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48" r:id="rId1"/>
  </p:sldMasterIdLst>
  <p:notesMasterIdLst>
    <p:notesMasterId r:id="rId7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12192000" cy="6858000"/>
  <p:notesSz cx="6858000" cy="9144000"/>
  <p:embeddedFontLst>
    <p:embeddedFont>
      <p:font typeface="Century Schoolbook" panose="02040604050505020304" pitchFamily="18" charset="0"/>
      <p:regular r:id="rId79"/>
      <p:bold r:id="rId80"/>
      <p:italic r:id="rId81"/>
      <p:boldItalic r:id="rId82"/>
    </p:embeddedFont>
    <p:embeddedFont>
      <p:font typeface="Montserrat" panose="00000500000000000000" pitchFamily="2" charset="0"/>
      <p:regular r:id="rId83"/>
      <p:bold r:id="rId84"/>
      <p:italic r:id="rId85"/>
      <p:boldItalic r:id="rId86"/>
    </p:embeddedFont>
    <p:embeddedFont>
      <p:font typeface="Play" panose="020B0604020202020204" charset="0"/>
      <p:regular r:id="rId87"/>
      <p:bold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jDNvj3tTiVfdoqYOL4M8VHS6Uu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88" Type="http://schemas.openxmlformats.org/officeDocument/2006/relationships/font" Target="fonts/font10.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9.fntdata"/><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ae8484ae15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ae8484ae15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g3ae8484ae15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667809df5b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3667809df5b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g3667809df5b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6cba669e21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36cba669e21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g36cba669e21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6cba669e21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6cba669e21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36cba669e21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6cba669e21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36cba669e21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g36cba669e21_0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8817b3635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38817b3635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g38817b3635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88157bc71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388157bc71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g388157bc71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9175aa9f0c_2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39175aa9f0c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9175aa9f0c_2_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g39175aa9f0c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9175aa9f0c_2_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g39175aa9f0c_2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9175aa9f0c_2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39175aa9f0c_2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g39175aa9f0c_2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9175aa9f0c_2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39175aa9f0c_2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39175aa9f0c_2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9175aa9f0c_2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39175aa9f0c_2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39175aa9f0c_2_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9175aa9f0c_2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39175aa9f0c_2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g39175aa9f0c_2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9175aa9f0c_2_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39175aa9f0c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9175aa9f0c_4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39175aa9f0c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9175aa9f0c_4_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g39175aa9f0c_4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9175aa9f0c_4_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g39175aa9f0c_4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9175aa9f0c_4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g39175aa9f0c_4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39175aa9f0c_4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9175aa9f0c_4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g39175aa9f0c_4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g39175aa9f0c_4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9175aa9f0c_4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g39175aa9f0c_4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g39175aa9f0c_4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9175aa9f0c_4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g39175aa9f0c_4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g39175aa9f0c_4_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9175aa9f0c_4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g39175aa9f0c_4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g39175aa9f0c_4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9175aa9f0c_4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g39175aa9f0c_4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g39175aa9f0c_4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9175aa9f0c_4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4" name="Google Shape;684;g39175aa9f0c_4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g39175aa9f0c_4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9175aa9f0c_4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39175aa9f0c_4_1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g39175aa9f0c_4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9175aa9f0c_4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g39175aa9f0c_4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6" name="Google Shape;726;g39175aa9f0c_4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9175aa9f0c_4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3" name="Google Shape;733;g39175aa9f0c_4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g39175aa9f0c_4_1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39175aa9f0c_4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39175aa9f0c_4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g39175aa9f0c_4_1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39175aa9f0c_4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g39175aa9f0c_4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g39175aa9f0c_4_1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39175aa9f0c_4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g39175aa9f0c_4_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g39175aa9f0c_4_1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9175aa9f0c_4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4" name="Google Shape;764;g39175aa9f0c_4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g39175aa9f0c_4_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39175aa9f0c_4_1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4" name="Google Shape;774;g39175aa9f0c_4_1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g39175aa9f0c_4_1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9175aa9f0c_4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6" name="Google Shape;786;g39175aa9f0c_4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7" name="Google Shape;787;g39175aa9f0c_4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39175aa9f0c_4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7" name="Google Shape;797;g39175aa9f0c_4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g39175aa9f0c_4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39175aa9f0c_4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5" name="Google Shape;805;g39175aa9f0c_4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6" name="Google Shape;806;g39175aa9f0c_4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9175aa9f0c_4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g39175aa9f0c_4_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g39175aa9f0c_4_1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39175aa9f0c_4_1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g39175aa9f0c_4_1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3" name="Google Shape;823;g39175aa9f0c_4_1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9175aa9f0c_4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0" name="Google Shape;830;g39175aa9f0c_4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1" name="Google Shape;831;g39175aa9f0c_4_2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9175aa9f0c_4_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39175aa9f0c_4_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9" name="Google Shape;839;g39175aa9f0c_4_2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9175aa9f0c_4_2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6" name="Google Shape;846;g39175aa9f0c_4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39175aa9f0c_6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0" name="Google Shape;900;g39175aa9f0c_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39175aa9f0c_6_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4" name="Google Shape;934;g39175aa9f0c_6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39175aa9f0c_6_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6" name="Google Shape;946;g39175aa9f0c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39175aa9f0c_6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8" name="Google Shape;978;g39175aa9f0c_6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9" name="Google Shape;979;g39175aa9f0c_6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39175aa9f0c_6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g39175aa9f0c_6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7" name="Google Shape;987;g39175aa9f0c_6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39175aa9f0c_6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3" name="Google Shape;993;g39175aa9f0c_6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4" name="Google Shape;994;g39175aa9f0c_6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39175aa9f0c_6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g39175aa9f0c_6_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1" name="Google Shape;1001;g39175aa9f0c_6_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9175aa9f0c_6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g39175aa9f0c_6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8" name="Google Shape;1008;g39175aa9f0c_6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39175aa9f0c_6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g39175aa9f0c_6_1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5" name="Google Shape;1015;g39175aa9f0c_6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39175aa9f0c_6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5" name="Google Shape;1025;g39175aa9f0c_6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6" name="Google Shape;1026;g39175aa9f0c_6_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39175aa9f0c_6_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3" name="Google Shape;1033;g39175aa9f0c_6_1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4" name="Google Shape;1034;g39175aa9f0c_6_1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39175aa9f0c_6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1" name="Google Shape;1061;g39175aa9f0c_6_1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2" name="Google Shape;1062;g39175aa9f0c_6_1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39175aa9f0c_6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7" name="Google Shape;1077;g39175aa9f0c_6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8" name="Google Shape;1078;g39175aa9f0c_6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39175aa9f0c_6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5" name="Google Shape;1085;g39175aa9f0c_6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6" name="Google Shape;1086;g39175aa9f0c_6_1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39175aa9f0c_6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3" name="Google Shape;1093;g39175aa9f0c_6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4" name="Google Shape;1094;g39175aa9f0c_6_1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g39175aa9f0c_6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9" name="Google Shape;1109;g39175aa9f0c_6_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0" name="Google Shape;1110;g39175aa9f0c_6_1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g39175aa9f0c_6_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7" name="Google Shape;1117;g39175aa9f0c_6_1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8" name="Google Shape;1118;g39175aa9f0c_6_1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39175aa9f0c_6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g39175aa9f0c_6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6" name="Google Shape;1126;g39175aa9f0c_6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g39175aa9f0c_6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3" name="Google Shape;1133;g39175aa9f0c_6_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4" name="Google Shape;1134;g39175aa9f0c_6_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667809df5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667809df5b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g3667809df5b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g39175aa9f0c_6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2" name="Google Shape;1142;g39175aa9f0c_6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3" name="Google Shape;1143;g39175aa9f0c_6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39175aa9f0c_6_1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g39175aa9f0c_6_1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1" name="Google Shape;1151;g39175aa9f0c_6_1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39175aa9f0c_6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g39175aa9f0c_6_1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0" name="Google Shape;1160;g39175aa9f0c_6_19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39175aa9f0c_6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8" name="Google Shape;1168;g39175aa9f0c_6_2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9" name="Google Shape;1169;g39175aa9f0c_6_2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39175aa9f0c_6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8" name="Google Shape;1178;g39175aa9f0c_6_2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9" name="Google Shape;1179;g39175aa9f0c_6_2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g39175aa9f0c_6_2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6" name="Google Shape;1186;g39175aa9f0c_6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3ae8484ae1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3ae8484ae15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1" name="Google Shape;1241;g3ae8484ae15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667809df5b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g3667809df5b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3667809df5b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6cba669e21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36cba669e21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g36cba669e21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
        <p:cNvGrpSpPr/>
        <p:nvPr/>
      </p:nvGrpSpPr>
      <p:grpSpPr>
        <a:xfrm>
          <a:off x="0" y="0"/>
          <a:ext cx="0" cy="0"/>
          <a:chOff x="0" y="0"/>
          <a:chExt cx="0" cy="0"/>
        </a:xfrm>
      </p:grpSpPr>
      <p:sp>
        <p:nvSpPr>
          <p:cNvPr id="15" name="Google Shape;15;p11"/>
          <p:cNvSpPr/>
          <p:nvPr/>
        </p:nvSpPr>
        <p:spPr>
          <a:xfrm>
            <a:off x="0" y="2899976"/>
            <a:ext cx="12192000" cy="3035603"/>
          </a:xfrm>
          <a:custGeom>
            <a:avLst/>
            <a:gdLst/>
            <a:ahLst/>
            <a:cxnLst/>
            <a:rect l="l" t="t" r="r" b="b"/>
            <a:pathLst>
              <a:path w="967106" h="479753" extrusionOk="0">
                <a:moveTo>
                  <a:pt x="0" y="0"/>
                </a:moveTo>
                <a:lnTo>
                  <a:pt x="967107" y="0"/>
                </a:lnTo>
                <a:lnTo>
                  <a:pt x="967107" y="479754"/>
                </a:lnTo>
                <a:lnTo>
                  <a:pt x="0" y="479754"/>
                </a:lnTo>
                <a:close/>
              </a:path>
            </a:pathLst>
          </a:custGeom>
          <a:solidFill>
            <a:srgbClr val="111E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 name="Google Shape;16;p11"/>
          <p:cNvSpPr>
            <a:spLocks noGrp="1"/>
          </p:cNvSpPr>
          <p:nvPr>
            <p:ph type="pic" idx="2"/>
          </p:nvPr>
        </p:nvSpPr>
        <p:spPr>
          <a:xfrm>
            <a:off x="433137" y="577515"/>
            <a:ext cx="5855368" cy="4921840"/>
          </a:xfrm>
          <a:prstGeom prst="rect">
            <a:avLst/>
          </a:prstGeom>
          <a:solidFill>
            <a:srgbClr val="BFBFBF"/>
          </a:solidFill>
          <a:ln>
            <a:noFill/>
          </a:ln>
        </p:spPr>
        <p:txBody>
          <a:bodyPr/>
          <a:lstStyle/>
          <a:p>
            <a:endParaRPr lang="en-IE"/>
          </a:p>
        </p:txBody>
      </p:sp>
      <p:pic>
        <p:nvPicPr>
          <p:cNvPr id="17" name="Google Shape;17;p11"/>
          <p:cNvPicPr preferRelativeResize="0"/>
          <p:nvPr/>
        </p:nvPicPr>
        <p:blipFill rotWithShape="1">
          <a:blip r:embed="rId2">
            <a:alphaModFix/>
          </a:blip>
          <a:srcRect/>
          <a:stretch/>
        </p:blipFill>
        <p:spPr>
          <a:xfrm>
            <a:off x="7723133" y="682192"/>
            <a:ext cx="3634678" cy="1643570"/>
          </a:xfrm>
          <a:prstGeom prst="rect">
            <a:avLst/>
          </a:prstGeom>
          <a:noFill/>
          <a:ln>
            <a:noFill/>
          </a:ln>
        </p:spPr>
      </p:pic>
      <p:pic>
        <p:nvPicPr>
          <p:cNvPr id="18" name="Google Shape;18;p11"/>
          <p:cNvPicPr preferRelativeResize="0"/>
          <p:nvPr/>
        </p:nvPicPr>
        <p:blipFill rotWithShape="1">
          <a:blip r:embed="rId3">
            <a:alphaModFix/>
          </a:blip>
          <a:srcRect/>
          <a:stretch/>
        </p:blipFill>
        <p:spPr>
          <a:xfrm>
            <a:off x="9623515" y="6148251"/>
            <a:ext cx="2196197" cy="489032"/>
          </a:xfrm>
          <a:prstGeom prst="rect">
            <a:avLst/>
          </a:prstGeom>
          <a:noFill/>
          <a:ln>
            <a:noFill/>
          </a:ln>
        </p:spPr>
      </p:pic>
      <p:sp>
        <p:nvSpPr>
          <p:cNvPr id="19" name="Google Shape;19;p11"/>
          <p:cNvSpPr txBox="1">
            <a:spLocks noGrp="1"/>
          </p:cNvSpPr>
          <p:nvPr>
            <p:ph type="body" idx="1"/>
          </p:nvPr>
        </p:nvSpPr>
        <p:spPr>
          <a:xfrm>
            <a:off x="5742695" y="3487678"/>
            <a:ext cx="3465473"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0000"/>
              </a:lnSpc>
              <a:spcBef>
                <a:spcPts val="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0" name="Google Shape;20;p11"/>
          <p:cNvSpPr txBox="1">
            <a:spLocks noGrp="1"/>
          </p:cNvSpPr>
          <p:nvPr>
            <p:ph type="body" idx="3"/>
          </p:nvPr>
        </p:nvSpPr>
        <p:spPr>
          <a:xfrm>
            <a:off x="5714900" y="4269998"/>
            <a:ext cx="3364931"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0000"/>
              </a:lnSpc>
              <a:spcBef>
                <a:spcPts val="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77"/>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Photo 01">
  <p:cSld name="Text/Photo 01">
    <p:spTree>
      <p:nvGrpSpPr>
        <p:cNvPr id="1" name="Shape 78"/>
        <p:cNvGrpSpPr/>
        <p:nvPr/>
      </p:nvGrpSpPr>
      <p:grpSpPr>
        <a:xfrm>
          <a:off x="0" y="0"/>
          <a:ext cx="0" cy="0"/>
          <a:chOff x="0" y="0"/>
          <a:chExt cx="0" cy="0"/>
        </a:xfrm>
      </p:grpSpPr>
      <p:sp>
        <p:nvSpPr>
          <p:cNvPr id="79" name="Google Shape;79;p21"/>
          <p:cNvSpPr>
            <a:spLocks noGrp="1"/>
          </p:cNvSpPr>
          <p:nvPr>
            <p:ph type="pic" idx="2"/>
          </p:nvPr>
        </p:nvSpPr>
        <p:spPr>
          <a:xfrm>
            <a:off x="0" y="2"/>
            <a:ext cx="12192000" cy="2576944"/>
          </a:xfrm>
          <a:prstGeom prst="rect">
            <a:avLst/>
          </a:prstGeom>
          <a:solidFill>
            <a:srgbClr val="D8D8D8"/>
          </a:solidFill>
          <a:ln>
            <a:noFill/>
          </a:ln>
        </p:spPr>
      </p:sp>
      <p:sp>
        <p:nvSpPr>
          <p:cNvPr id="80" name="Google Shape;80;p21"/>
          <p:cNvSpPr txBox="1">
            <a:spLocks noGrp="1"/>
          </p:cNvSpPr>
          <p:nvPr>
            <p:ph type="body" idx="1"/>
          </p:nvPr>
        </p:nvSpPr>
        <p:spPr>
          <a:xfrm>
            <a:off x="931824" y="2975955"/>
            <a:ext cx="10483429" cy="3319299"/>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81" name="Google Shape;81;p21"/>
          <p:cNvSpPr txBox="1">
            <a:spLocks noGrp="1"/>
          </p:cNvSpPr>
          <p:nvPr>
            <p:ph type="body" idx="3"/>
          </p:nvPr>
        </p:nvSpPr>
        <p:spPr>
          <a:xfrm>
            <a:off x="0" y="2018965"/>
            <a:ext cx="3156225"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Photo 02">
  <p:cSld name="Text/Photo 02">
    <p:spTree>
      <p:nvGrpSpPr>
        <p:cNvPr id="1" name="Shape 8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Statement 02">
  <p:cSld name="Quote/Statement 02">
    <p:spTree>
      <p:nvGrpSpPr>
        <p:cNvPr id="1" name="Shape 8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Statement 03">
  <p:cSld name="Quote/Statement 03">
    <p:spTree>
      <p:nvGrpSpPr>
        <p:cNvPr id="1" name="Shape 8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Statement 04">
  <p:cSld name="Quote/Statement 04">
    <p:spTree>
      <p:nvGrpSpPr>
        <p:cNvPr id="1" name="Shape 85"/>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Statement 05">
  <p:cSld name="Quote/Statement 05">
    <p:spTree>
      <p:nvGrpSpPr>
        <p:cNvPr id="1" name="Shape 8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p:cSld name="Photo Slide ">
    <p:spTree>
      <p:nvGrpSpPr>
        <p:cNvPr id="1" name="Shape 87"/>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inal Slide 02">
  <p:cSld name="Final Slide 02">
    <p:spTree>
      <p:nvGrpSpPr>
        <p:cNvPr id="1" name="Shape 8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21"/>
        <p:cNvGrpSpPr/>
        <p:nvPr/>
      </p:nvGrpSpPr>
      <p:grpSpPr>
        <a:xfrm>
          <a:off x="0" y="0"/>
          <a:ext cx="0" cy="0"/>
          <a:chOff x="0" y="0"/>
          <a:chExt cx="0" cy="0"/>
        </a:xfrm>
      </p:grpSpPr>
      <p:sp>
        <p:nvSpPr>
          <p:cNvPr id="22" name="Google Shape;22;p14"/>
          <p:cNvSpPr/>
          <p:nvPr/>
        </p:nvSpPr>
        <p:spPr>
          <a:xfrm rot="5400000">
            <a:off x="1770488" y="141436"/>
            <a:ext cx="3677237" cy="7218220"/>
          </a:xfrm>
          <a:prstGeom prst="rect">
            <a:avLst/>
          </a:prstGeom>
          <a:solidFill>
            <a:srgbClr val="111E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5"/>
              <a:buFont typeface="Arial"/>
              <a:buNone/>
            </a:pPr>
            <a:endParaRPr sz="525" b="0" i="0" u="none" strike="noStrike" cap="none">
              <a:solidFill>
                <a:srgbClr val="05203D"/>
              </a:solidFill>
              <a:latin typeface="Calibri"/>
              <a:ea typeface="Calibri"/>
              <a:cs typeface="Calibri"/>
              <a:sym typeface="Calibri"/>
            </a:endParaRPr>
          </a:p>
        </p:txBody>
      </p:sp>
      <p:sp>
        <p:nvSpPr>
          <p:cNvPr id="23" name="Google Shape;23;p14"/>
          <p:cNvSpPr txBox="1">
            <a:spLocks noGrp="1"/>
          </p:cNvSpPr>
          <p:nvPr>
            <p:ph type="sldNum" idx="12"/>
          </p:nvPr>
        </p:nvSpPr>
        <p:spPr>
          <a:xfrm>
            <a:off x="7030922" y="9570703"/>
            <a:ext cx="372588" cy="36359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01010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14"/>
          <p:cNvSpPr txBox="1">
            <a:spLocks noGrp="1"/>
          </p:cNvSpPr>
          <p:nvPr>
            <p:ph type="body" idx="1"/>
          </p:nvPr>
        </p:nvSpPr>
        <p:spPr>
          <a:xfrm>
            <a:off x="639852" y="0"/>
            <a:ext cx="4611021" cy="251349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111E46"/>
              </a:buClr>
              <a:buSzPts val="15000"/>
              <a:buNone/>
              <a:defRPr sz="15000" b="1">
                <a:solidFill>
                  <a:srgbClr val="111E46"/>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5" name="Google Shape;25;p14"/>
          <p:cNvSpPr txBox="1">
            <a:spLocks noGrp="1"/>
          </p:cNvSpPr>
          <p:nvPr>
            <p:ph type="body" idx="2"/>
          </p:nvPr>
        </p:nvSpPr>
        <p:spPr>
          <a:xfrm>
            <a:off x="6352050" y="3505573"/>
            <a:ext cx="2053233" cy="671785"/>
          </a:xfrm>
          <a:prstGeom prst="rect">
            <a:avLst/>
          </a:prstGeom>
          <a:solidFill>
            <a:srgbClr val="198AB1"/>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6" name="Google Shape;26;p14"/>
          <p:cNvSpPr txBox="1">
            <a:spLocks noGrp="1"/>
          </p:cNvSpPr>
          <p:nvPr>
            <p:ph type="body" idx="3"/>
          </p:nvPr>
        </p:nvSpPr>
        <p:spPr>
          <a:xfrm>
            <a:off x="6324256" y="4287893"/>
            <a:ext cx="1349507" cy="671785"/>
          </a:xfrm>
          <a:prstGeom prst="rect">
            <a:avLst/>
          </a:prstGeom>
          <a:solidFill>
            <a:srgbClr val="198AB1"/>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02">
  <p:cSld name="Text 02">
    <p:spTree>
      <p:nvGrpSpPr>
        <p:cNvPr id="1" name="Shape 27"/>
        <p:cNvGrpSpPr/>
        <p:nvPr/>
      </p:nvGrpSpPr>
      <p:grpSpPr>
        <a:xfrm>
          <a:off x="0" y="0"/>
          <a:ext cx="0" cy="0"/>
          <a:chOff x="0" y="0"/>
          <a:chExt cx="0" cy="0"/>
        </a:xfrm>
      </p:grpSpPr>
      <p:sp>
        <p:nvSpPr>
          <p:cNvPr id="28" name="Google Shape;28;p15"/>
          <p:cNvSpPr txBox="1">
            <a:spLocks noGrp="1"/>
          </p:cNvSpPr>
          <p:nvPr>
            <p:ph type="body" idx="1"/>
          </p:nvPr>
        </p:nvSpPr>
        <p:spPr>
          <a:xfrm>
            <a:off x="931824" y="1679171"/>
            <a:ext cx="10483429" cy="4616084"/>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9" name="Google Shape;29;p15"/>
          <p:cNvSpPr txBox="1">
            <a:spLocks noGrp="1"/>
          </p:cNvSpPr>
          <p:nvPr>
            <p:ph type="body" idx="2"/>
          </p:nvPr>
        </p:nvSpPr>
        <p:spPr>
          <a:xfrm>
            <a:off x="-8011" y="578092"/>
            <a:ext cx="3156225" cy="671785"/>
          </a:xfrm>
          <a:prstGeom prst="rect">
            <a:avLst/>
          </a:prstGeom>
          <a:solidFill>
            <a:srgbClr val="198AB1"/>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Statement 01">
  <p:cSld name="Quote/Statement 01">
    <p:spTree>
      <p:nvGrpSpPr>
        <p:cNvPr id="1" name="Shape 30"/>
        <p:cNvGrpSpPr/>
        <p:nvPr/>
      </p:nvGrpSpPr>
      <p:grpSpPr>
        <a:xfrm>
          <a:off x="0" y="0"/>
          <a:ext cx="0" cy="0"/>
          <a:chOff x="0" y="0"/>
          <a:chExt cx="0" cy="0"/>
        </a:xfrm>
      </p:grpSpPr>
      <p:sp>
        <p:nvSpPr>
          <p:cNvPr id="31" name="Google Shape;31;p16"/>
          <p:cNvSpPr>
            <a:spLocks noGrp="1"/>
          </p:cNvSpPr>
          <p:nvPr>
            <p:ph type="pic" idx="2"/>
          </p:nvPr>
        </p:nvSpPr>
        <p:spPr>
          <a:xfrm>
            <a:off x="0" y="1"/>
            <a:ext cx="12192000" cy="3241781"/>
          </a:xfrm>
          <a:prstGeom prst="rect">
            <a:avLst/>
          </a:prstGeom>
          <a:solidFill>
            <a:srgbClr val="D8D8D8"/>
          </a:solidFill>
          <a:ln>
            <a:noFill/>
          </a:ln>
        </p:spPr>
      </p:sp>
      <p:sp>
        <p:nvSpPr>
          <p:cNvPr id="32" name="Google Shape;32;p16"/>
          <p:cNvSpPr txBox="1">
            <a:spLocks noGrp="1"/>
          </p:cNvSpPr>
          <p:nvPr>
            <p:ph type="body" idx="1"/>
          </p:nvPr>
        </p:nvSpPr>
        <p:spPr>
          <a:xfrm>
            <a:off x="3757761" y="3782742"/>
            <a:ext cx="4648767" cy="685350"/>
          </a:xfrm>
          <a:prstGeom prst="rect">
            <a:avLst/>
          </a:prstGeom>
          <a:solidFill>
            <a:srgbClr val="4DBD98"/>
          </a:solidFill>
          <a:ln>
            <a:noFill/>
          </a:ln>
        </p:spPr>
        <p:txBody>
          <a:bodyPr spcFirstLastPara="1" wrap="square" lIns="91425" tIns="45700" rIns="91425" bIns="45700" anchor="ctr" anchorCtr="0">
            <a:noAutofit/>
          </a:bodyPr>
          <a:lstStyle>
            <a:lvl1pPr marL="457200" lvl="0" indent="-228600" algn="ctr">
              <a:lnSpc>
                <a:spcPct val="107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3" name="Google Shape;33;p16"/>
          <p:cNvSpPr txBox="1">
            <a:spLocks noGrp="1"/>
          </p:cNvSpPr>
          <p:nvPr>
            <p:ph type="body" idx="3"/>
          </p:nvPr>
        </p:nvSpPr>
        <p:spPr>
          <a:xfrm>
            <a:off x="3234469" y="4641724"/>
            <a:ext cx="5695351" cy="685350"/>
          </a:xfrm>
          <a:prstGeom prst="rect">
            <a:avLst/>
          </a:prstGeom>
          <a:solidFill>
            <a:srgbClr val="4DBD98"/>
          </a:solidFill>
          <a:ln>
            <a:noFill/>
          </a:ln>
        </p:spPr>
        <p:txBody>
          <a:bodyPr spcFirstLastPara="1" wrap="square" lIns="91425" tIns="45700" rIns="91425" bIns="45700" anchor="ctr" anchorCtr="0">
            <a:noAutofit/>
          </a:bodyPr>
          <a:lstStyle>
            <a:lvl1pPr marL="457200" lvl="0" indent="-228600" algn="ctr">
              <a:lnSpc>
                <a:spcPct val="107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4" name="Google Shape;34;p16"/>
          <p:cNvSpPr txBox="1">
            <a:spLocks noGrp="1"/>
          </p:cNvSpPr>
          <p:nvPr>
            <p:ph type="body" idx="4"/>
          </p:nvPr>
        </p:nvSpPr>
        <p:spPr>
          <a:xfrm>
            <a:off x="3757761" y="2923759"/>
            <a:ext cx="4648767" cy="685350"/>
          </a:xfrm>
          <a:prstGeom prst="rect">
            <a:avLst/>
          </a:prstGeom>
          <a:solidFill>
            <a:srgbClr val="4DBD98"/>
          </a:solidFill>
          <a:ln>
            <a:noFill/>
          </a:ln>
        </p:spPr>
        <p:txBody>
          <a:bodyPr spcFirstLastPara="1" wrap="square" lIns="91425" tIns="45700" rIns="91425" bIns="45700" anchor="ctr" anchorCtr="0">
            <a:noAutofit/>
          </a:bodyPr>
          <a:lstStyle>
            <a:lvl1pPr marL="457200" lvl="0" indent="-228600" algn="ctr">
              <a:lnSpc>
                <a:spcPct val="107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331"/>
              <a:buNone/>
              <a:defRPr sz="333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01">
  <p:cSld name="Text 01">
    <p:spTree>
      <p:nvGrpSpPr>
        <p:cNvPr id="1" name="Shape 35"/>
        <p:cNvGrpSpPr/>
        <p:nvPr/>
      </p:nvGrpSpPr>
      <p:grpSpPr>
        <a:xfrm>
          <a:off x="0" y="0"/>
          <a:ext cx="0" cy="0"/>
          <a:chOff x="0" y="0"/>
          <a:chExt cx="0" cy="0"/>
        </a:xfrm>
      </p:grpSpPr>
      <p:sp>
        <p:nvSpPr>
          <p:cNvPr id="36" name="Google Shape;36;p17"/>
          <p:cNvSpPr/>
          <p:nvPr/>
        </p:nvSpPr>
        <p:spPr>
          <a:xfrm>
            <a:off x="-17545" y="0"/>
            <a:ext cx="12209545" cy="2147749"/>
          </a:xfrm>
          <a:prstGeom prst="rect">
            <a:avLst/>
          </a:prstGeom>
          <a:solidFill>
            <a:srgbClr val="111E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alibri"/>
              <a:ea typeface="Calibri"/>
              <a:cs typeface="Calibri"/>
              <a:sym typeface="Calibri"/>
            </a:endParaRPr>
          </a:p>
        </p:txBody>
      </p:sp>
      <p:sp>
        <p:nvSpPr>
          <p:cNvPr id="37" name="Google Shape;37;p17"/>
          <p:cNvSpPr txBox="1">
            <a:spLocks noGrp="1"/>
          </p:cNvSpPr>
          <p:nvPr>
            <p:ph type="body" idx="1"/>
          </p:nvPr>
        </p:nvSpPr>
        <p:spPr>
          <a:xfrm>
            <a:off x="931824" y="2361851"/>
            <a:ext cx="10483429" cy="3933404"/>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8" name="Google Shape;38;p17"/>
          <p:cNvSpPr txBox="1">
            <a:spLocks noGrp="1"/>
          </p:cNvSpPr>
          <p:nvPr>
            <p:ph type="body" idx="2"/>
          </p:nvPr>
        </p:nvSpPr>
        <p:spPr>
          <a:xfrm>
            <a:off x="-8011" y="578092"/>
            <a:ext cx="3156225"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01">
  <p:cSld name="Final Slide 01">
    <p:spTree>
      <p:nvGrpSpPr>
        <p:cNvPr id="1" name="Shape 39"/>
        <p:cNvGrpSpPr/>
        <p:nvPr/>
      </p:nvGrpSpPr>
      <p:grpSpPr>
        <a:xfrm>
          <a:off x="0" y="0"/>
          <a:ext cx="0" cy="0"/>
          <a:chOff x="0" y="0"/>
          <a:chExt cx="0" cy="0"/>
        </a:xfrm>
      </p:grpSpPr>
      <p:sp>
        <p:nvSpPr>
          <p:cNvPr id="40" name="Google Shape;40;p18"/>
          <p:cNvSpPr/>
          <p:nvPr/>
        </p:nvSpPr>
        <p:spPr>
          <a:xfrm>
            <a:off x="0" y="2899976"/>
            <a:ext cx="12192000" cy="3035603"/>
          </a:xfrm>
          <a:custGeom>
            <a:avLst/>
            <a:gdLst/>
            <a:ahLst/>
            <a:cxnLst/>
            <a:rect l="l" t="t" r="r" b="b"/>
            <a:pathLst>
              <a:path w="967106" h="479753" extrusionOk="0">
                <a:moveTo>
                  <a:pt x="0" y="0"/>
                </a:moveTo>
                <a:lnTo>
                  <a:pt x="967107" y="0"/>
                </a:lnTo>
                <a:lnTo>
                  <a:pt x="967107" y="479754"/>
                </a:lnTo>
                <a:lnTo>
                  <a:pt x="0" y="479754"/>
                </a:lnTo>
                <a:close/>
              </a:path>
            </a:pathLst>
          </a:custGeom>
          <a:solidFill>
            <a:srgbClr val="111E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1" name="Google Shape;41;p18"/>
          <p:cNvSpPr>
            <a:spLocks noGrp="1"/>
          </p:cNvSpPr>
          <p:nvPr>
            <p:ph type="pic" idx="2"/>
          </p:nvPr>
        </p:nvSpPr>
        <p:spPr>
          <a:xfrm>
            <a:off x="802105" y="340963"/>
            <a:ext cx="6265122" cy="5158391"/>
          </a:xfrm>
          <a:prstGeom prst="rect">
            <a:avLst/>
          </a:prstGeom>
          <a:solidFill>
            <a:srgbClr val="BFBFBF"/>
          </a:solidFill>
          <a:ln>
            <a:noFill/>
          </a:ln>
        </p:spPr>
      </p:sp>
      <p:pic>
        <p:nvPicPr>
          <p:cNvPr id="42" name="Google Shape;42;p18"/>
          <p:cNvPicPr preferRelativeResize="0"/>
          <p:nvPr/>
        </p:nvPicPr>
        <p:blipFill rotWithShape="1">
          <a:blip r:embed="rId2">
            <a:alphaModFix/>
          </a:blip>
          <a:srcRect/>
          <a:stretch/>
        </p:blipFill>
        <p:spPr>
          <a:xfrm>
            <a:off x="7720958" y="967415"/>
            <a:ext cx="3634678" cy="1643570"/>
          </a:xfrm>
          <a:prstGeom prst="rect">
            <a:avLst/>
          </a:prstGeom>
          <a:noFill/>
          <a:ln>
            <a:noFill/>
          </a:ln>
        </p:spPr>
      </p:pic>
      <p:sp>
        <p:nvSpPr>
          <p:cNvPr id="43" name="Google Shape;43;p18"/>
          <p:cNvSpPr txBox="1">
            <a:spLocks noGrp="1"/>
          </p:cNvSpPr>
          <p:nvPr>
            <p:ph type="body" idx="1"/>
          </p:nvPr>
        </p:nvSpPr>
        <p:spPr>
          <a:xfrm>
            <a:off x="497743" y="3701390"/>
            <a:ext cx="2845665" cy="671785"/>
          </a:xfrm>
          <a:prstGeom prst="rect">
            <a:avLst/>
          </a:prstGeom>
          <a:solidFill>
            <a:srgbClr val="4DBD98"/>
          </a:solidFill>
          <a:ln>
            <a:noFill/>
          </a:ln>
        </p:spPr>
        <p:txBody>
          <a:bodyPr spcFirstLastPara="1" wrap="square" lIns="91425" tIns="45700" rIns="91425" bIns="45700" anchor="ctr" anchorCtr="0">
            <a:noAutofit/>
          </a:bodyPr>
          <a:lstStyle>
            <a:lvl1pPr marL="457200" lvl="0" indent="-228600" algn="l">
              <a:lnSpc>
                <a:spcPct val="108554"/>
              </a:lnSpc>
              <a:spcBef>
                <a:spcPts val="0"/>
              </a:spcBef>
              <a:spcAft>
                <a:spcPts val="0"/>
              </a:spcAft>
              <a:buClr>
                <a:schemeClr val="lt1"/>
              </a:buClr>
              <a:buSzPts val="3472"/>
              <a:buNone/>
              <a:defRPr sz="3472"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469949" y="4483710"/>
            <a:ext cx="2225066" cy="671785"/>
          </a:xfrm>
          <a:prstGeom prst="rect">
            <a:avLst/>
          </a:prstGeom>
          <a:solidFill>
            <a:srgbClr val="4DBD98"/>
          </a:solidFill>
          <a:ln>
            <a:noFill/>
          </a:ln>
        </p:spPr>
        <p:txBody>
          <a:bodyPr spcFirstLastPara="1" wrap="square" lIns="91425" tIns="45700" rIns="91425" bIns="45700" anchor="ctr" anchorCtr="0">
            <a:noAutofit/>
          </a:bodyPr>
          <a:lstStyle>
            <a:lvl1pPr marL="457200" lvl="0" indent="-228600" algn="l">
              <a:lnSpc>
                <a:spcPct val="108554"/>
              </a:lnSpc>
              <a:spcBef>
                <a:spcPts val="0"/>
              </a:spcBef>
              <a:spcAft>
                <a:spcPts val="0"/>
              </a:spcAft>
              <a:buClr>
                <a:schemeClr val="lt1"/>
              </a:buClr>
              <a:buSzPts val="3472"/>
              <a:buNone/>
              <a:defRPr sz="3472"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grpSp>
        <p:nvGrpSpPr>
          <p:cNvPr id="45" name="Google Shape;45;p18"/>
          <p:cNvGrpSpPr/>
          <p:nvPr/>
        </p:nvGrpSpPr>
        <p:grpSpPr>
          <a:xfrm>
            <a:off x="809762" y="6136023"/>
            <a:ext cx="6090405" cy="485840"/>
            <a:chOff x="324323" y="8850516"/>
            <a:chExt cx="5989657" cy="477803"/>
          </a:xfrm>
        </p:grpSpPr>
        <p:sp>
          <p:nvSpPr>
            <p:cNvPr id="46" name="Google Shape;46;p18"/>
            <p:cNvSpPr txBox="1"/>
            <p:nvPr/>
          </p:nvSpPr>
          <p:spPr>
            <a:xfrm>
              <a:off x="2262816" y="8910739"/>
              <a:ext cx="4051164" cy="417580"/>
            </a:xfrm>
            <a:prstGeom prst="rect">
              <a:avLst/>
            </a:prstGeom>
            <a:noFill/>
            <a:ln>
              <a:noFill/>
            </a:ln>
          </p:spPr>
          <p:txBody>
            <a:bodyPr spcFirstLastPara="1" wrap="square" lIns="0" tIns="12700" rIns="0" bIns="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n-US" sz="800" b="0" i="0" u="none" strike="noStrike" cap="none">
                  <a:solidFill>
                    <a:srgbClr val="10153D"/>
                  </a:solidFill>
                  <a:latin typeface="Calibri"/>
                  <a:ea typeface="Calibri"/>
                  <a:cs typeface="Calibri"/>
                  <a:sym typeface="Calibri"/>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800"/>
                <a:buFont typeface="Arial"/>
                <a:buNone/>
              </a:pPr>
              <a:endParaRPr sz="800" b="0" i="0" u="none" strike="noStrike" cap="none">
                <a:solidFill>
                  <a:srgbClr val="10153D"/>
                </a:solidFill>
                <a:latin typeface="Calibri"/>
                <a:ea typeface="Calibri"/>
                <a:cs typeface="Calibri"/>
                <a:sym typeface="Calibri"/>
              </a:endParaRPr>
            </a:p>
          </p:txBody>
        </p:sp>
        <p:pic>
          <p:nvPicPr>
            <p:cNvPr id="47" name="Google Shape;47;p18"/>
            <p:cNvPicPr preferRelativeResize="0"/>
            <p:nvPr/>
          </p:nvPicPr>
          <p:blipFill rotWithShape="1">
            <a:blip r:embed="rId3">
              <a:alphaModFix/>
            </a:blip>
            <a:srcRect/>
            <a:stretch/>
          </p:blipFill>
          <p:spPr>
            <a:xfrm>
              <a:off x="324323" y="8850516"/>
              <a:ext cx="1921025" cy="427758"/>
            </a:xfrm>
            <a:prstGeom prst="rect">
              <a:avLst/>
            </a:prstGeom>
            <a:noFill/>
            <a:ln>
              <a:noFill/>
            </a:ln>
          </p:spPr>
        </p:pic>
      </p:gr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48"/>
        <p:cNvGrpSpPr/>
        <p:nvPr/>
      </p:nvGrpSpPr>
      <p:grpSpPr>
        <a:xfrm>
          <a:off x="0" y="0"/>
          <a:ext cx="0" cy="0"/>
          <a:chOff x="0" y="0"/>
          <a:chExt cx="0" cy="0"/>
        </a:xfrm>
      </p:grpSpPr>
      <p:sp>
        <p:nvSpPr>
          <p:cNvPr id="49" name="Google Shape;49;p12"/>
          <p:cNvSpPr/>
          <p:nvPr/>
        </p:nvSpPr>
        <p:spPr>
          <a:xfrm>
            <a:off x="0" y="2899976"/>
            <a:ext cx="12192000" cy="3035603"/>
          </a:xfrm>
          <a:custGeom>
            <a:avLst/>
            <a:gdLst/>
            <a:ahLst/>
            <a:cxnLst/>
            <a:rect l="l" t="t" r="r" b="b"/>
            <a:pathLst>
              <a:path w="967106" h="479753" extrusionOk="0">
                <a:moveTo>
                  <a:pt x="0" y="0"/>
                </a:moveTo>
                <a:lnTo>
                  <a:pt x="967107" y="0"/>
                </a:lnTo>
                <a:lnTo>
                  <a:pt x="967107" y="479754"/>
                </a:lnTo>
                <a:lnTo>
                  <a:pt x="0" y="479754"/>
                </a:lnTo>
                <a:close/>
              </a:path>
            </a:pathLst>
          </a:custGeom>
          <a:solidFill>
            <a:srgbClr val="111E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0" name="Google Shape;50;p12"/>
          <p:cNvSpPr>
            <a:spLocks noGrp="1"/>
          </p:cNvSpPr>
          <p:nvPr>
            <p:ph type="pic" idx="2"/>
          </p:nvPr>
        </p:nvSpPr>
        <p:spPr>
          <a:xfrm>
            <a:off x="802105" y="2181725"/>
            <a:ext cx="10603832" cy="3317629"/>
          </a:xfrm>
          <a:prstGeom prst="rect">
            <a:avLst/>
          </a:prstGeom>
          <a:solidFill>
            <a:srgbClr val="BFBFBF"/>
          </a:solidFill>
          <a:ln>
            <a:noFill/>
          </a:ln>
        </p:spPr>
      </p:sp>
      <p:pic>
        <p:nvPicPr>
          <p:cNvPr id="51" name="Google Shape;51;p12"/>
          <p:cNvPicPr preferRelativeResize="0"/>
          <p:nvPr/>
        </p:nvPicPr>
        <p:blipFill rotWithShape="1">
          <a:blip r:embed="rId2">
            <a:alphaModFix/>
          </a:blip>
          <a:srcRect/>
          <a:stretch/>
        </p:blipFill>
        <p:spPr>
          <a:xfrm>
            <a:off x="7658965" y="409476"/>
            <a:ext cx="3634678" cy="1643570"/>
          </a:xfrm>
          <a:prstGeom prst="rect">
            <a:avLst/>
          </a:prstGeom>
          <a:noFill/>
          <a:ln>
            <a:noFill/>
          </a:ln>
        </p:spPr>
      </p:pic>
      <p:sp>
        <p:nvSpPr>
          <p:cNvPr id="52" name="Google Shape;52;p12"/>
          <p:cNvSpPr txBox="1">
            <a:spLocks noGrp="1"/>
          </p:cNvSpPr>
          <p:nvPr>
            <p:ph type="body" idx="1"/>
          </p:nvPr>
        </p:nvSpPr>
        <p:spPr>
          <a:xfrm>
            <a:off x="437048" y="3439552"/>
            <a:ext cx="3465473"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0000"/>
              </a:lnSpc>
              <a:spcBef>
                <a:spcPts val="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3" name="Google Shape;53;p12"/>
          <p:cNvSpPr txBox="1">
            <a:spLocks noGrp="1"/>
          </p:cNvSpPr>
          <p:nvPr>
            <p:ph type="body" idx="3"/>
          </p:nvPr>
        </p:nvSpPr>
        <p:spPr>
          <a:xfrm>
            <a:off x="437047" y="4221872"/>
            <a:ext cx="3348889" cy="671785"/>
          </a:xfrm>
          <a:prstGeom prst="rect">
            <a:avLst/>
          </a:prstGeom>
          <a:solidFill>
            <a:srgbClr val="EF4870"/>
          </a:solidFill>
          <a:ln>
            <a:noFill/>
          </a:ln>
        </p:spPr>
        <p:txBody>
          <a:bodyPr spcFirstLastPara="1" wrap="square" lIns="91425" tIns="45700" rIns="91425" bIns="45700" anchor="ctr" anchorCtr="0">
            <a:noAutofit/>
          </a:bodyPr>
          <a:lstStyle>
            <a:lvl1pPr marL="457200" lvl="0" indent="-228600" algn="l">
              <a:lnSpc>
                <a:spcPct val="100000"/>
              </a:lnSpc>
              <a:spcBef>
                <a:spcPts val="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54" name="Google Shape;54;p12"/>
          <p:cNvPicPr preferRelativeResize="0"/>
          <p:nvPr/>
        </p:nvPicPr>
        <p:blipFill rotWithShape="1">
          <a:blip r:embed="rId3">
            <a:alphaModFix/>
          </a:blip>
          <a:srcRect/>
          <a:stretch/>
        </p:blipFill>
        <p:spPr>
          <a:xfrm>
            <a:off x="857888" y="6116720"/>
            <a:ext cx="2196197" cy="48903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55"/>
        <p:cNvGrpSpPr/>
        <p:nvPr/>
      </p:nvGrpSpPr>
      <p:grpSpPr>
        <a:xfrm>
          <a:off x="0" y="0"/>
          <a:ext cx="0" cy="0"/>
          <a:chOff x="0" y="0"/>
          <a:chExt cx="0" cy="0"/>
        </a:xfrm>
      </p:grpSpPr>
      <p:sp>
        <p:nvSpPr>
          <p:cNvPr id="56" name="Google Shape;56;p13"/>
          <p:cNvSpPr/>
          <p:nvPr/>
        </p:nvSpPr>
        <p:spPr>
          <a:xfrm rot="5400000">
            <a:off x="-1446189" y="1454956"/>
            <a:ext cx="6857999" cy="3948093"/>
          </a:xfrm>
          <a:prstGeom prst="rect">
            <a:avLst/>
          </a:prstGeom>
          <a:solidFill>
            <a:srgbClr val="111E4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5"/>
              <a:buFont typeface="Arial"/>
              <a:buNone/>
            </a:pPr>
            <a:endParaRPr sz="525" b="0" i="0" u="none" strike="noStrike" cap="none">
              <a:solidFill>
                <a:srgbClr val="05203D"/>
              </a:solidFill>
              <a:latin typeface="Calibri"/>
              <a:ea typeface="Calibri"/>
              <a:cs typeface="Calibri"/>
              <a:sym typeface="Calibri"/>
            </a:endParaRPr>
          </a:p>
        </p:txBody>
      </p:sp>
      <p:sp>
        <p:nvSpPr>
          <p:cNvPr id="57" name="Google Shape;57;p13"/>
          <p:cNvSpPr txBox="1">
            <a:spLocks noGrp="1"/>
          </p:cNvSpPr>
          <p:nvPr>
            <p:ph type="body" idx="1"/>
          </p:nvPr>
        </p:nvSpPr>
        <p:spPr>
          <a:xfrm>
            <a:off x="4838054" y="1874430"/>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8" name="Google Shape;58;p13"/>
          <p:cNvSpPr txBox="1">
            <a:spLocks noGrp="1"/>
          </p:cNvSpPr>
          <p:nvPr>
            <p:ph type="body" idx="2"/>
          </p:nvPr>
        </p:nvSpPr>
        <p:spPr>
          <a:xfrm>
            <a:off x="5609152" y="1874430"/>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9" name="Google Shape;59;p13"/>
          <p:cNvSpPr txBox="1">
            <a:spLocks noGrp="1"/>
          </p:cNvSpPr>
          <p:nvPr>
            <p:ph type="body" idx="3"/>
          </p:nvPr>
        </p:nvSpPr>
        <p:spPr>
          <a:xfrm>
            <a:off x="4838054" y="2336019"/>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0" name="Google Shape;60;p13"/>
          <p:cNvSpPr txBox="1">
            <a:spLocks noGrp="1"/>
          </p:cNvSpPr>
          <p:nvPr>
            <p:ph type="body" idx="4"/>
          </p:nvPr>
        </p:nvSpPr>
        <p:spPr>
          <a:xfrm>
            <a:off x="5609152" y="2336019"/>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3657"/>
              </a:spcBef>
              <a:spcAft>
                <a:spcPts val="0"/>
              </a:spcAft>
              <a:buClr>
                <a:srgbClr val="111E46"/>
              </a:buClr>
              <a:buSzPts val="2400"/>
              <a:buFont typeface="Arial"/>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1" name="Google Shape;61;p13"/>
          <p:cNvSpPr txBox="1">
            <a:spLocks noGrp="1"/>
          </p:cNvSpPr>
          <p:nvPr>
            <p:ph type="body" idx="5"/>
          </p:nvPr>
        </p:nvSpPr>
        <p:spPr>
          <a:xfrm>
            <a:off x="4838054" y="2761963"/>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2" name="Google Shape;62;p13"/>
          <p:cNvSpPr txBox="1">
            <a:spLocks noGrp="1"/>
          </p:cNvSpPr>
          <p:nvPr>
            <p:ph type="body" idx="6"/>
          </p:nvPr>
        </p:nvSpPr>
        <p:spPr>
          <a:xfrm>
            <a:off x="5609152" y="2761963"/>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3" name="Google Shape;63;p13"/>
          <p:cNvSpPr txBox="1">
            <a:spLocks noGrp="1"/>
          </p:cNvSpPr>
          <p:nvPr>
            <p:ph type="body" idx="7"/>
          </p:nvPr>
        </p:nvSpPr>
        <p:spPr>
          <a:xfrm>
            <a:off x="4838054" y="3174729"/>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4" name="Google Shape;64;p13"/>
          <p:cNvSpPr txBox="1">
            <a:spLocks noGrp="1"/>
          </p:cNvSpPr>
          <p:nvPr>
            <p:ph type="body" idx="8"/>
          </p:nvPr>
        </p:nvSpPr>
        <p:spPr>
          <a:xfrm>
            <a:off x="5609152" y="3174729"/>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5" name="Google Shape;65;p13"/>
          <p:cNvSpPr txBox="1">
            <a:spLocks noGrp="1"/>
          </p:cNvSpPr>
          <p:nvPr>
            <p:ph type="body" idx="9"/>
          </p:nvPr>
        </p:nvSpPr>
        <p:spPr>
          <a:xfrm>
            <a:off x="4838054" y="3601091"/>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6" name="Google Shape;66;p13"/>
          <p:cNvSpPr txBox="1">
            <a:spLocks noGrp="1"/>
          </p:cNvSpPr>
          <p:nvPr>
            <p:ph type="body" idx="13"/>
          </p:nvPr>
        </p:nvSpPr>
        <p:spPr>
          <a:xfrm>
            <a:off x="5609152" y="3601091"/>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7" name="Google Shape;67;p13"/>
          <p:cNvSpPr txBox="1">
            <a:spLocks noGrp="1"/>
          </p:cNvSpPr>
          <p:nvPr>
            <p:ph type="body" idx="14"/>
          </p:nvPr>
        </p:nvSpPr>
        <p:spPr>
          <a:xfrm>
            <a:off x="4853601" y="4045032"/>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8" name="Google Shape;68;p13"/>
          <p:cNvSpPr txBox="1">
            <a:spLocks noGrp="1"/>
          </p:cNvSpPr>
          <p:nvPr>
            <p:ph type="body" idx="15"/>
          </p:nvPr>
        </p:nvSpPr>
        <p:spPr>
          <a:xfrm>
            <a:off x="5624699" y="4045032"/>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9" name="Google Shape;69;p13"/>
          <p:cNvSpPr txBox="1">
            <a:spLocks noGrp="1"/>
          </p:cNvSpPr>
          <p:nvPr>
            <p:ph type="body" idx="16"/>
          </p:nvPr>
        </p:nvSpPr>
        <p:spPr>
          <a:xfrm>
            <a:off x="4853601" y="4529299"/>
            <a:ext cx="684000"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EF4870"/>
              </a:buClr>
              <a:buSzPts val="3200"/>
              <a:buNone/>
              <a:defRPr sz="3200" b="1" i="0">
                <a:solidFill>
                  <a:srgbClr val="EF487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0" name="Google Shape;70;p13"/>
          <p:cNvSpPr txBox="1">
            <a:spLocks noGrp="1"/>
          </p:cNvSpPr>
          <p:nvPr>
            <p:ph type="body" idx="17"/>
          </p:nvPr>
        </p:nvSpPr>
        <p:spPr>
          <a:xfrm>
            <a:off x="5624699" y="4529299"/>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111E46"/>
              </a:buClr>
              <a:buSzPts val="2400"/>
              <a:buNone/>
              <a:defRPr sz="2400" b="0" i="0">
                <a:solidFill>
                  <a:srgbClr val="111E46"/>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1" name="Google Shape;71;p13"/>
          <p:cNvSpPr txBox="1">
            <a:spLocks noGrp="1"/>
          </p:cNvSpPr>
          <p:nvPr>
            <p:ph type="body" idx="18"/>
          </p:nvPr>
        </p:nvSpPr>
        <p:spPr>
          <a:xfrm>
            <a:off x="460240" y="596921"/>
            <a:ext cx="2211054" cy="671785"/>
          </a:xfrm>
          <a:prstGeom prst="rect">
            <a:avLst/>
          </a:prstGeom>
          <a:solidFill>
            <a:srgbClr val="198AB1"/>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2" name="Google Shape;72;p13"/>
          <p:cNvSpPr txBox="1">
            <a:spLocks noGrp="1"/>
          </p:cNvSpPr>
          <p:nvPr>
            <p:ph type="body" idx="19"/>
          </p:nvPr>
        </p:nvSpPr>
        <p:spPr>
          <a:xfrm>
            <a:off x="432445" y="1379241"/>
            <a:ext cx="2444726" cy="671785"/>
          </a:xfrm>
          <a:prstGeom prst="rect">
            <a:avLst/>
          </a:prstGeom>
          <a:solidFill>
            <a:srgbClr val="198AB1"/>
          </a:solidFill>
          <a:ln>
            <a:noFill/>
          </a:ln>
        </p:spPr>
        <p:txBody>
          <a:bodyPr spcFirstLastPara="1" wrap="square" lIns="91425" tIns="45700" rIns="91425" bIns="45700" anchor="ctr" anchorCtr="0">
            <a:noAutofit/>
          </a:bodyPr>
          <a:lstStyle>
            <a:lvl1pPr marL="457200" lvl="0" indent="-228600" algn="l">
              <a:lnSpc>
                <a:spcPct val="104694"/>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3238"/>
              <a:buNone/>
              <a:defRPr sz="3238">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grpSp>
        <p:nvGrpSpPr>
          <p:cNvPr id="73" name="Google Shape;73;p13"/>
          <p:cNvGrpSpPr/>
          <p:nvPr/>
        </p:nvGrpSpPr>
        <p:grpSpPr>
          <a:xfrm>
            <a:off x="4782673" y="5615761"/>
            <a:ext cx="6090405" cy="485840"/>
            <a:chOff x="324323" y="8850516"/>
            <a:chExt cx="5989657" cy="477803"/>
          </a:xfrm>
        </p:grpSpPr>
        <p:sp>
          <p:nvSpPr>
            <p:cNvPr id="74" name="Google Shape;74;p13"/>
            <p:cNvSpPr txBox="1"/>
            <p:nvPr/>
          </p:nvSpPr>
          <p:spPr>
            <a:xfrm>
              <a:off x="2262816" y="8910739"/>
              <a:ext cx="4051164" cy="417580"/>
            </a:xfrm>
            <a:prstGeom prst="rect">
              <a:avLst/>
            </a:prstGeom>
            <a:noFill/>
            <a:ln>
              <a:noFill/>
            </a:ln>
          </p:spPr>
          <p:txBody>
            <a:bodyPr spcFirstLastPara="1" wrap="square" lIns="0" tIns="12700" rIns="0" bIns="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n-US" sz="800" b="0" i="0" u="none" strike="noStrike" cap="none">
                  <a:solidFill>
                    <a:srgbClr val="10153D"/>
                  </a:solidFill>
                  <a:latin typeface="Calibri"/>
                  <a:ea typeface="Calibri"/>
                  <a:cs typeface="Calibri"/>
                  <a:sym typeface="Calibri"/>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800"/>
                <a:buFont typeface="Arial"/>
                <a:buNone/>
              </a:pPr>
              <a:endParaRPr sz="800" b="0" i="0" u="none" strike="noStrike" cap="none">
                <a:solidFill>
                  <a:srgbClr val="10153D"/>
                </a:solidFill>
                <a:latin typeface="Calibri"/>
                <a:ea typeface="Calibri"/>
                <a:cs typeface="Calibri"/>
                <a:sym typeface="Calibri"/>
              </a:endParaRPr>
            </a:p>
          </p:txBody>
        </p:sp>
        <p:pic>
          <p:nvPicPr>
            <p:cNvPr id="75" name="Google Shape;75;p13"/>
            <p:cNvPicPr preferRelativeResize="0"/>
            <p:nvPr/>
          </p:nvPicPr>
          <p:blipFill rotWithShape="1">
            <a:blip r:embed="rId2">
              <a:alphaModFix/>
            </a:blip>
            <a:srcRect/>
            <a:stretch/>
          </p:blipFill>
          <p:spPr>
            <a:xfrm>
              <a:off x="324323" y="8850516"/>
              <a:ext cx="1921025" cy="427758"/>
            </a:xfrm>
            <a:prstGeom prst="rect">
              <a:avLst/>
            </a:prstGeom>
            <a:noFill/>
            <a:ln>
              <a:noFill/>
            </a:ln>
          </p:spPr>
        </p:pic>
      </p:grpSp>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ext/Photo Slide 01">
  <p:cSld name="Text/Photo Slide 01">
    <p:spTree>
      <p:nvGrpSpPr>
        <p:cNvPr id="1" name="Shape 76"/>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3870"/>
              <a:buFont typeface="Calibri"/>
              <a:buNone/>
              <a:defRPr sz="3870" b="0" i="0" u="none" strike="noStrike" cap="none">
                <a:solidFill>
                  <a:srgbClr val="011E3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74344" algn="l" rtl="0">
              <a:lnSpc>
                <a:spcPct val="100000"/>
              </a:lnSpc>
              <a:spcBef>
                <a:spcPts val="3657"/>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cxnSp>
        <p:nvCxnSpPr>
          <p:cNvPr id="12" name="Google Shape;12;p10"/>
          <p:cNvCxnSpPr/>
          <p:nvPr/>
        </p:nvCxnSpPr>
        <p:spPr>
          <a:xfrm>
            <a:off x="11701121" y="6578090"/>
            <a:ext cx="265889" cy="0"/>
          </a:xfrm>
          <a:prstGeom prst="straightConnector1">
            <a:avLst/>
          </a:prstGeom>
          <a:noFill/>
          <a:ln w="9525" cap="flat" cmpd="sng">
            <a:solidFill>
              <a:srgbClr val="198AB1"/>
            </a:solidFill>
            <a:prstDash val="solid"/>
            <a:miter lim="800000"/>
            <a:headEnd type="none" w="sm" len="sm"/>
            <a:tailEnd type="none" w="sm" len="sm"/>
          </a:ln>
        </p:spPr>
      </p:cxnSp>
      <p:pic>
        <p:nvPicPr>
          <p:cNvPr id="13" name="Google Shape;13;p10"/>
          <p:cNvPicPr preferRelativeResize="0"/>
          <p:nvPr/>
        </p:nvPicPr>
        <p:blipFill rotWithShape="1">
          <a:blip r:embed="rId20">
            <a:alphaModFix/>
          </a:blip>
          <a:srcRect t="78397" r="607"/>
          <a:stretch/>
        </p:blipFill>
        <p:spPr>
          <a:xfrm rot="-5400000">
            <a:off x="10917797" y="5562861"/>
            <a:ext cx="1846677" cy="18150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Qlj5kQQYOWo"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3ae8484ae15_0_2"/>
          <p:cNvSpPr>
            <a:spLocks noGrp="1"/>
          </p:cNvSpPr>
          <p:nvPr>
            <p:ph type="pic" idx="2"/>
          </p:nvPr>
        </p:nvSpPr>
        <p:spPr>
          <a:xfrm>
            <a:off x="433137" y="577515"/>
            <a:ext cx="5855400" cy="4921800"/>
          </a:xfrm>
          <a:prstGeom prst="rect">
            <a:avLst/>
          </a:prstGeom>
        </p:spPr>
        <p:txBody>
          <a:bodyPr/>
          <a:lstStyle/>
          <a:p>
            <a:endParaRPr lang="en-IE"/>
          </a:p>
        </p:txBody>
      </p:sp>
      <p:sp>
        <p:nvSpPr>
          <p:cNvPr id="95" name="Google Shape;95;g3ae8484ae15_0_2"/>
          <p:cNvSpPr txBox="1">
            <a:spLocks noGrp="1"/>
          </p:cNvSpPr>
          <p:nvPr>
            <p:ph type="body" idx="1"/>
          </p:nvPr>
        </p:nvSpPr>
        <p:spPr>
          <a:xfrm>
            <a:off x="7037700" y="2344650"/>
            <a:ext cx="4531500" cy="1906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WP4 Multimedia Learning</a:t>
            </a:r>
            <a:endParaRPr/>
          </a:p>
        </p:txBody>
      </p:sp>
      <p:sp>
        <p:nvSpPr>
          <p:cNvPr id="96" name="Google Shape;96;g3ae8484ae15_0_2"/>
          <p:cNvSpPr txBox="1">
            <a:spLocks noGrp="1"/>
          </p:cNvSpPr>
          <p:nvPr>
            <p:ph type="body" idx="3"/>
          </p:nvPr>
        </p:nvSpPr>
        <p:spPr>
          <a:xfrm>
            <a:off x="7037700" y="4411276"/>
            <a:ext cx="4379400" cy="1008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AY Institute - Lithuania</a:t>
            </a:r>
            <a:endParaRPr/>
          </a:p>
        </p:txBody>
      </p:sp>
      <p:pic>
        <p:nvPicPr>
          <p:cNvPr id="97" name="Google Shape;97;g3ae8484ae15_0_2"/>
          <p:cNvPicPr preferRelativeResize="0">
            <a:picLocks noGrp="1"/>
          </p:cNvPicPr>
          <p:nvPr>
            <p:ph type="pic" idx="2"/>
          </p:nvPr>
        </p:nvPicPr>
        <p:blipFill rotWithShape="1">
          <a:blip r:embed="rId3">
            <a:alphaModFix/>
          </a:blip>
          <a:srcRect l="10342" r="10342"/>
          <a:stretch/>
        </p:blipFill>
        <p:spPr>
          <a:xfrm>
            <a:off x="433137" y="577515"/>
            <a:ext cx="5855369" cy="4921839"/>
          </a:xfrm>
          <a:prstGeom prst="rect">
            <a:avLst/>
          </a:prstGeom>
          <a:solidFill>
            <a:srgbClr val="BFBFBF"/>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3667809df5b_0_15"/>
          <p:cNvSpPr txBox="1">
            <a:spLocks noGrp="1"/>
          </p:cNvSpPr>
          <p:nvPr>
            <p:ph type="body" idx="1"/>
          </p:nvPr>
        </p:nvSpPr>
        <p:spPr>
          <a:xfrm>
            <a:off x="518325" y="2612000"/>
            <a:ext cx="11536500" cy="39333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a:solidFill>
                  <a:schemeClr val="dk1"/>
                </a:solidFill>
                <a:latin typeface="Arial"/>
                <a:ea typeface="Arial"/>
                <a:cs typeface="Arial"/>
                <a:sym typeface="Arial"/>
              </a:rPr>
              <a:t>Shock content </a:t>
            </a:r>
            <a:endParaRPr>
              <a:solidFill>
                <a:schemeClr val="dk1"/>
              </a:solidFill>
              <a:latin typeface="Arial"/>
              <a:ea typeface="Arial"/>
              <a:cs typeface="Arial"/>
              <a:sym typeface="Arial"/>
            </a:endParaRPr>
          </a:p>
          <a:p>
            <a:pPr marL="228600" lvl="0" indent="0" algn="l" rtl="0">
              <a:lnSpc>
                <a:spcPct val="90000"/>
              </a:lnSpc>
              <a:spcBef>
                <a:spcPts val="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Conspiracy theories</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 Oversimplification</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Almost no stories about roma, LGBTQ and over groups</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Fatigue</a:t>
            </a:r>
            <a:endParaRPr sz="28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2200" b="1">
              <a:solidFill>
                <a:schemeClr val="dk1"/>
              </a:solidFill>
              <a:latin typeface="Arial"/>
              <a:ea typeface="Arial"/>
              <a:cs typeface="Arial"/>
              <a:sym typeface="Arial"/>
            </a:endParaRPr>
          </a:p>
          <a:p>
            <a:pPr marL="0" lvl="0" indent="0" algn="l" rtl="0">
              <a:lnSpc>
                <a:spcPct val="103333"/>
              </a:lnSpc>
              <a:spcBef>
                <a:spcPts val="1200"/>
              </a:spcBef>
              <a:spcAft>
                <a:spcPts val="0"/>
              </a:spcAft>
              <a:buSzPts val="2400"/>
              <a:buNone/>
            </a:pPr>
            <a:endParaRPr/>
          </a:p>
        </p:txBody>
      </p:sp>
      <p:sp>
        <p:nvSpPr>
          <p:cNvPr id="257" name="Google Shape;257;g3667809df5b_0_15"/>
          <p:cNvSpPr txBox="1">
            <a:spLocks noGrp="1"/>
          </p:cNvSpPr>
          <p:nvPr>
            <p:ph type="body" idx="2"/>
          </p:nvPr>
        </p:nvSpPr>
        <p:spPr>
          <a:xfrm>
            <a:off x="-7997" y="578100"/>
            <a:ext cx="41148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4000"/>
              <a:buNone/>
            </a:pPr>
            <a:endParaRPr sz="4000" b="0">
              <a:latin typeface="Play"/>
              <a:ea typeface="Play"/>
              <a:cs typeface="Play"/>
              <a:sym typeface="Play"/>
            </a:endParaRPr>
          </a:p>
          <a:p>
            <a:pPr marL="0" lvl="0" indent="0" algn="ctr"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SocMed 🚫 </a:t>
            </a:r>
            <a:endParaRPr sz="4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258" name="Google Shape;258;g3667809df5b_0_15" descr="Cartoon squidward character with a speech bubble&#10;&#10;Description automatically generated"/>
          <p:cNvPicPr preferRelativeResize="0"/>
          <p:nvPr/>
        </p:nvPicPr>
        <p:blipFill rotWithShape="1">
          <a:blip r:embed="rId3">
            <a:alphaModFix/>
          </a:blip>
          <a:srcRect l="9190" t="-7190" r="-9189" b="7190"/>
          <a:stretch/>
        </p:blipFill>
        <p:spPr>
          <a:xfrm>
            <a:off x="7219027" y="2471177"/>
            <a:ext cx="3615776" cy="20338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g36cba669e21_0_28"/>
          <p:cNvSpPr txBox="1">
            <a:spLocks noGrp="1"/>
          </p:cNvSpPr>
          <p:nvPr>
            <p:ph type="body" idx="1"/>
          </p:nvPr>
        </p:nvSpPr>
        <p:spPr>
          <a:xfrm>
            <a:off x="441250" y="2773875"/>
            <a:ext cx="45321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sz="1600" b="1">
                <a:solidFill>
                  <a:schemeClr val="dk1"/>
                </a:solidFill>
                <a:latin typeface="Arial"/>
                <a:ea typeface="Arial"/>
                <a:cs typeface="Arial"/>
                <a:sym typeface="Arial"/>
              </a:rPr>
              <a:t>Aktion T4 (1939–1941)</a:t>
            </a:r>
            <a:r>
              <a:rPr lang="en-US" sz="1600">
                <a:solidFill>
                  <a:schemeClr val="dk1"/>
                </a:solidFill>
                <a:latin typeface="Arial"/>
                <a:ea typeface="Arial"/>
                <a:cs typeface="Arial"/>
                <a:sym typeface="Arial"/>
              </a:rPr>
              <a:t> was a secret Nazi program aimed at eliminating people with physical and mental disabilities whom the regime considered “unfit” or “life unworthy of life.” It was named after the address of its headquarters — Tiergartenstraße 4 in Berlin. </a:t>
            </a:r>
            <a:endParaRPr sz="1600">
              <a:solidFill>
                <a:schemeClr val="dk1"/>
              </a:solidFill>
              <a:latin typeface="Arial"/>
              <a:ea typeface="Arial"/>
              <a:cs typeface="Arial"/>
              <a:sym typeface="Arial"/>
            </a:endParaRPr>
          </a:p>
          <a:p>
            <a:pPr marL="0" lvl="0" indent="0" algn="l" rtl="0">
              <a:lnSpc>
                <a:spcPct val="103333"/>
              </a:lnSpc>
              <a:spcBef>
                <a:spcPts val="0"/>
              </a:spcBef>
              <a:spcAft>
                <a:spcPts val="0"/>
              </a:spcAft>
              <a:buSzPts val="2400"/>
              <a:buNone/>
            </a:pPr>
            <a:endParaRPr sz="1600">
              <a:solidFill>
                <a:schemeClr val="dk1"/>
              </a:solidFill>
              <a:latin typeface="Arial"/>
              <a:ea typeface="Arial"/>
              <a:cs typeface="Arial"/>
              <a:sym typeface="Arial"/>
            </a:endParaRPr>
          </a:p>
          <a:p>
            <a:pPr marL="0" lvl="0" indent="0" algn="l" rtl="0">
              <a:lnSpc>
                <a:spcPct val="103333"/>
              </a:lnSpc>
              <a:spcBef>
                <a:spcPts val="0"/>
              </a:spcBef>
              <a:spcAft>
                <a:spcPts val="0"/>
              </a:spcAft>
              <a:buSzPts val="2400"/>
              <a:buNone/>
            </a:pPr>
            <a:r>
              <a:rPr lang="en-US" sz="1600">
                <a:solidFill>
                  <a:schemeClr val="dk1"/>
                </a:solidFill>
                <a:latin typeface="Arial"/>
                <a:ea typeface="Arial"/>
                <a:cs typeface="Arial"/>
                <a:sym typeface="Arial"/>
              </a:rPr>
              <a:t>Around </a:t>
            </a:r>
            <a:r>
              <a:rPr lang="en-US" sz="1600" b="1">
                <a:solidFill>
                  <a:schemeClr val="dk1"/>
                </a:solidFill>
                <a:latin typeface="Arial"/>
                <a:ea typeface="Arial"/>
                <a:cs typeface="Arial"/>
                <a:sym typeface="Arial"/>
              </a:rPr>
              <a:t>275,000 people</a:t>
            </a:r>
            <a:r>
              <a:rPr lang="en-US" sz="1600">
                <a:solidFill>
                  <a:schemeClr val="dk1"/>
                </a:solidFill>
                <a:latin typeface="Arial"/>
                <a:ea typeface="Arial"/>
                <a:cs typeface="Arial"/>
                <a:sym typeface="Arial"/>
              </a:rPr>
              <a:t> were killed through gas chambers, starvation, or lethal injections. The program was one of the precursors to the Holocaust and established many of the methods later used in extermination camps.</a:t>
            </a:r>
            <a:endParaRPr sz="2900"/>
          </a:p>
        </p:txBody>
      </p:sp>
      <p:sp>
        <p:nvSpPr>
          <p:cNvPr id="265" name="Google Shape;265;g36cba669e21_0_28"/>
          <p:cNvSpPr txBox="1">
            <a:spLocks noGrp="1"/>
          </p:cNvSpPr>
          <p:nvPr>
            <p:ph type="body" idx="2"/>
          </p:nvPr>
        </p:nvSpPr>
        <p:spPr>
          <a:xfrm>
            <a:off x="-7992" y="578100"/>
            <a:ext cx="5430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endParaRPr sz="5400" b="0">
              <a:solidFill>
                <a:schemeClr val="dk1"/>
              </a:solidFill>
              <a:latin typeface="Play"/>
              <a:ea typeface="Play"/>
              <a:cs typeface="Play"/>
              <a:sym typeface="Play"/>
            </a:endParaRPr>
          </a:p>
          <a:p>
            <a:pPr marL="0" lvl="0" indent="0" algn="l" rtl="0">
              <a:lnSpc>
                <a:spcPct val="90000"/>
              </a:lnSpc>
              <a:spcBef>
                <a:spcPts val="0"/>
              </a:spcBef>
              <a:spcAft>
                <a:spcPts val="0"/>
              </a:spcAft>
              <a:buClr>
                <a:schemeClr val="dk1"/>
              </a:buClr>
              <a:buSzPts val="5400"/>
              <a:buFont typeface="Play"/>
              <a:buNone/>
            </a:pPr>
            <a:r>
              <a:rPr lang="en-US" sz="5400" b="0">
                <a:latin typeface="Play"/>
                <a:ea typeface="Play"/>
                <a:cs typeface="Play"/>
                <a:sym typeface="Play"/>
              </a:rPr>
              <a:t>Aktion T4</a:t>
            </a:r>
            <a:endParaRPr sz="4400" b="0">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266" name="Google Shape;266;g36cba669e21_0_28" descr="A person leaning on a table&#10;&#10;Description automatically generated"/>
          <p:cNvPicPr preferRelativeResize="0"/>
          <p:nvPr/>
        </p:nvPicPr>
        <p:blipFill rotWithShape="1">
          <a:blip r:embed="rId3">
            <a:alphaModFix/>
          </a:blip>
          <a:srcRect b="36940"/>
          <a:stretch/>
        </p:blipFill>
        <p:spPr>
          <a:xfrm>
            <a:off x="5311702" y="10"/>
            <a:ext cx="6878775" cy="685800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
        <p:nvSpPr>
          <p:cNvPr id="267" name="Google Shape;267;g36cba669e21_0_28"/>
          <p:cNvSpPr/>
          <p:nvPr/>
        </p:nvSpPr>
        <p:spPr>
          <a:xfrm>
            <a:off x="8090925" y="124980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36cba669e21_0_36"/>
          <p:cNvSpPr txBox="1">
            <a:spLocks noGrp="1"/>
          </p:cNvSpPr>
          <p:nvPr>
            <p:ph type="body" idx="1"/>
          </p:nvPr>
        </p:nvSpPr>
        <p:spPr>
          <a:xfrm>
            <a:off x="612850" y="3203100"/>
            <a:ext cx="6378000" cy="37878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a:solidFill>
                  <a:schemeClr val="dk1"/>
                </a:solidFill>
                <a:latin typeface="Arial"/>
                <a:ea typeface="Arial"/>
                <a:cs typeface="Arial"/>
                <a:sym typeface="Arial"/>
              </a:rPr>
              <a:t>Provide context</a:t>
            </a:r>
            <a:endParaRPr>
              <a:solidFill>
                <a:schemeClr val="dk1"/>
              </a:solidFill>
              <a:latin typeface="Arial"/>
              <a:ea typeface="Arial"/>
              <a:cs typeface="Arial"/>
              <a:sym typeface="Arial"/>
            </a:endParaRPr>
          </a:p>
          <a:p>
            <a:pPr marL="228600" lvl="0" indent="0" algn="l" rtl="0">
              <a:lnSpc>
                <a:spcPct val="90000"/>
              </a:lnSpc>
              <a:spcBef>
                <a:spcPts val="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Use appropriate language</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Use respectful visuals </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101600" algn="l" rtl="0">
              <a:lnSpc>
                <a:spcPct val="90000"/>
              </a:lnSpc>
              <a:spcBef>
                <a:spcPts val="1000"/>
              </a:spcBef>
              <a:spcAft>
                <a:spcPts val="0"/>
              </a:spcAft>
              <a:buClr>
                <a:schemeClr val="dk1"/>
              </a:buClr>
              <a:buSzPts val="2000"/>
              <a:buFont typeface="Arial"/>
              <a:buNone/>
            </a:pPr>
            <a:endParaRPr sz="2000">
              <a:solidFill>
                <a:schemeClr val="dk1"/>
              </a:solidFill>
              <a:latin typeface="Arial"/>
              <a:ea typeface="Arial"/>
              <a:cs typeface="Arial"/>
              <a:sym typeface="Arial"/>
            </a:endParaRPr>
          </a:p>
          <a:p>
            <a:pPr marL="0" lvl="0" indent="0" algn="l" rtl="0">
              <a:lnSpc>
                <a:spcPct val="103333"/>
              </a:lnSpc>
              <a:spcBef>
                <a:spcPts val="0"/>
              </a:spcBef>
              <a:spcAft>
                <a:spcPts val="0"/>
              </a:spcAft>
              <a:buSzPts val="2400"/>
              <a:buNone/>
            </a:pPr>
            <a:endParaRPr/>
          </a:p>
        </p:txBody>
      </p:sp>
      <p:sp>
        <p:nvSpPr>
          <p:cNvPr id="274" name="Google Shape;274;g36cba669e21_0_3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SocMed ✅</a:t>
            </a:r>
            <a:endParaRPr/>
          </a:p>
        </p:txBody>
      </p:sp>
      <p:sp>
        <p:nvSpPr>
          <p:cNvPr id="275" name="Google Shape;275;g36cba669e21_0_36"/>
          <p:cNvSpPr txBox="1"/>
          <p:nvPr/>
        </p:nvSpPr>
        <p:spPr>
          <a:xfrm>
            <a:off x="5329575" y="3063050"/>
            <a:ext cx="6711900" cy="2692500"/>
          </a:xfrm>
          <a:prstGeom prst="rect">
            <a:avLst/>
          </a:prstGeom>
          <a:noFill/>
          <a:ln>
            <a:noFill/>
          </a:ln>
        </p:spPr>
        <p:txBody>
          <a:bodyPr spcFirstLastPara="1" wrap="square" lIns="91425" tIns="91425" rIns="91425" bIns="91425" anchor="t" anchorCtr="0">
            <a:spAutoFit/>
          </a:bodyPr>
          <a:lstStyle/>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Focus on human stories and empathy</a:t>
            </a:r>
            <a:endParaRPr sz="2400" b="0" i="0" u="none" strike="noStrike" cap="none">
              <a:solidFill>
                <a:schemeClr val="dk1"/>
              </a:solidFill>
              <a:latin typeface="Arial"/>
              <a:ea typeface="Arial"/>
              <a:cs typeface="Arial"/>
              <a:sym typeface="Arial"/>
            </a:endParaRPr>
          </a:p>
          <a:p>
            <a:pPr marL="228600" marR="0" lvl="0" indent="0" algn="l" rtl="0">
              <a:lnSpc>
                <a:spcPct val="9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Highlight resilience, memory, and lessons learned</a:t>
            </a:r>
            <a:endParaRPr sz="2400" b="0" i="0" u="none" strike="noStrike" cap="none">
              <a:solidFill>
                <a:schemeClr val="dk1"/>
              </a:solidFill>
              <a:latin typeface="Arial"/>
              <a:ea typeface="Arial"/>
              <a:cs typeface="Arial"/>
              <a:sym typeface="Arial"/>
            </a:endParaRPr>
          </a:p>
          <a:p>
            <a:pPr marL="228600" marR="0" lvl="0" indent="0" algn="l" rtl="0">
              <a:lnSpc>
                <a:spcPct val="9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Content warning</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6cba669e21_0_44"/>
          <p:cNvSpPr txBox="1">
            <a:spLocks noGrp="1"/>
          </p:cNvSpPr>
          <p:nvPr>
            <p:ph type="body" idx="1"/>
          </p:nvPr>
        </p:nvSpPr>
        <p:spPr>
          <a:xfrm>
            <a:off x="6565599" y="1736175"/>
            <a:ext cx="4823100" cy="39333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sz="2800" b="1">
                <a:solidFill>
                  <a:schemeClr val="dk1"/>
                </a:solidFill>
                <a:latin typeface="Arial"/>
                <a:ea typeface="Arial"/>
                <a:cs typeface="Arial"/>
                <a:sym typeface="Arial"/>
              </a:rPr>
              <a:t>❌ </a:t>
            </a:r>
            <a:r>
              <a:rPr lang="en-US" sz="2800" b="1">
                <a:solidFill>
                  <a:schemeClr val="lt1"/>
                </a:solidFill>
                <a:latin typeface="Arial"/>
                <a:ea typeface="Arial"/>
                <a:cs typeface="Arial"/>
                <a:sym typeface="Arial"/>
              </a:rPr>
              <a:t>Don’t:</a:t>
            </a:r>
            <a:endParaRPr sz="2800">
              <a:solidFill>
                <a:schemeClr val="lt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800"/>
              <a:buChar char="•"/>
            </a:pPr>
            <a:r>
              <a:rPr lang="en-US" sz="2800">
                <a:solidFill>
                  <a:schemeClr val="dk1"/>
                </a:solidFill>
                <a:latin typeface="Arial"/>
                <a:ea typeface="Arial"/>
                <a:cs typeface="Arial"/>
                <a:sym typeface="Arial"/>
              </a:rPr>
              <a:t>Use shock content without context</a:t>
            </a:r>
            <a:endParaRPr sz="2800">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800"/>
              <a:buChar char="•"/>
            </a:pPr>
            <a:r>
              <a:rPr lang="en-US" sz="2800">
                <a:solidFill>
                  <a:schemeClr val="dk1"/>
                </a:solidFill>
                <a:latin typeface="Arial"/>
                <a:ea typeface="Arial"/>
                <a:cs typeface="Arial"/>
                <a:sym typeface="Arial"/>
              </a:rPr>
              <a:t>Trivialize or memeify trauma</a:t>
            </a:r>
            <a:endParaRPr sz="2800">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800"/>
              <a:buChar char="•"/>
            </a:pPr>
            <a:r>
              <a:rPr lang="en-US" sz="2800">
                <a:solidFill>
                  <a:schemeClr val="dk1"/>
                </a:solidFill>
                <a:latin typeface="Arial"/>
                <a:ea typeface="Arial"/>
                <a:cs typeface="Arial"/>
                <a:sym typeface="Arial"/>
              </a:rPr>
              <a:t>Spread unverified claims</a:t>
            </a:r>
            <a:endParaRPr sz="2800">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800"/>
              <a:buChar char="•"/>
            </a:pPr>
            <a:r>
              <a:rPr lang="en-US" sz="2800">
                <a:solidFill>
                  <a:schemeClr val="dk1"/>
                </a:solidFill>
                <a:latin typeface="Arial"/>
                <a:ea typeface="Arial"/>
                <a:cs typeface="Arial"/>
                <a:sym typeface="Arial"/>
              </a:rPr>
              <a:t>Oversimplify history into slogans</a:t>
            </a:r>
            <a:endParaRPr sz="2800">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800"/>
              <a:buChar char="•"/>
            </a:pPr>
            <a:r>
              <a:rPr lang="en-US" sz="2800">
                <a:solidFill>
                  <a:schemeClr val="dk1"/>
                </a:solidFill>
                <a:latin typeface="Arial"/>
                <a:ea typeface="Arial"/>
                <a:cs typeface="Arial"/>
                <a:sym typeface="Arial"/>
              </a:rPr>
              <a:t>Dehumanize victims</a:t>
            </a:r>
            <a:endParaRPr/>
          </a:p>
        </p:txBody>
      </p:sp>
      <p:sp>
        <p:nvSpPr>
          <p:cNvPr id="282" name="Google Shape;282;g36cba669e21_0_44"/>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r>
              <a:rPr lang="en-US" sz="4400" b="0">
                <a:latin typeface="Play"/>
                <a:ea typeface="Play"/>
                <a:cs typeface="Play"/>
                <a:sym typeface="Play"/>
              </a:rPr>
              <a:t>Summary</a:t>
            </a:r>
            <a:endParaRPr/>
          </a:p>
        </p:txBody>
      </p:sp>
      <p:grpSp>
        <p:nvGrpSpPr>
          <p:cNvPr id="283" name="Google Shape;283;g36cba669e21_0_44"/>
          <p:cNvGrpSpPr/>
          <p:nvPr/>
        </p:nvGrpSpPr>
        <p:grpSpPr>
          <a:xfrm>
            <a:off x="838200" y="1736183"/>
            <a:ext cx="5181600" cy="4344241"/>
            <a:chOff x="0" y="3608"/>
            <a:chExt cx="5181600" cy="4344241"/>
          </a:xfrm>
        </p:grpSpPr>
        <p:sp>
          <p:nvSpPr>
            <p:cNvPr id="284" name="Google Shape;284;g36cba669e21_0_44"/>
            <p:cNvSpPr/>
            <p:nvPr/>
          </p:nvSpPr>
          <p:spPr>
            <a:xfrm>
              <a:off x="0" y="3608"/>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g36cba669e21_0_44"/>
            <p:cNvSpPr txBox="1"/>
            <p:nvPr/>
          </p:nvSpPr>
          <p:spPr>
            <a:xfrm>
              <a:off x="27644" y="31252"/>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1" i="0" u="none" strike="noStrike" cap="none">
                  <a:solidFill>
                    <a:srgbClr val="FFFFFF"/>
                  </a:solidFill>
                  <a:latin typeface="Arial"/>
                  <a:ea typeface="Arial"/>
                  <a:cs typeface="Arial"/>
                  <a:sym typeface="Arial"/>
                </a:rPr>
                <a:t>✅ Do:</a:t>
              </a:r>
              <a:endParaRPr sz="2200" b="0" i="0" u="none" strike="noStrike" cap="none">
                <a:solidFill>
                  <a:srgbClr val="FFFFFF"/>
                </a:solidFill>
                <a:latin typeface="Arial"/>
                <a:ea typeface="Arial"/>
                <a:cs typeface="Arial"/>
                <a:sym typeface="Arial"/>
              </a:endParaRPr>
            </a:p>
          </p:txBody>
        </p:sp>
        <p:sp>
          <p:nvSpPr>
            <p:cNvPr id="286" name="Google Shape;286;g36cba669e21_0_44"/>
            <p:cNvSpPr/>
            <p:nvPr/>
          </p:nvSpPr>
          <p:spPr>
            <a:xfrm>
              <a:off x="0" y="633248"/>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g36cba669e21_0_44"/>
            <p:cNvSpPr txBox="1"/>
            <p:nvPr/>
          </p:nvSpPr>
          <p:spPr>
            <a:xfrm>
              <a:off x="27644" y="660892"/>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Give context</a:t>
              </a:r>
              <a:endParaRPr sz="2200" b="0" i="0" u="none" strike="noStrike" cap="none">
                <a:solidFill>
                  <a:srgbClr val="FFFFFF"/>
                </a:solidFill>
                <a:latin typeface="Arial"/>
                <a:ea typeface="Arial"/>
                <a:cs typeface="Arial"/>
                <a:sym typeface="Arial"/>
              </a:endParaRPr>
            </a:p>
          </p:txBody>
        </p:sp>
        <p:sp>
          <p:nvSpPr>
            <p:cNvPr id="288" name="Google Shape;288;g36cba669e21_0_44"/>
            <p:cNvSpPr/>
            <p:nvPr/>
          </p:nvSpPr>
          <p:spPr>
            <a:xfrm>
              <a:off x="0" y="1262888"/>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g36cba669e21_0_44"/>
            <p:cNvSpPr txBox="1"/>
            <p:nvPr/>
          </p:nvSpPr>
          <p:spPr>
            <a:xfrm>
              <a:off x="27644" y="1290532"/>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Humanize victims</a:t>
              </a:r>
              <a:endParaRPr sz="2200" b="0" i="0" u="none" strike="noStrike" cap="none">
                <a:solidFill>
                  <a:srgbClr val="FFFFFF"/>
                </a:solidFill>
                <a:latin typeface="Arial"/>
                <a:ea typeface="Arial"/>
                <a:cs typeface="Arial"/>
                <a:sym typeface="Arial"/>
              </a:endParaRPr>
            </a:p>
          </p:txBody>
        </p:sp>
        <p:sp>
          <p:nvSpPr>
            <p:cNvPr id="290" name="Google Shape;290;g36cba669e21_0_44"/>
            <p:cNvSpPr/>
            <p:nvPr/>
          </p:nvSpPr>
          <p:spPr>
            <a:xfrm>
              <a:off x="0" y="1892528"/>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g36cba669e21_0_44"/>
            <p:cNvSpPr txBox="1"/>
            <p:nvPr/>
          </p:nvSpPr>
          <p:spPr>
            <a:xfrm>
              <a:off x="27644" y="1920172"/>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Use respectful visuals</a:t>
              </a:r>
              <a:endParaRPr sz="2200" b="0" i="0" u="none" strike="noStrike" cap="none">
                <a:solidFill>
                  <a:srgbClr val="FFFFFF"/>
                </a:solidFill>
                <a:latin typeface="Arial"/>
                <a:ea typeface="Arial"/>
                <a:cs typeface="Arial"/>
                <a:sym typeface="Arial"/>
              </a:endParaRPr>
            </a:p>
          </p:txBody>
        </p:sp>
        <p:sp>
          <p:nvSpPr>
            <p:cNvPr id="292" name="Google Shape;292;g36cba669e21_0_44"/>
            <p:cNvSpPr/>
            <p:nvPr/>
          </p:nvSpPr>
          <p:spPr>
            <a:xfrm>
              <a:off x="0" y="2522169"/>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g36cba669e21_0_44"/>
            <p:cNvSpPr txBox="1"/>
            <p:nvPr/>
          </p:nvSpPr>
          <p:spPr>
            <a:xfrm>
              <a:off x="27644" y="2549813"/>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Warn about sensitive material</a:t>
              </a:r>
              <a:endParaRPr sz="2200" b="0" i="0" u="none" strike="noStrike" cap="none">
                <a:solidFill>
                  <a:srgbClr val="FFFFFF"/>
                </a:solidFill>
                <a:latin typeface="Arial"/>
                <a:ea typeface="Arial"/>
                <a:cs typeface="Arial"/>
                <a:sym typeface="Arial"/>
              </a:endParaRPr>
            </a:p>
          </p:txBody>
        </p:sp>
        <p:sp>
          <p:nvSpPr>
            <p:cNvPr id="294" name="Google Shape;294;g36cba669e21_0_44"/>
            <p:cNvSpPr/>
            <p:nvPr/>
          </p:nvSpPr>
          <p:spPr>
            <a:xfrm>
              <a:off x="0" y="3151809"/>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g36cba669e21_0_44"/>
            <p:cNvSpPr txBox="1"/>
            <p:nvPr/>
          </p:nvSpPr>
          <p:spPr>
            <a:xfrm>
              <a:off x="27644" y="3179453"/>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Highlight resilience &amp; lessons</a:t>
              </a:r>
              <a:endParaRPr sz="2200" b="0" i="0" u="none" strike="noStrike" cap="none">
                <a:solidFill>
                  <a:srgbClr val="FFFFFF"/>
                </a:solidFill>
                <a:latin typeface="Arial"/>
                <a:ea typeface="Arial"/>
                <a:cs typeface="Arial"/>
                <a:sym typeface="Arial"/>
              </a:endParaRPr>
            </a:p>
          </p:txBody>
        </p:sp>
        <p:sp>
          <p:nvSpPr>
            <p:cNvPr id="296" name="Google Shape;296;g36cba669e21_0_44"/>
            <p:cNvSpPr/>
            <p:nvPr/>
          </p:nvSpPr>
          <p:spPr>
            <a:xfrm>
              <a:off x="0" y="3781449"/>
              <a:ext cx="5181600" cy="566400"/>
            </a:xfrm>
            <a:prstGeom prst="roundRect">
              <a:avLst>
                <a:gd name="adj" fmla="val 16667"/>
              </a:avLst>
            </a:prstGeom>
            <a:solidFill>
              <a:srgbClr val="126082"/>
            </a:solidFill>
            <a:ln w="1905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g36cba669e21_0_44"/>
            <p:cNvSpPr txBox="1"/>
            <p:nvPr/>
          </p:nvSpPr>
          <p:spPr>
            <a:xfrm>
              <a:off x="27644" y="3809093"/>
              <a:ext cx="5126400" cy="510900"/>
            </a:xfrm>
            <a:prstGeom prst="rect">
              <a:avLst/>
            </a:prstGeom>
            <a:noFill/>
            <a:ln>
              <a:noFill/>
            </a:ln>
          </p:spPr>
          <p:txBody>
            <a:bodyPr spcFirstLastPara="1" wrap="square" lIns="83800" tIns="83800" rIns="83800" bIns="83800" anchor="ctr" anchorCtr="0">
              <a:noAutofit/>
            </a:bodyPr>
            <a:lstStyle/>
            <a:p>
              <a:pPr marL="0" marR="0" lvl="0" indent="0" algn="l" rtl="0">
                <a:lnSpc>
                  <a:spcPct val="90000"/>
                </a:lnSpc>
                <a:spcBef>
                  <a:spcPts val="0"/>
                </a:spcBef>
                <a:spcAft>
                  <a:spcPts val="0"/>
                </a:spcAft>
                <a:buClr>
                  <a:srgbClr val="FFFFFF"/>
                </a:buClr>
                <a:buSzPts val="2200"/>
                <a:buFont typeface="Arial"/>
                <a:buNone/>
              </a:pPr>
              <a:r>
                <a:rPr lang="en-US" sz="2200" b="0" i="0" u="none" strike="noStrike" cap="none">
                  <a:solidFill>
                    <a:srgbClr val="FFFFFF"/>
                  </a:solidFill>
                  <a:latin typeface="Arial"/>
                  <a:ea typeface="Arial"/>
                  <a:cs typeface="Arial"/>
                  <a:sym typeface="Arial"/>
                </a:rPr>
                <a:t>Be inclusive </a:t>
              </a:r>
              <a:endParaRPr sz="2200" b="0" i="0" u="none" strike="noStrike" cap="none">
                <a:solidFill>
                  <a:srgbClr val="FFFFFF"/>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FC5E8"/>
        </a:solidFill>
        <a:effectLst/>
      </p:bgPr>
    </p:bg>
    <p:spTree>
      <p:nvGrpSpPr>
        <p:cNvPr id="1" name="Shape 302"/>
        <p:cNvGrpSpPr/>
        <p:nvPr/>
      </p:nvGrpSpPr>
      <p:grpSpPr>
        <a:xfrm>
          <a:off x="0" y="0"/>
          <a:ext cx="0" cy="0"/>
          <a:chOff x="0" y="0"/>
          <a:chExt cx="0" cy="0"/>
        </a:xfrm>
      </p:grpSpPr>
      <p:sp>
        <p:nvSpPr>
          <p:cNvPr id="303" name="Google Shape;303;g38817b36357_0_0"/>
          <p:cNvSpPr txBox="1"/>
          <p:nvPr/>
        </p:nvSpPr>
        <p:spPr>
          <a:xfrm>
            <a:off x="1124450" y="630200"/>
            <a:ext cx="3546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4" name="Google Shape;304;g38817b36357_0_0"/>
          <p:cNvSpPr txBox="1"/>
          <p:nvPr/>
        </p:nvSpPr>
        <p:spPr>
          <a:xfrm>
            <a:off x="-888475" y="1156000"/>
            <a:ext cx="3546300" cy="738900"/>
          </a:xfrm>
          <a:prstGeom prst="rect">
            <a:avLst/>
          </a:prstGeom>
          <a:noFill/>
          <a:ln>
            <a:noFill/>
          </a:ln>
        </p:spPr>
        <p:txBody>
          <a:bodyPr spcFirstLastPara="1" wrap="square" lIns="91425" tIns="91425" rIns="91425" bIns="91425" anchor="t" anchorCtr="0">
            <a:spAutoFit/>
          </a:bodyPr>
          <a:lstStyle/>
          <a:p>
            <a:pPr marL="0" marR="0" lvl="0" indent="0" algn="r" rtl="0">
              <a:lnSpc>
                <a:spcPct val="90000"/>
              </a:lnSpc>
              <a:spcBef>
                <a:spcPts val="0"/>
              </a:spcBef>
              <a:spcAft>
                <a:spcPts val="0"/>
              </a:spcAft>
              <a:buClr>
                <a:schemeClr val="lt1"/>
              </a:buClr>
              <a:buSzPts val="4000"/>
              <a:buFont typeface="Play"/>
              <a:buNone/>
            </a:pPr>
            <a:r>
              <a:rPr lang="en-US" sz="4000" b="0" i="0" u="none" strike="noStrike" cap="none">
                <a:solidFill>
                  <a:schemeClr val="lt1"/>
                </a:solidFill>
                <a:latin typeface="Play"/>
                <a:ea typeface="Play"/>
                <a:cs typeface="Play"/>
                <a:sym typeface="Play"/>
              </a:rPr>
              <a:t>Examples</a:t>
            </a:r>
            <a:endParaRPr sz="2400" b="1" i="0" u="none" strike="noStrike" cap="none">
              <a:solidFill>
                <a:schemeClr val="lt1"/>
              </a:solidFill>
              <a:latin typeface="Calibri"/>
              <a:ea typeface="Calibri"/>
              <a:cs typeface="Calibri"/>
              <a:sym typeface="Calibri"/>
            </a:endParaRPr>
          </a:p>
        </p:txBody>
      </p:sp>
      <p:grpSp>
        <p:nvGrpSpPr>
          <p:cNvPr id="305" name="Google Shape;305;g38817b36357_0_0"/>
          <p:cNvGrpSpPr/>
          <p:nvPr/>
        </p:nvGrpSpPr>
        <p:grpSpPr>
          <a:xfrm>
            <a:off x="2339175" y="2135650"/>
            <a:ext cx="7190252" cy="4825525"/>
            <a:chOff x="0" y="665"/>
            <a:chExt cx="6666900" cy="5452571"/>
          </a:xfrm>
        </p:grpSpPr>
        <p:cxnSp>
          <p:nvCxnSpPr>
            <p:cNvPr id="306" name="Google Shape;306;g38817b36357_0_0"/>
            <p:cNvCxnSpPr/>
            <p:nvPr/>
          </p:nvCxnSpPr>
          <p:spPr>
            <a:xfrm>
              <a:off x="0" y="665"/>
              <a:ext cx="6666900" cy="0"/>
            </a:xfrm>
            <a:prstGeom prst="straightConnector1">
              <a:avLst/>
            </a:prstGeom>
            <a:gradFill>
              <a:gsLst>
                <a:gs pos="0">
                  <a:srgbClr val="EC8154"/>
                </a:gs>
                <a:gs pos="50000">
                  <a:srgbClr val="F16E27"/>
                </a:gs>
                <a:gs pos="100000">
                  <a:srgbClr val="DF5D18"/>
                </a:gs>
              </a:gsLst>
              <a:lin ang="5400012" scaled="0"/>
            </a:gradFill>
            <a:ln w="11250" cap="flat" cmpd="sng">
              <a:solidFill>
                <a:srgbClr val="E97131"/>
              </a:solidFill>
              <a:prstDash val="solid"/>
              <a:miter lim="800000"/>
              <a:headEnd type="none" w="sm" len="sm"/>
              <a:tailEnd type="none" w="sm" len="sm"/>
            </a:ln>
          </p:spPr>
        </p:cxnSp>
        <p:sp>
          <p:nvSpPr>
            <p:cNvPr id="307" name="Google Shape;307;g38817b36357_0_0"/>
            <p:cNvSpPr/>
            <p:nvPr/>
          </p:nvSpPr>
          <p:spPr>
            <a:xfrm>
              <a:off x="0" y="665"/>
              <a:ext cx="6666900" cy="1090500"/>
            </a:xfrm>
            <a:prstGeom prst="rect">
              <a:avLst/>
            </a:prstGeom>
            <a:noFill/>
            <a:ln>
              <a:noFill/>
            </a:ln>
          </p:spPr>
          <p:txBody>
            <a:bodyPr spcFirstLastPara="1" wrap="square" lIns="80900" tIns="80900" rIns="80900" bIns="80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38817b36357_0_0"/>
            <p:cNvSpPr txBox="1"/>
            <p:nvPr/>
          </p:nvSpPr>
          <p:spPr>
            <a:xfrm>
              <a:off x="0" y="665"/>
              <a:ext cx="6666900" cy="1090500"/>
            </a:xfrm>
            <a:prstGeom prst="rect">
              <a:avLst/>
            </a:prstGeom>
            <a:noFill/>
            <a:ln>
              <a:noFill/>
            </a:ln>
          </p:spPr>
          <p:txBody>
            <a:bodyPr spcFirstLastPara="1" wrap="square" lIns="101150" tIns="101150" rIns="101150" bIns="101150" anchor="t" anchorCtr="0">
              <a:noAutofit/>
            </a:bodyPr>
            <a:lstStyle/>
            <a:p>
              <a:pPr marL="0" marR="0" lvl="0" indent="0" algn="l" rtl="0">
                <a:lnSpc>
                  <a:spcPct val="90000"/>
                </a:lnSpc>
                <a:spcBef>
                  <a:spcPts val="0"/>
                </a:spcBef>
                <a:spcAft>
                  <a:spcPts val="0"/>
                </a:spcAft>
                <a:buClr>
                  <a:srgbClr val="000000"/>
                </a:buClr>
                <a:buSzPts val="2655"/>
                <a:buFont typeface="Arial"/>
                <a:buNone/>
              </a:pPr>
              <a:r>
                <a:rPr lang="en-US" sz="2655" b="0" i="0" u="none" strike="noStrike" cap="none">
                  <a:solidFill>
                    <a:srgbClr val="000000"/>
                  </a:solidFill>
                  <a:latin typeface="Arial"/>
                  <a:ea typeface="Arial"/>
                  <a:cs typeface="Arial"/>
                  <a:sym typeface="Arial"/>
                </a:rPr>
                <a:t>@eva.stories – what if a girl had an Instagram in 1944</a:t>
              </a:r>
              <a:endParaRPr sz="1239" b="0" i="0" u="none" strike="noStrike" cap="none">
                <a:solidFill>
                  <a:srgbClr val="000000"/>
                </a:solidFill>
                <a:latin typeface="Arial"/>
                <a:ea typeface="Arial"/>
                <a:cs typeface="Arial"/>
                <a:sym typeface="Arial"/>
              </a:endParaRPr>
            </a:p>
          </p:txBody>
        </p:sp>
        <p:cxnSp>
          <p:nvCxnSpPr>
            <p:cNvPr id="309" name="Google Shape;309;g38817b36357_0_0"/>
            <p:cNvCxnSpPr/>
            <p:nvPr/>
          </p:nvCxnSpPr>
          <p:spPr>
            <a:xfrm>
              <a:off x="0" y="1091183"/>
              <a:ext cx="6666900" cy="0"/>
            </a:xfrm>
            <a:prstGeom prst="straightConnector1">
              <a:avLst/>
            </a:prstGeom>
            <a:gradFill>
              <a:gsLst>
                <a:gs pos="0">
                  <a:srgbClr val="497D4C"/>
                </a:gs>
                <a:gs pos="50000">
                  <a:srgbClr val="116F1D"/>
                </a:gs>
                <a:gs pos="100000">
                  <a:srgbClr val="0B6417"/>
                </a:gs>
              </a:gsLst>
              <a:lin ang="5400012" scaled="0"/>
            </a:gradFill>
            <a:ln w="11250" cap="flat" cmpd="sng">
              <a:solidFill>
                <a:srgbClr val="176B22"/>
              </a:solidFill>
              <a:prstDash val="solid"/>
              <a:miter lim="800000"/>
              <a:headEnd type="none" w="sm" len="sm"/>
              <a:tailEnd type="none" w="sm" len="sm"/>
            </a:ln>
          </p:spPr>
        </p:cxnSp>
        <p:sp>
          <p:nvSpPr>
            <p:cNvPr id="310" name="Google Shape;310;g38817b36357_0_0"/>
            <p:cNvSpPr/>
            <p:nvPr/>
          </p:nvSpPr>
          <p:spPr>
            <a:xfrm>
              <a:off x="0" y="1091183"/>
              <a:ext cx="6666900" cy="1090500"/>
            </a:xfrm>
            <a:prstGeom prst="rect">
              <a:avLst/>
            </a:prstGeom>
            <a:noFill/>
            <a:ln>
              <a:noFill/>
            </a:ln>
          </p:spPr>
          <p:txBody>
            <a:bodyPr spcFirstLastPara="1" wrap="square" lIns="80900" tIns="80900" rIns="80900" bIns="80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g38817b36357_0_0"/>
            <p:cNvSpPr txBox="1"/>
            <p:nvPr/>
          </p:nvSpPr>
          <p:spPr>
            <a:xfrm>
              <a:off x="0" y="1091183"/>
              <a:ext cx="6666900" cy="1090500"/>
            </a:xfrm>
            <a:prstGeom prst="rect">
              <a:avLst/>
            </a:prstGeom>
            <a:noFill/>
            <a:ln>
              <a:noFill/>
            </a:ln>
          </p:spPr>
          <p:txBody>
            <a:bodyPr spcFirstLastPara="1" wrap="square" lIns="101150" tIns="101150" rIns="101150" bIns="101150" anchor="t" anchorCtr="0">
              <a:noAutofit/>
            </a:bodyPr>
            <a:lstStyle/>
            <a:p>
              <a:pPr marL="0" marR="0" lvl="0" indent="0" algn="l" rtl="0">
                <a:lnSpc>
                  <a:spcPct val="90000"/>
                </a:lnSpc>
                <a:spcBef>
                  <a:spcPts val="0"/>
                </a:spcBef>
                <a:spcAft>
                  <a:spcPts val="0"/>
                </a:spcAft>
                <a:buClr>
                  <a:srgbClr val="000000"/>
                </a:buClr>
                <a:buSzPts val="2655"/>
                <a:buFont typeface="Arial"/>
                <a:buNone/>
              </a:pPr>
              <a:r>
                <a:rPr lang="en-US" sz="2655" b="0" i="0" u="none" strike="noStrike" cap="none">
                  <a:solidFill>
                    <a:srgbClr val="000000"/>
                  </a:solidFill>
                  <a:latin typeface="Arial"/>
                  <a:ea typeface="Arial"/>
                  <a:cs typeface="Arial"/>
                  <a:sym typeface="Arial"/>
                </a:rPr>
                <a:t>@Lily Ebert &amp; Dov Forman;</a:t>
              </a:r>
              <a:endParaRPr sz="1239" b="0" i="0" u="none" strike="noStrike" cap="none">
                <a:solidFill>
                  <a:srgbClr val="000000"/>
                </a:solidFill>
                <a:latin typeface="Arial"/>
                <a:ea typeface="Arial"/>
                <a:cs typeface="Arial"/>
                <a:sym typeface="Arial"/>
              </a:endParaRPr>
            </a:p>
          </p:txBody>
        </p:sp>
        <p:cxnSp>
          <p:nvCxnSpPr>
            <p:cNvPr id="312" name="Google Shape;312;g38817b36357_0_0"/>
            <p:cNvCxnSpPr/>
            <p:nvPr/>
          </p:nvCxnSpPr>
          <p:spPr>
            <a:xfrm>
              <a:off x="0" y="2181701"/>
              <a:ext cx="6666900" cy="0"/>
            </a:xfrm>
            <a:prstGeom prst="straightConnector1">
              <a:avLst/>
            </a:prstGeom>
            <a:gradFill>
              <a:gsLst>
                <a:gs pos="0">
                  <a:srgbClr val="47A9DE"/>
                </a:gs>
                <a:gs pos="50000">
                  <a:srgbClr val="00A2DF"/>
                </a:gs>
                <a:gs pos="100000">
                  <a:srgbClr val="0093CC"/>
                </a:gs>
              </a:gsLst>
              <a:lin ang="5400012" scaled="0"/>
            </a:gradFill>
            <a:ln w="11250" cap="flat" cmpd="sng">
              <a:solidFill>
                <a:srgbClr val="0C9ED5"/>
              </a:solidFill>
              <a:prstDash val="solid"/>
              <a:miter lim="800000"/>
              <a:headEnd type="none" w="sm" len="sm"/>
              <a:tailEnd type="none" w="sm" len="sm"/>
            </a:ln>
          </p:spPr>
        </p:cxnSp>
        <p:sp>
          <p:nvSpPr>
            <p:cNvPr id="313" name="Google Shape;313;g38817b36357_0_0"/>
            <p:cNvSpPr/>
            <p:nvPr/>
          </p:nvSpPr>
          <p:spPr>
            <a:xfrm>
              <a:off x="0" y="2181701"/>
              <a:ext cx="6666900" cy="1090500"/>
            </a:xfrm>
            <a:prstGeom prst="rect">
              <a:avLst/>
            </a:prstGeom>
            <a:noFill/>
            <a:ln>
              <a:noFill/>
            </a:ln>
          </p:spPr>
          <p:txBody>
            <a:bodyPr spcFirstLastPara="1" wrap="square" lIns="80900" tIns="80900" rIns="80900" bIns="80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g38817b36357_0_0"/>
            <p:cNvSpPr txBox="1"/>
            <p:nvPr/>
          </p:nvSpPr>
          <p:spPr>
            <a:xfrm>
              <a:off x="0" y="2181701"/>
              <a:ext cx="6666900" cy="1090500"/>
            </a:xfrm>
            <a:prstGeom prst="rect">
              <a:avLst/>
            </a:prstGeom>
            <a:noFill/>
            <a:ln>
              <a:noFill/>
            </a:ln>
          </p:spPr>
          <p:txBody>
            <a:bodyPr spcFirstLastPara="1" wrap="square" lIns="101150" tIns="101150" rIns="101150" bIns="101150" anchor="t" anchorCtr="0">
              <a:noAutofit/>
            </a:bodyPr>
            <a:lstStyle/>
            <a:p>
              <a:pPr marL="0" marR="0" lvl="0" indent="0" algn="l" rtl="0">
                <a:lnSpc>
                  <a:spcPct val="90000"/>
                </a:lnSpc>
                <a:spcBef>
                  <a:spcPts val="0"/>
                </a:spcBef>
                <a:spcAft>
                  <a:spcPts val="0"/>
                </a:spcAft>
                <a:buClr>
                  <a:srgbClr val="000000"/>
                </a:buClr>
                <a:buSzPts val="2655"/>
                <a:buFont typeface="Arial"/>
                <a:buNone/>
              </a:pPr>
              <a:r>
                <a:rPr lang="en-US" sz="2655" b="0" i="0" u="none" strike="noStrike" cap="none">
                  <a:solidFill>
                    <a:srgbClr val="000000"/>
                  </a:solidFill>
                  <a:latin typeface="Arial"/>
                  <a:ea typeface="Arial"/>
                  <a:cs typeface="Arial"/>
                  <a:sym typeface="Arial"/>
                </a:rPr>
                <a:t>Tova Friedman @tovatok; </a:t>
              </a:r>
              <a:endParaRPr sz="1239" b="0" i="0" u="none" strike="noStrike" cap="none">
                <a:solidFill>
                  <a:srgbClr val="000000"/>
                </a:solidFill>
                <a:latin typeface="Arial"/>
                <a:ea typeface="Arial"/>
                <a:cs typeface="Arial"/>
                <a:sym typeface="Arial"/>
              </a:endParaRPr>
            </a:p>
          </p:txBody>
        </p:sp>
        <p:cxnSp>
          <p:nvCxnSpPr>
            <p:cNvPr id="315" name="Google Shape;315;g38817b36357_0_0"/>
            <p:cNvCxnSpPr/>
            <p:nvPr/>
          </p:nvCxnSpPr>
          <p:spPr>
            <a:xfrm>
              <a:off x="0" y="3272218"/>
              <a:ext cx="6666900" cy="0"/>
            </a:xfrm>
            <a:prstGeom prst="straightConnector1">
              <a:avLst/>
            </a:prstGeom>
            <a:gradFill>
              <a:gsLst>
                <a:gs pos="0">
                  <a:srgbClr val="AB4E9D"/>
                </a:gs>
                <a:gs pos="50000">
                  <a:srgbClr val="A62094"/>
                </a:gs>
                <a:gs pos="100000">
                  <a:srgbClr val="961886"/>
                </a:gs>
              </a:gsLst>
              <a:lin ang="5400012" scaled="0"/>
            </a:gradFill>
            <a:ln w="11250" cap="flat" cmpd="sng">
              <a:solidFill>
                <a:srgbClr val="A02891"/>
              </a:solidFill>
              <a:prstDash val="solid"/>
              <a:miter lim="800000"/>
              <a:headEnd type="none" w="sm" len="sm"/>
              <a:tailEnd type="none" w="sm" len="sm"/>
            </a:ln>
          </p:spPr>
        </p:cxnSp>
        <p:sp>
          <p:nvSpPr>
            <p:cNvPr id="316" name="Google Shape;316;g38817b36357_0_0"/>
            <p:cNvSpPr/>
            <p:nvPr/>
          </p:nvSpPr>
          <p:spPr>
            <a:xfrm>
              <a:off x="0" y="3272218"/>
              <a:ext cx="6666900" cy="1090500"/>
            </a:xfrm>
            <a:prstGeom prst="rect">
              <a:avLst/>
            </a:prstGeom>
            <a:noFill/>
            <a:ln>
              <a:noFill/>
            </a:ln>
          </p:spPr>
          <p:txBody>
            <a:bodyPr spcFirstLastPara="1" wrap="square" lIns="80900" tIns="80900" rIns="80900" bIns="80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g38817b36357_0_0"/>
            <p:cNvSpPr txBox="1"/>
            <p:nvPr/>
          </p:nvSpPr>
          <p:spPr>
            <a:xfrm>
              <a:off x="0" y="3272218"/>
              <a:ext cx="6666900" cy="1090500"/>
            </a:xfrm>
            <a:prstGeom prst="rect">
              <a:avLst/>
            </a:prstGeom>
            <a:noFill/>
            <a:ln>
              <a:noFill/>
            </a:ln>
          </p:spPr>
          <p:txBody>
            <a:bodyPr spcFirstLastPara="1" wrap="square" lIns="101150" tIns="101150" rIns="101150" bIns="101150" anchor="t" anchorCtr="0">
              <a:noAutofit/>
            </a:bodyPr>
            <a:lstStyle/>
            <a:p>
              <a:pPr marL="0" marR="0" lvl="0" indent="0" algn="l" rtl="0">
                <a:lnSpc>
                  <a:spcPct val="90000"/>
                </a:lnSpc>
                <a:spcBef>
                  <a:spcPts val="0"/>
                </a:spcBef>
                <a:spcAft>
                  <a:spcPts val="0"/>
                </a:spcAft>
                <a:buClr>
                  <a:srgbClr val="000000"/>
                </a:buClr>
                <a:buSzPts val="2655"/>
                <a:buFont typeface="Arial"/>
                <a:buNone/>
              </a:pPr>
              <a:r>
                <a:rPr lang="en-US" sz="2655" b="0" i="0" u="none" strike="noStrike" cap="none">
                  <a:solidFill>
                    <a:srgbClr val="000000"/>
                  </a:solidFill>
                  <a:latin typeface="Arial"/>
                  <a:ea typeface="Arial"/>
                  <a:cs typeface="Arial"/>
                  <a:sym typeface="Arial"/>
                </a:rPr>
                <a:t>Gidon Lev @Thetrueadventures</a:t>
              </a:r>
              <a:endParaRPr sz="1239" b="0" i="0" u="none" strike="noStrike" cap="none">
                <a:solidFill>
                  <a:srgbClr val="000000"/>
                </a:solidFill>
                <a:latin typeface="Arial"/>
                <a:ea typeface="Arial"/>
                <a:cs typeface="Arial"/>
                <a:sym typeface="Arial"/>
              </a:endParaRPr>
            </a:p>
          </p:txBody>
        </p:sp>
        <p:cxnSp>
          <p:nvCxnSpPr>
            <p:cNvPr id="318" name="Google Shape;318;g38817b36357_0_0"/>
            <p:cNvCxnSpPr/>
            <p:nvPr/>
          </p:nvCxnSpPr>
          <p:spPr>
            <a:xfrm>
              <a:off x="0" y="4362736"/>
              <a:ext cx="6666900" cy="0"/>
            </a:xfrm>
            <a:prstGeom prst="straightConnector1">
              <a:avLst/>
            </a:prstGeom>
            <a:gradFill>
              <a:gsLst>
                <a:gs pos="0">
                  <a:srgbClr val="65B150"/>
                </a:gs>
                <a:gs pos="50000">
                  <a:srgbClr val="4AAC24"/>
                </a:gs>
                <a:gs pos="100000">
                  <a:srgbClr val="3F9D1A"/>
                </a:gs>
              </a:gsLst>
              <a:lin ang="5400012" scaled="0"/>
            </a:gradFill>
            <a:ln w="11250" cap="flat" cmpd="sng">
              <a:solidFill>
                <a:srgbClr val="4EA62C"/>
              </a:solidFill>
              <a:prstDash val="solid"/>
              <a:miter lim="800000"/>
              <a:headEnd type="none" w="sm" len="sm"/>
              <a:tailEnd type="none" w="sm" len="sm"/>
            </a:ln>
          </p:spPr>
        </p:cxnSp>
        <p:sp>
          <p:nvSpPr>
            <p:cNvPr id="319" name="Google Shape;319;g38817b36357_0_0"/>
            <p:cNvSpPr/>
            <p:nvPr/>
          </p:nvSpPr>
          <p:spPr>
            <a:xfrm>
              <a:off x="0" y="4362736"/>
              <a:ext cx="6666900" cy="1090500"/>
            </a:xfrm>
            <a:prstGeom prst="rect">
              <a:avLst/>
            </a:prstGeom>
            <a:noFill/>
            <a:ln>
              <a:noFill/>
            </a:ln>
          </p:spPr>
          <p:txBody>
            <a:bodyPr spcFirstLastPara="1" wrap="square" lIns="80900" tIns="80900" rIns="80900" bIns="80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g38817b36357_0_0"/>
            <p:cNvSpPr txBox="1"/>
            <p:nvPr/>
          </p:nvSpPr>
          <p:spPr>
            <a:xfrm>
              <a:off x="0" y="4362736"/>
              <a:ext cx="6666900" cy="1090500"/>
            </a:xfrm>
            <a:prstGeom prst="rect">
              <a:avLst/>
            </a:prstGeom>
            <a:noFill/>
            <a:ln>
              <a:noFill/>
            </a:ln>
          </p:spPr>
          <p:txBody>
            <a:bodyPr spcFirstLastPara="1" wrap="square" lIns="101150" tIns="101150" rIns="101150" bIns="101150" anchor="t" anchorCtr="0">
              <a:noAutofit/>
            </a:bodyPr>
            <a:lstStyle/>
            <a:p>
              <a:pPr marL="0" marR="0" lvl="0" indent="0" algn="l" rtl="0">
                <a:lnSpc>
                  <a:spcPct val="90000"/>
                </a:lnSpc>
                <a:spcBef>
                  <a:spcPts val="0"/>
                </a:spcBef>
                <a:spcAft>
                  <a:spcPts val="0"/>
                </a:spcAft>
                <a:buClr>
                  <a:srgbClr val="000000"/>
                </a:buClr>
                <a:buSzPts val="2655"/>
                <a:buFont typeface="Arial"/>
                <a:buNone/>
              </a:pPr>
              <a:r>
                <a:rPr lang="en-US" sz="2655" b="0" i="0" u="none" strike="noStrike" cap="none">
                  <a:solidFill>
                    <a:srgbClr val="000000"/>
                  </a:solidFill>
                  <a:latin typeface="Arial"/>
                  <a:ea typeface="Arial"/>
                  <a:cs typeface="Arial"/>
                  <a:sym typeface="Arial"/>
                </a:rPr>
                <a:t>@Holocaustmuseum</a:t>
              </a:r>
              <a:endParaRPr sz="1239"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388157bc711_0_0"/>
          <p:cNvSpPr txBox="1"/>
          <p:nvPr/>
        </p:nvSpPr>
        <p:spPr>
          <a:xfrm>
            <a:off x="1869500" y="2379025"/>
            <a:ext cx="8160600" cy="4060500"/>
          </a:xfrm>
          <a:prstGeom prst="rect">
            <a:avLst/>
          </a:prstGeom>
          <a:noFill/>
          <a:ln>
            <a:noFill/>
          </a:ln>
        </p:spPr>
        <p:txBody>
          <a:bodyPr spcFirstLastPara="1" wrap="square" lIns="91425" tIns="91425" rIns="91425" bIns="91425" anchor="t" anchorCtr="0">
            <a:sp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1" i="0" u="none" strike="noStrike" cap="none">
                <a:solidFill>
                  <a:schemeClr val="dk1"/>
                </a:solidFill>
                <a:latin typeface="Arial"/>
                <a:ea typeface="Arial"/>
                <a:cs typeface="Arial"/>
                <a:sym typeface="Arial"/>
              </a:rPr>
              <a:t>Personal dimension</a:t>
            </a:r>
            <a:r>
              <a:rPr lang="en-US" sz="2800" b="0" i="0" u="none" strike="noStrike" cap="none">
                <a:solidFill>
                  <a:schemeClr val="dk1"/>
                </a:solidFill>
                <a:latin typeface="Arial"/>
                <a:ea typeface="Arial"/>
                <a:cs typeface="Arial"/>
                <a:sym typeface="Arial"/>
              </a:rPr>
              <a:t>: stories are anchored in individuals, their experiences, voices, and names.</a:t>
            </a:r>
            <a:endParaRPr sz="28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strike="noStrike" cap="none">
                <a:solidFill>
                  <a:schemeClr val="dk1"/>
                </a:solidFill>
                <a:latin typeface="Arial"/>
                <a:ea typeface="Arial"/>
                <a:cs typeface="Arial"/>
                <a:sym typeface="Arial"/>
              </a:rPr>
              <a:t>Accessible format</a:t>
            </a:r>
            <a:r>
              <a:rPr lang="en-US" sz="2800" b="0" i="0" u="none" strike="noStrike" cap="none">
                <a:solidFill>
                  <a:schemeClr val="dk1"/>
                </a:solidFill>
                <a:latin typeface="Arial"/>
                <a:ea typeface="Arial"/>
                <a:cs typeface="Arial"/>
                <a:sym typeface="Arial"/>
              </a:rPr>
              <a:t>: using video, stories, Q&amp;A — rather than long essays.</a:t>
            </a:r>
            <a:endParaRPr sz="28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strike="noStrike" cap="none">
                <a:solidFill>
                  <a:schemeClr val="dk1"/>
                </a:solidFill>
                <a:latin typeface="Arial"/>
                <a:ea typeface="Arial"/>
                <a:cs typeface="Arial"/>
                <a:sym typeface="Arial"/>
              </a:rPr>
              <a:t>Respect and dignity</a:t>
            </a:r>
            <a:r>
              <a:rPr lang="en-US" sz="2800" b="0" i="0" u="none" strike="noStrike" cap="none">
                <a:solidFill>
                  <a:schemeClr val="dk1"/>
                </a:solidFill>
                <a:latin typeface="Arial"/>
                <a:ea typeface="Arial"/>
                <a:cs typeface="Arial"/>
                <a:sym typeface="Arial"/>
              </a:rPr>
              <a:t>: avoiding sensationalism or gratuitous imagery.</a:t>
            </a:r>
            <a:endParaRPr sz="28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800"/>
              <a:buFont typeface="Arial"/>
              <a:buChar char="•"/>
            </a:pPr>
            <a:r>
              <a:rPr lang="en-US" sz="2800" b="1" i="0" u="none" strike="noStrike" cap="none">
                <a:solidFill>
                  <a:schemeClr val="dk1"/>
                </a:solidFill>
                <a:latin typeface="Arial"/>
                <a:ea typeface="Arial"/>
                <a:cs typeface="Arial"/>
                <a:sym typeface="Arial"/>
              </a:rPr>
              <a:t>Interactivity</a:t>
            </a:r>
            <a:r>
              <a:rPr lang="en-US" sz="2800" b="0" i="0" u="none" strike="noStrike" cap="none">
                <a:solidFill>
                  <a:schemeClr val="dk1"/>
                </a:solidFill>
                <a:latin typeface="Arial"/>
                <a:ea typeface="Arial"/>
                <a:cs typeface="Arial"/>
                <a:sym typeface="Arial"/>
              </a:rPr>
              <a:t>: inviting questions, reactions, or dialogue with followers.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9"/>
          <p:cNvSpPr txBox="1">
            <a:spLocks noGrp="1"/>
          </p:cNvSpPr>
          <p:nvPr>
            <p:ph type="body" idx="1"/>
          </p:nvPr>
        </p:nvSpPr>
        <p:spPr>
          <a:xfrm>
            <a:off x="497743" y="3701390"/>
            <a:ext cx="2845665"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FOLLOW OUR</a:t>
            </a:r>
            <a:endParaRPr/>
          </a:p>
        </p:txBody>
      </p:sp>
      <p:sp>
        <p:nvSpPr>
          <p:cNvPr id="332" name="Google Shape;332;p9"/>
          <p:cNvSpPr txBox="1">
            <a:spLocks noGrp="1"/>
          </p:cNvSpPr>
          <p:nvPr>
            <p:ph type="body" idx="3"/>
          </p:nvPr>
        </p:nvSpPr>
        <p:spPr>
          <a:xfrm>
            <a:off x="469949" y="4483710"/>
            <a:ext cx="2225066"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JOURNEY</a:t>
            </a:r>
            <a:endParaRPr/>
          </a:p>
        </p:txBody>
      </p:sp>
      <p:grpSp>
        <p:nvGrpSpPr>
          <p:cNvPr id="333" name="Google Shape;333;p9"/>
          <p:cNvGrpSpPr/>
          <p:nvPr/>
        </p:nvGrpSpPr>
        <p:grpSpPr>
          <a:xfrm>
            <a:off x="9610040" y="4855780"/>
            <a:ext cx="538875" cy="538875"/>
            <a:chOff x="1950027" y="2499889"/>
            <a:chExt cx="850463" cy="850463"/>
          </a:xfrm>
        </p:grpSpPr>
        <p:sp>
          <p:nvSpPr>
            <p:cNvPr id="334" name="Google Shape;334;p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335" name="Google Shape;335;p9"/>
            <p:cNvGrpSpPr/>
            <p:nvPr/>
          </p:nvGrpSpPr>
          <p:grpSpPr>
            <a:xfrm>
              <a:off x="2107521" y="2657382"/>
              <a:ext cx="535476" cy="535477"/>
              <a:chOff x="2107521" y="2657382"/>
              <a:chExt cx="535476" cy="535477"/>
            </a:xfrm>
          </p:grpSpPr>
          <p:sp>
            <p:nvSpPr>
              <p:cNvPr id="336" name="Google Shape;336;p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37" name="Google Shape;337;p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38" name="Google Shape;338;p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339" name="Google Shape;339;p9"/>
          <p:cNvGrpSpPr/>
          <p:nvPr/>
        </p:nvGrpSpPr>
        <p:grpSpPr>
          <a:xfrm>
            <a:off x="7619745" y="4855780"/>
            <a:ext cx="538875" cy="539273"/>
            <a:chOff x="-1196056" y="2499889"/>
            <a:chExt cx="850463" cy="851092"/>
          </a:xfrm>
        </p:grpSpPr>
        <p:sp>
          <p:nvSpPr>
            <p:cNvPr id="340" name="Google Shape;340;p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41" name="Google Shape;341;p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342" name="Google Shape;342;p9"/>
          <p:cNvGrpSpPr/>
          <p:nvPr/>
        </p:nvGrpSpPr>
        <p:grpSpPr>
          <a:xfrm>
            <a:off x="8946609" y="4855780"/>
            <a:ext cx="538875" cy="538875"/>
            <a:chOff x="3094393" y="4759137"/>
            <a:chExt cx="1074283" cy="1074283"/>
          </a:xfrm>
        </p:grpSpPr>
        <p:sp>
          <p:nvSpPr>
            <p:cNvPr id="343" name="Google Shape;343;p9"/>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344" name="Google Shape;344;p9"/>
            <p:cNvGrpSpPr/>
            <p:nvPr/>
          </p:nvGrpSpPr>
          <p:grpSpPr>
            <a:xfrm>
              <a:off x="3303016" y="4946695"/>
              <a:ext cx="685139" cy="655838"/>
              <a:chOff x="3303016" y="4946695"/>
              <a:chExt cx="685139" cy="655838"/>
            </a:xfrm>
          </p:grpSpPr>
          <p:sp>
            <p:nvSpPr>
              <p:cNvPr id="345" name="Google Shape;345;p9"/>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46" name="Google Shape;346;p9"/>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47" name="Google Shape;347;p9"/>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348" name="Google Shape;348;p9"/>
          <p:cNvGrpSpPr/>
          <p:nvPr/>
        </p:nvGrpSpPr>
        <p:grpSpPr>
          <a:xfrm>
            <a:off x="8283176" y="4855780"/>
            <a:ext cx="538875" cy="538875"/>
            <a:chOff x="2779401" y="1664126"/>
            <a:chExt cx="1074283" cy="1074283"/>
          </a:xfrm>
        </p:grpSpPr>
        <p:sp>
          <p:nvSpPr>
            <p:cNvPr id="349" name="Google Shape;349;p9"/>
            <p:cNvSpPr/>
            <p:nvPr/>
          </p:nvSpPr>
          <p:spPr>
            <a:xfrm>
              <a:off x="2779401" y="1664126"/>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350" name="Google Shape;350;p9"/>
            <p:cNvSpPr/>
            <p:nvPr/>
          </p:nvSpPr>
          <p:spPr>
            <a:xfrm>
              <a:off x="2990503" y="1889431"/>
              <a:ext cx="652752" cy="615571"/>
            </a:xfrm>
            <a:custGeom>
              <a:avLst/>
              <a:gdLst/>
              <a:ahLst/>
              <a:cxnLst/>
              <a:rect l="l" t="t" r="r" b="b"/>
              <a:pathLst>
                <a:path w="300989" h="283844" extrusionOk="0">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351" name="Google Shape;351;p9"/>
          <p:cNvSpPr/>
          <p:nvPr/>
        </p:nvSpPr>
        <p:spPr>
          <a:xfrm>
            <a:off x="409903" y="667758"/>
            <a:ext cx="895932" cy="895932"/>
          </a:xfrm>
          <a:prstGeom prst="ellipse">
            <a:avLst/>
          </a:prstGeom>
          <a:solidFill>
            <a:srgbClr val="198AB1">
              <a:alpha val="7843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352" name="Google Shape;352;p9"/>
          <p:cNvGrpSpPr/>
          <p:nvPr/>
        </p:nvGrpSpPr>
        <p:grpSpPr>
          <a:xfrm>
            <a:off x="10871194" y="3484181"/>
            <a:ext cx="2641616" cy="2639155"/>
            <a:chOff x="1782854" y="3591929"/>
            <a:chExt cx="742308" cy="741616"/>
          </a:xfrm>
        </p:grpSpPr>
        <p:sp>
          <p:nvSpPr>
            <p:cNvPr id="353" name="Google Shape;353;p9"/>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4" name="Google Shape;354;p9"/>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5" name="Google Shape;355;p9"/>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6" name="Google Shape;356;p9"/>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7" name="Google Shape;357;p9"/>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8" name="Google Shape;358;p9"/>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59" name="Google Shape;359;p9"/>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0" name="Google Shape;360;p9"/>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1" name="Google Shape;361;p9"/>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2" name="Google Shape;362;p9"/>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3" name="Google Shape;363;p9"/>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4" name="Google Shape;364;p9"/>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5" name="Google Shape;365;p9"/>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6" name="Google Shape;366;p9"/>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7" name="Google Shape;367;p9"/>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8" name="Google Shape;368;p9"/>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69" name="Google Shape;369;p9"/>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0" name="Google Shape;370;p9"/>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1" name="Google Shape;371;p9"/>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2" name="Google Shape;372;p9"/>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3" name="Google Shape;373;p9"/>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4" name="Google Shape;374;p9"/>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5" name="Google Shape;375;p9"/>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76" name="Google Shape;376;p9"/>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g39175aa9f0c_2_0"/>
          <p:cNvPicPr preferRelativeResize="0">
            <a:picLocks noGrp="1"/>
          </p:cNvPicPr>
          <p:nvPr>
            <p:ph type="pic" idx="2"/>
          </p:nvPr>
        </p:nvPicPr>
        <p:blipFill rotWithShape="1">
          <a:blip r:embed="rId3">
            <a:alphaModFix/>
          </a:blip>
          <a:srcRect l="10344" r="10343"/>
          <a:stretch/>
        </p:blipFill>
        <p:spPr>
          <a:xfrm>
            <a:off x="433137" y="577515"/>
            <a:ext cx="5855368" cy="4921840"/>
          </a:xfrm>
          <a:prstGeom prst="rect">
            <a:avLst/>
          </a:prstGeom>
          <a:solidFill>
            <a:srgbClr val="BFBFBF"/>
          </a:solidFill>
          <a:ln>
            <a:noFill/>
          </a:ln>
        </p:spPr>
      </p:pic>
      <p:sp>
        <p:nvSpPr>
          <p:cNvPr id="382" name="Google Shape;382;g39175aa9f0c_2_0"/>
          <p:cNvSpPr txBox="1">
            <a:spLocks noGrp="1"/>
          </p:cNvSpPr>
          <p:nvPr>
            <p:ph type="body" idx="1"/>
          </p:nvPr>
        </p:nvSpPr>
        <p:spPr>
          <a:xfrm>
            <a:off x="5714900" y="2498675"/>
            <a:ext cx="4926300" cy="16608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4000"/>
              <a:buFont typeface="Play"/>
              <a:buNone/>
            </a:pPr>
            <a:r>
              <a:rPr lang="en-US" b="0">
                <a:latin typeface="Play"/>
                <a:ea typeface="Play"/>
                <a:cs typeface="Play"/>
                <a:sym typeface="Play"/>
              </a:rPr>
              <a:t>The power of storytelling</a:t>
            </a:r>
            <a:endParaRPr/>
          </a:p>
        </p:txBody>
      </p:sp>
      <p:sp>
        <p:nvSpPr>
          <p:cNvPr id="383" name="Google Shape;383;g39175aa9f0c_2_0"/>
          <p:cNvSpPr txBox="1">
            <a:spLocks noGrp="1"/>
          </p:cNvSpPr>
          <p:nvPr>
            <p:ph type="body" idx="3"/>
          </p:nvPr>
        </p:nvSpPr>
        <p:spPr>
          <a:xfrm>
            <a:off x="5714900" y="4546298"/>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2000"/>
              <a:buFont typeface="Arial"/>
              <a:buNone/>
            </a:pPr>
            <a:r>
              <a:rPr lang="en-US" sz="2000" b="0">
                <a:latin typeface="Arial"/>
                <a:ea typeface="Arial"/>
                <a:cs typeface="Arial"/>
                <a:sym typeface="Arial"/>
              </a:rPr>
              <a:t>Ewelina Dobrawolska</a:t>
            </a:r>
            <a:endParaRPr sz="2400" b="0">
              <a:latin typeface="Arial"/>
              <a:ea typeface="Arial"/>
              <a:cs typeface="Arial"/>
              <a:sym typeface="Arial"/>
            </a:endParaRPr>
          </a:p>
        </p:txBody>
      </p:sp>
      <p:sp>
        <p:nvSpPr>
          <p:cNvPr id="384" name="Google Shape;384;g39175aa9f0c_2_0"/>
          <p:cNvSpPr/>
          <p:nvPr/>
        </p:nvSpPr>
        <p:spPr>
          <a:xfrm>
            <a:off x="0" y="1897468"/>
            <a:ext cx="895932" cy="895932"/>
          </a:xfrm>
          <a:prstGeom prst="ellipse">
            <a:avLst/>
          </a:prstGeom>
          <a:solidFill>
            <a:srgbClr val="4DBD98">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385" name="Google Shape;385;g39175aa9f0c_2_0"/>
          <p:cNvGrpSpPr/>
          <p:nvPr/>
        </p:nvGrpSpPr>
        <p:grpSpPr>
          <a:xfrm>
            <a:off x="10641177" y="3499946"/>
            <a:ext cx="2641616" cy="2639155"/>
            <a:chOff x="1782854" y="3591929"/>
            <a:chExt cx="742308" cy="741616"/>
          </a:xfrm>
        </p:grpSpPr>
        <p:sp>
          <p:nvSpPr>
            <p:cNvPr id="386" name="Google Shape;386;g39175aa9f0c_2_0"/>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7" name="Google Shape;387;g39175aa9f0c_2_0"/>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8" name="Google Shape;388;g39175aa9f0c_2_0"/>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89" name="Google Shape;389;g39175aa9f0c_2_0"/>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0" name="Google Shape;390;g39175aa9f0c_2_0"/>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1" name="Google Shape;391;g39175aa9f0c_2_0"/>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2" name="Google Shape;392;g39175aa9f0c_2_0"/>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3" name="Google Shape;393;g39175aa9f0c_2_0"/>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4" name="Google Shape;394;g39175aa9f0c_2_0"/>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5" name="Google Shape;395;g39175aa9f0c_2_0"/>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6" name="Google Shape;396;g39175aa9f0c_2_0"/>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7" name="Google Shape;397;g39175aa9f0c_2_0"/>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8" name="Google Shape;398;g39175aa9f0c_2_0"/>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399" name="Google Shape;399;g39175aa9f0c_2_0"/>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0" name="Google Shape;400;g39175aa9f0c_2_0"/>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1" name="Google Shape;401;g39175aa9f0c_2_0"/>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2" name="Google Shape;402;g39175aa9f0c_2_0"/>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3" name="Google Shape;403;g39175aa9f0c_2_0"/>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4" name="Google Shape;404;g39175aa9f0c_2_0"/>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5" name="Google Shape;405;g39175aa9f0c_2_0"/>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6" name="Google Shape;406;g39175aa9f0c_2_0"/>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7" name="Google Shape;407;g39175aa9f0c_2_0"/>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8" name="Google Shape;408;g39175aa9f0c_2_0"/>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09" name="Google Shape;409;g39175aa9f0c_2_0"/>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39175aa9f0c_2_33"/>
          <p:cNvSpPr txBox="1">
            <a:spLocks noGrp="1"/>
          </p:cNvSpPr>
          <p:nvPr>
            <p:ph type="body" idx="1"/>
          </p:nvPr>
        </p:nvSpPr>
        <p:spPr>
          <a:xfrm>
            <a:off x="272950" y="1648050"/>
            <a:ext cx="5174400" cy="4188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950">
                <a:solidFill>
                  <a:srgbClr val="221F19"/>
                </a:solidFill>
                <a:latin typeface="Arial"/>
                <a:ea typeface="Arial"/>
                <a:cs typeface="Arial"/>
                <a:sym typeface="Arial"/>
              </a:rPr>
              <a:t>Foster Holocaust remembrance, especially highlighting often forgotten victim groups – the Roma community, LGBTQ+ people, and people with disabilities.</a:t>
            </a:r>
            <a:endParaRPr sz="2950">
              <a:solidFill>
                <a:srgbClr val="221F19"/>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950">
              <a:solidFill>
                <a:srgbClr val="221F19"/>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950">
                <a:solidFill>
                  <a:srgbClr val="221F19"/>
                </a:solidFill>
                <a:latin typeface="Arial"/>
                <a:ea typeface="Arial"/>
                <a:cs typeface="Arial"/>
                <a:sym typeface="Arial"/>
              </a:rPr>
              <a:t>www.memory-makers.eu</a:t>
            </a:r>
            <a:endParaRPr sz="2950">
              <a:solidFill>
                <a:srgbClr val="221F19"/>
              </a:solidFill>
              <a:latin typeface="Arial"/>
              <a:ea typeface="Arial"/>
              <a:cs typeface="Arial"/>
              <a:sym typeface="Arial"/>
            </a:endParaRPr>
          </a:p>
          <a:p>
            <a:pPr marL="0" lvl="0" indent="0" algn="l" rtl="0">
              <a:lnSpc>
                <a:spcPct val="90000"/>
              </a:lnSpc>
              <a:spcBef>
                <a:spcPts val="0"/>
              </a:spcBef>
              <a:spcAft>
                <a:spcPts val="0"/>
              </a:spcAft>
              <a:buClr>
                <a:schemeClr val="dk1"/>
              </a:buClr>
              <a:buSzPts val="2400"/>
              <a:buFont typeface="Arial"/>
              <a:buNone/>
            </a:pPr>
            <a:endParaRPr>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900">
              <a:solidFill>
                <a:schemeClr val="dk1"/>
              </a:solidFill>
              <a:latin typeface="Arial"/>
              <a:ea typeface="Arial"/>
              <a:cs typeface="Arial"/>
              <a:sym typeface="Arial"/>
            </a:endParaRPr>
          </a:p>
          <a:p>
            <a:pPr marL="0" lvl="0" indent="0" algn="l" rtl="0">
              <a:lnSpc>
                <a:spcPct val="103333"/>
              </a:lnSpc>
              <a:spcBef>
                <a:spcPts val="1200"/>
              </a:spcBef>
              <a:spcAft>
                <a:spcPts val="0"/>
              </a:spcAft>
              <a:buClr>
                <a:srgbClr val="111E46"/>
              </a:buClr>
              <a:buSzPts val="2400"/>
              <a:buNone/>
            </a:pPr>
            <a:endParaRPr/>
          </a:p>
          <a:p>
            <a:pPr marL="0" lvl="0" indent="0" algn="l" rtl="0">
              <a:lnSpc>
                <a:spcPct val="103333"/>
              </a:lnSpc>
              <a:spcBef>
                <a:spcPts val="0"/>
              </a:spcBef>
              <a:spcAft>
                <a:spcPts val="0"/>
              </a:spcAft>
              <a:buClr>
                <a:srgbClr val="111E46"/>
              </a:buClr>
              <a:buSzPts val="2400"/>
              <a:buNone/>
            </a:pPr>
            <a:endParaRPr/>
          </a:p>
        </p:txBody>
      </p:sp>
      <p:sp>
        <p:nvSpPr>
          <p:cNvPr id="415" name="Google Shape;415;g39175aa9f0c_2_33"/>
          <p:cNvSpPr txBox="1">
            <a:spLocks noGrp="1"/>
          </p:cNvSpPr>
          <p:nvPr>
            <p:ph type="body" idx="2"/>
          </p:nvPr>
        </p:nvSpPr>
        <p:spPr>
          <a:xfrm>
            <a:off x="-8000" y="208450"/>
            <a:ext cx="5736300" cy="1289400"/>
          </a:xfrm>
          <a:prstGeom prst="rect">
            <a:avLst/>
          </a:prstGeom>
          <a:solidFill>
            <a:srgbClr val="198AB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Play"/>
              <a:buNone/>
            </a:pPr>
            <a:r>
              <a:rPr lang="en-US" sz="4800" b="0">
                <a:latin typeface="Play"/>
                <a:ea typeface="Play"/>
                <a:cs typeface="Play"/>
                <a:sym typeface="Play"/>
              </a:rPr>
              <a:t> </a:t>
            </a:r>
            <a:r>
              <a:rPr lang="en-US"/>
              <a:t>Introduction</a:t>
            </a:r>
            <a:endParaRPr/>
          </a:p>
        </p:txBody>
      </p:sp>
      <p:grpSp>
        <p:nvGrpSpPr>
          <p:cNvPr id="416" name="Google Shape;416;g39175aa9f0c_2_33"/>
          <p:cNvGrpSpPr/>
          <p:nvPr/>
        </p:nvGrpSpPr>
        <p:grpSpPr>
          <a:xfrm rot="5972238" flipH="1">
            <a:off x="10337276" y="6877855"/>
            <a:ext cx="1988601" cy="1318648"/>
            <a:chOff x="5072479" y="4905026"/>
            <a:chExt cx="803439" cy="532763"/>
          </a:xfrm>
        </p:grpSpPr>
        <p:sp>
          <p:nvSpPr>
            <p:cNvPr id="417" name="Google Shape;417;g39175aa9f0c_2_33"/>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18" name="Google Shape;418;g39175aa9f0c_2_33"/>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19" name="Google Shape;419;g39175aa9f0c_2_33"/>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20" name="Google Shape;420;g39175aa9f0c_2_33"/>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421" name="Google Shape;421;g39175aa9f0c_2_33"/>
          <p:cNvSpPr/>
          <p:nvPr/>
        </p:nvSpPr>
        <p:spPr>
          <a:xfrm>
            <a:off x="8993474" y="-947650"/>
            <a:ext cx="2542800" cy="1904700"/>
          </a:xfrm>
          <a:prstGeom prst="ellipse">
            <a:avLst/>
          </a:prstGeom>
          <a:solidFill>
            <a:srgbClr val="4DBD98">
              <a:alpha val="7411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422" name="Google Shape;422;g39175aa9f0c_2_33" title="Screenshot 2025-10-27 at 14.19.09.png"/>
          <p:cNvPicPr preferRelativeResize="0"/>
          <p:nvPr/>
        </p:nvPicPr>
        <p:blipFill rotWithShape="1">
          <a:blip r:embed="rId3">
            <a:alphaModFix/>
          </a:blip>
          <a:srcRect/>
          <a:stretch/>
        </p:blipFill>
        <p:spPr>
          <a:xfrm>
            <a:off x="5728300" y="1789060"/>
            <a:ext cx="5430151" cy="3826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9175aa9f0c_2_45"/>
          <p:cNvSpPr txBox="1">
            <a:spLocks noGrp="1"/>
          </p:cNvSpPr>
          <p:nvPr>
            <p:ph type="body" idx="1"/>
          </p:nvPr>
        </p:nvSpPr>
        <p:spPr>
          <a:xfrm>
            <a:off x="952649" y="25911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11E46"/>
              </a:buClr>
              <a:buSzPts val="2400"/>
              <a:buNone/>
            </a:pPr>
            <a:endParaRPr/>
          </a:p>
        </p:txBody>
      </p:sp>
      <p:sp>
        <p:nvSpPr>
          <p:cNvPr id="428" name="Google Shape;428;g39175aa9f0c_2_45"/>
          <p:cNvSpPr txBox="1">
            <a:spLocks noGrp="1"/>
          </p:cNvSpPr>
          <p:nvPr>
            <p:ph type="body" idx="2"/>
          </p:nvPr>
        </p:nvSpPr>
        <p:spPr>
          <a:xfrm>
            <a:off x="0" y="840425"/>
            <a:ext cx="6440700" cy="1235400"/>
          </a:xfrm>
          <a:prstGeom prst="rect">
            <a:avLst/>
          </a:prstGeom>
          <a:solidFill>
            <a:srgbClr val="EF4870"/>
          </a:solidFill>
          <a:ln>
            <a:noFill/>
          </a:ln>
        </p:spPr>
        <p:txBody>
          <a:bodyPr spcFirstLastPara="1" wrap="square" lIns="91425" tIns="45700" rIns="91425" bIns="45700" anchor="ctr" anchorCtr="0">
            <a:noAutofit/>
          </a:bodyPr>
          <a:lstStyle/>
          <a:p>
            <a:pPr marL="808038" lvl="0" indent="0" algn="l" rtl="0">
              <a:lnSpc>
                <a:spcPct val="104694"/>
              </a:lnSpc>
              <a:spcBef>
                <a:spcPts val="0"/>
              </a:spcBef>
              <a:spcAft>
                <a:spcPts val="0"/>
              </a:spcAft>
              <a:buClr>
                <a:schemeClr val="lt1"/>
              </a:buClr>
              <a:buSzPts val="3600"/>
              <a:buNone/>
            </a:pPr>
            <a:endParaRPr/>
          </a:p>
        </p:txBody>
      </p:sp>
      <p:grpSp>
        <p:nvGrpSpPr>
          <p:cNvPr id="429" name="Google Shape;429;g39175aa9f0c_2_45"/>
          <p:cNvGrpSpPr/>
          <p:nvPr/>
        </p:nvGrpSpPr>
        <p:grpSpPr>
          <a:xfrm>
            <a:off x="10042087" y="-1319576"/>
            <a:ext cx="2641616" cy="2639155"/>
            <a:chOff x="1782854" y="3591929"/>
            <a:chExt cx="742308" cy="741616"/>
          </a:xfrm>
        </p:grpSpPr>
        <p:sp>
          <p:nvSpPr>
            <p:cNvPr id="430" name="Google Shape;430;g39175aa9f0c_2_45"/>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1" name="Google Shape;431;g39175aa9f0c_2_45"/>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2" name="Google Shape;432;g39175aa9f0c_2_45"/>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3" name="Google Shape;433;g39175aa9f0c_2_45"/>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4" name="Google Shape;434;g39175aa9f0c_2_45"/>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5" name="Google Shape;435;g39175aa9f0c_2_45"/>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6" name="Google Shape;436;g39175aa9f0c_2_45"/>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7" name="Google Shape;437;g39175aa9f0c_2_45"/>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8" name="Google Shape;438;g39175aa9f0c_2_45"/>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39" name="Google Shape;439;g39175aa9f0c_2_45"/>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0" name="Google Shape;440;g39175aa9f0c_2_45"/>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1" name="Google Shape;441;g39175aa9f0c_2_45"/>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2" name="Google Shape;442;g39175aa9f0c_2_45"/>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3" name="Google Shape;443;g39175aa9f0c_2_45"/>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4" name="Google Shape;444;g39175aa9f0c_2_45"/>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5" name="Google Shape;445;g39175aa9f0c_2_45"/>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6" name="Google Shape;446;g39175aa9f0c_2_45"/>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7" name="Google Shape;447;g39175aa9f0c_2_45"/>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8" name="Google Shape;448;g39175aa9f0c_2_45"/>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49" name="Google Shape;449;g39175aa9f0c_2_45"/>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0" name="Google Shape;450;g39175aa9f0c_2_45"/>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1" name="Google Shape;451;g39175aa9f0c_2_45"/>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2" name="Google Shape;452;g39175aa9f0c_2_45"/>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453" name="Google Shape;453;g39175aa9f0c_2_45"/>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454" name="Google Shape;454;g39175aa9f0c_2_45" title="Screenshot 2025-10-27 at 14.12.41.png"/>
          <p:cNvPicPr preferRelativeResize="0"/>
          <p:nvPr/>
        </p:nvPicPr>
        <p:blipFill rotWithShape="1">
          <a:blip r:embed="rId3">
            <a:alphaModFix/>
          </a:blip>
          <a:srcRect/>
          <a:stretch/>
        </p:blipFill>
        <p:spPr>
          <a:xfrm>
            <a:off x="1498716" y="840412"/>
            <a:ext cx="9391375" cy="5177176"/>
          </a:xfrm>
          <a:prstGeom prst="rect">
            <a:avLst/>
          </a:prstGeom>
          <a:noFill/>
          <a:ln>
            <a:noFill/>
          </a:ln>
        </p:spPr>
      </p:pic>
      <p:sp>
        <p:nvSpPr>
          <p:cNvPr id="455" name="Google Shape;455;g39175aa9f0c_2_45"/>
          <p:cNvSpPr/>
          <p:nvPr/>
        </p:nvSpPr>
        <p:spPr>
          <a:xfrm>
            <a:off x="9169675" y="165670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6" name="Google Shape;456;g39175aa9f0c_2_45"/>
          <p:cNvSpPr/>
          <p:nvPr/>
        </p:nvSpPr>
        <p:spPr>
          <a:xfrm>
            <a:off x="7421375" y="112845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1"/>
          <p:cNvPicPr preferRelativeResize="0">
            <a:picLocks noGrp="1"/>
          </p:cNvPicPr>
          <p:nvPr>
            <p:ph type="pic" idx="2"/>
          </p:nvPr>
        </p:nvPicPr>
        <p:blipFill rotWithShape="1">
          <a:blip r:embed="rId3">
            <a:alphaModFix/>
          </a:blip>
          <a:srcRect l="10344" r="10343"/>
          <a:stretch/>
        </p:blipFill>
        <p:spPr>
          <a:xfrm>
            <a:off x="433137" y="577515"/>
            <a:ext cx="5855368" cy="4921840"/>
          </a:xfrm>
          <a:prstGeom prst="rect">
            <a:avLst/>
          </a:prstGeom>
          <a:solidFill>
            <a:srgbClr val="BFBFBF"/>
          </a:solidFill>
          <a:ln>
            <a:noFill/>
          </a:ln>
        </p:spPr>
      </p:pic>
      <p:sp>
        <p:nvSpPr>
          <p:cNvPr id="103" name="Google Shape;103;p1"/>
          <p:cNvSpPr txBox="1">
            <a:spLocks noGrp="1"/>
          </p:cNvSpPr>
          <p:nvPr>
            <p:ph type="body" idx="1"/>
          </p:nvPr>
        </p:nvSpPr>
        <p:spPr>
          <a:xfrm>
            <a:off x="5714900" y="2498675"/>
            <a:ext cx="4926300" cy="16608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4000"/>
              <a:buFont typeface="Play"/>
              <a:buNone/>
            </a:pPr>
            <a:r>
              <a:rPr lang="en-US" sz="2600" b="0">
                <a:latin typeface="Arial"/>
                <a:ea typeface="Arial"/>
                <a:cs typeface="Arial"/>
                <a:sym typeface="Arial"/>
              </a:rPr>
              <a:t>Creating Digital Narratives - Storytelling Tools &amp; Techniques</a:t>
            </a:r>
            <a:endParaRPr sz="5500"/>
          </a:p>
        </p:txBody>
      </p:sp>
      <p:sp>
        <p:nvSpPr>
          <p:cNvPr id="104" name="Google Shape;104;p1"/>
          <p:cNvSpPr txBox="1">
            <a:spLocks noGrp="1"/>
          </p:cNvSpPr>
          <p:nvPr>
            <p:ph type="body" idx="3"/>
          </p:nvPr>
        </p:nvSpPr>
        <p:spPr>
          <a:xfrm>
            <a:off x="5800850" y="5091223"/>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2000"/>
              <a:buFont typeface="Arial"/>
              <a:buNone/>
            </a:pPr>
            <a:r>
              <a:rPr lang="en-US" sz="2000" b="0">
                <a:latin typeface="Arial"/>
                <a:ea typeface="Arial"/>
                <a:cs typeface="Arial"/>
                <a:sym typeface="Arial"/>
              </a:rPr>
              <a:t>Kristina Petrauskė-Chistorikė</a:t>
            </a:r>
            <a:endParaRPr sz="2400" b="0">
              <a:latin typeface="Arial"/>
              <a:ea typeface="Arial"/>
              <a:cs typeface="Arial"/>
              <a:sym typeface="Arial"/>
            </a:endParaRPr>
          </a:p>
        </p:txBody>
      </p:sp>
      <p:sp>
        <p:nvSpPr>
          <p:cNvPr id="105" name="Google Shape;105;p1"/>
          <p:cNvSpPr/>
          <p:nvPr/>
        </p:nvSpPr>
        <p:spPr>
          <a:xfrm>
            <a:off x="0" y="1897468"/>
            <a:ext cx="895932" cy="895932"/>
          </a:xfrm>
          <a:prstGeom prst="ellipse">
            <a:avLst/>
          </a:prstGeom>
          <a:solidFill>
            <a:srgbClr val="4DBD98">
              <a:alpha val="7843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106" name="Google Shape;106;p1"/>
          <p:cNvGrpSpPr/>
          <p:nvPr/>
        </p:nvGrpSpPr>
        <p:grpSpPr>
          <a:xfrm>
            <a:off x="10641177" y="3499946"/>
            <a:ext cx="2641616" cy="2639155"/>
            <a:chOff x="1782854" y="3591929"/>
            <a:chExt cx="742308" cy="741616"/>
          </a:xfrm>
        </p:grpSpPr>
        <p:sp>
          <p:nvSpPr>
            <p:cNvPr id="107" name="Google Shape;107;p1"/>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8" name="Google Shape;108;p1"/>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09" name="Google Shape;109;p1"/>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0" name="Google Shape;110;p1"/>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1" name="Google Shape;111;p1"/>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2" name="Google Shape;112;p1"/>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3" name="Google Shape;113;p1"/>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4" name="Google Shape;114;p1"/>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5" name="Google Shape;115;p1"/>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6" name="Google Shape;116;p1"/>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7" name="Google Shape;117;p1"/>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8" name="Google Shape;118;p1"/>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19" name="Google Shape;119;p1"/>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 name="Google Shape;120;p1"/>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 name="Google Shape;121;p1"/>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 name="Google Shape;122;p1"/>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 name="Google Shape;123;p1"/>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4" name="Google Shape;124;p1"/>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5" name="Google Shape;125;p1"/>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6" name="Google Shape;126;p1"/>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7" name="Google Shape;127;p1"/>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8" name="Google Shape;128;p1"/>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9" name="Google Shape;129;p1"/>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30" name="Google Shape;130;p1"/>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31" name="Google Shape;131;p1"/>
          <p:cNvSpPr txBox="1">
            <a:spLocks noGrp="1"/>
          </p:cNvSpPr>
          <p:nvPr>
            <p:ph type="body" idx="3"/>
          </p:nvPr>
        </p:nvSpPr>
        <p:spPr>
          <a:xfrm>
            <a:off x="5800850" y="4289498"/>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000"/>
              <a:buNone/>
            </a:pPr>
            <a:r>
              <a:rPr lang="en-US" sz="2000" b="0">
                <a:latin typeface="Arial"/>
                <a:ea typeface="Arial"/>
                <a:cs typeface="Arial"/>
                <a:sym typeface="Arial"/>
              </a:rPr>
              <a:t>On social media </a:t>
            </a:r>
            <a:endParaRPr sz="2400" b="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9175aa9f0c_2_76"/>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463" name="Google Shape;463;g39175aa9f0c_2_7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464" name="Google Shape;464;g39175aa9f0c_2_76" title="Screenshot 2025-10-27 at 14.12.58.png"/>
          <p:cNvPicPr preferRelativeResize="0"/>
          <p:nvPr/>
        </p:nvPicPr>
        <p:blipFill rotWithShape="1">
          <a:blip r:embed="rId3">
            <a:alphaModFix/>
          </a:blip>
          <a:srcRect/>
          <a:stretch/>
        </p:blipFill>
        <p:spPr>
          <a:xfrm>
            <a:off x="1368601" y="578100"/>
            <a:ext cx="9454802" cy="5484527"/>
          </a:xfrm>
          <a:prstGeom prst="rect">
            <a:avLst/>
          </a:prstGeom>
          <a:noFill/>
          <a:ln>
            <a:noFill/>
          </a:ln>
        </p:spPr>
      </p:pic>
      <p:sp>
        <p:nvSpPr>
          <p:cNvPr id="465" name="Google Shape;465;g39175aa9f0c_2_76"/>
          <p:cNvSpPr/>
          <p:nvPr/>
        </p:nvSpPr>
        <p:spPr>
          <a:xfrm>
            <a:off x="4212425" y="4636225"/>
            <a:ext cx="5689200" cy="783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39175aa9f0c_2_83"/>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472" name="Google Shape;472;g39175aa9f0c_2_83"/>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473" name="Google Shape;473;g39175aa9f0c_2_83" title="Screenshot 2025-10-27 at 14.13.15.png"/>
          <p:cNvPicPr preferRelativeResize="0"/>
          <p:nvPr/>
        </p:nvPicPr>
        <p:blipFill rotWithShape="1">
          <a:blip r:embed="rId3">
            <a:alphaModFix/>
          </a:blip>
          <a:srcRect/>
          <a:stretch/>
        </p:blipFill>
        <p:spPr>
          <a:xfrm>
            <a:off x="1230226" y="578100"/>
            <a:ext cx="9731548" cy="5402726"/>
          </a:xfrm>
          <a:prstGeom prst="rect">
            <a:avLst/>
          </a:prstGeom>
          <a:noFill/>
          <a:ln>
            <a:noFill/>
          </a:ln>
        </p:spPr>
      </p:pic>
      <p:sp>
        <p:nvSpPr>
          <p:cNvPr id="474" name="Google Shape;474;g39175aa9f0c_2_83"/>
          <p:cNvSpPr/>
          <p:nvPr/>
        </p:nvSpPr>
        <p:spPr>
          <a:xfrm>
            <a:off x="8604625" y="367300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5" name="Google Shape;475;g39175aa9f0c_2_83"/>
          <p:cNvSpPr/>
          <p:nvPr/>
        </p:nvSpPr>
        <p:spPr>
          <a:xfrm>
            <a:off x="8655975" y="616450"/>
            <a:ext cx="2260200" cy="398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9175aa9f0c_2_90"/>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482" name="Google Shape;482;g39175aa9f0c_2_90"/>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483" name="Google Shape;483;g39175aa9f0c_2_90" title="Screenshot 2025-10-27 at 14.13.32.png"/>
          <p:cNvPicPr preferRelativeResize="0"/>
          <p:nvPr/>
        </p:nvPicPr>
        <p:blipFill rotWithShape="1">
          <a:blip r:embed="rId3">
            <a:alphaModFix/>
          </a:blip>
          <a:srcRect/>
          <a:stretch/>
        </p:blipFill>
        <p:spPr>
          <a:xfrm>
            <a:off x="1173331" y="578100"/>
            <a:ext cx="9845325" cy="5456274"/>
          </a:xfrm>
          <a:prstGeom prst="rect">
            <a:avLst/>
          </a:prstGeom>
          <a:noFill/>
          <a:ln>
            <a:noFill/>
          </a:ln>
        </p:spPr>
      </p:pic>
      <p:sp>
        <p:nvSpPr>
          <p:cNvPr id="484" name="Google Shape;484;g39175aa9f0c_2_90"/>
          <p:cNvSpPr/>
          <p:nvPr/>
        </p:nvSpPr>
        <p:spPr>
          <a:xfrm>
            <a:off x="5522350" y="3236350"/>
            <a:ext cx="4918800" cy="526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39175aa9f0c_2_97"/>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491" name="Google Shape;491;g39175aa9f0c_2_97"/>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492" name="Google Shape;492;g39175aa9f0c_2_97" title="Screenshot 2025-10-27 at 14.13.52.png"/>
          <p:cNvPicPr preferRelativeResize="0"/>
          <p:nvPr/>
        </p:nvPicPr>
        <p:blipFill rotWithShape="1">
          <a:blip r:embed="rId3">
            <a:alphaModFix/>
          </a:blip>
          <a:srcRect/>
          <a:stretch/>
        </p:blipFill>
        <p:spPr>
          <a:xfrm>
            <a:off x="1375125" y="578100"/>
            <a:ext cx="9596902" cy="5717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g39175aa9f0c_2_104"/>
          <p:cNvPicPr preferRelativeResize="0">
            <a:picLocks noGrp="1"/>
          </p:cNvPicPr>
          <p:nvPr>
            <p:ph type="pic" idx="2"/>
          </p:nvPr>
        </p:nvPicPr>
        <p:blipFill rotWithShape="1">
          <a:blip r:embed="rId3">
            <a:alphaModFix/>
          </a:blip>
          <a:srcRect l="18887" t="-306" r="142" b="305"/>
          <a:stretch/>
        </p:blipFill>
        <p:spPr>
          <a:xfrm>
            <a:off x="802105" y="340963"/>
            <a:ext cx="6265122" cy="5158391"/>
          </a:xfrm>
          <a:prstGeom prst="rect">
            <a:avLst/>
          </a:prstGeom>
          <a:solidFill>
            <a:srgbClr val="BFBFBF"/>
          </a:solidFill>
          <a:ln>
            <a:noFill/>
          </a:ln>
        </p:spPr>
      </p:pic>
      <p:sp>
        <p:nvSpPr>
          <p:cNvPr id="498" name="Google Shape;498;g39175aa9f0c_2_104"/>
          <p:cNvSpPr txBox="1">
            <a:spLocks noGrp="1"/>
          </p:cNvSpPr>
          <p:nvPr>
            <p:ph type="body" idx="1"/>
          </p:nvPr>
        </p:nvSpPr>
        <p:spPr>
          <a:xfrm>
            <a:off x="497743" y="3701390"/>
            <a:ext cx="2845665"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FOLLOW OUR</a:t>
            </a:r>
            <a:endParaRPr/>
          </a:p>
        </p:txBody>
      </p:sp>
      <p:sp>
        <p:nvSpPr>
          <p:cNvPr id="499" name="Google Shape;499;g39175aa9f0c_2_104"/>
          <p:cNvSpPr txBox="1">
            <a:spLocks noGrp="1"/>
          </p:cNvSpPr>
          <p:nvPr>
            <p:ph type="body" idx="3"/>
          </p:nvPr>
        </p:nvSpPr>
        <p:spPr>
          <a:xfrm>
            <a:off x="469949" y="4483710"/>
            <a:ext cx="2225066"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JOURNEY</a:t>
            </a:r>
            <a:endParaRPr/>
          </a:p>
        </p:txBody>
      </p:sp>
      <p:grpSp>
        <p:nvGrpSpPr>
          <p:cNvPr id="500" name="Google Shape;500;g39175aa9f0c_2_104"/>
          <p:cNvGrpSpPr/>
          <p:nvPr/>
        </p:nvGrpSpPr>
        <p:grpSpPr>
          <a:xfrm>
            <a:off x="9610040" y="4855780"/>
            <a:ext cx="538875" cy="538875"/>
            <a:chOff x="1950027" y="2499889"/>
            <a:chExt cx="850463" cy="850463"/>
          </a:xfrm>
        </p:grpSpPr>
        <p:sp>
          <p:nvSpPr>
            <p:cNvPr id="501" name="Google Shape;501;g39175aa9f0c_2_10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502" name="Google Shape;502;g39175aa9f0c_2_104"/>
            <p:cNvGrpSpPr/>
            <p:nvPr/>
          </p:nvGrpSpPr>
          <p:grpSpPr>
            <a:xfrm>
              <a:off x="2107521" y="2657382"/>
              <a:ext cx="535476" cy="535477"/>
              <a:chOff x="2107521" y="2657382"/>
              <a:chExt cx="535476" cy="535477"/>
            </a:xfrm>
          </p:grpSpPr>
          <p:sp>
            <p:nvSpPr>
              <p:cNvPr id="503" name="Google Shape;503;g39175aa9f0c_2_10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504" name="Google Shape;504;g39175aa9f0c_2_10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505" name="Google Shape;505;g39175aa9f0c_2_10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506" name="Google Shape;506;g39175aa9f0c_2_104"/>
          <p:cNvGrpSpPr/>
          <p:nvPr/>
        </p:nvGrpSpPr>
        <p:grpSpPr>
          <a:xfrm>
            <a:off x="7619745" y="4855780"/>
            <a:ext cx="538875" cy="539273"/>
            <a:chOff x="-1196056" y="2499889"/>
            <a:chExt cx="850463" cy="851092"/>
          </a:xfrm>
        </p:grpSpPr>
        <p:sp>
          <p:nvSpPr>
            <p:cNvPr id="507" name="Google Shape;507;g39175aa9f0c_2_10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508" name="Google Shape;508;g39175aa9f0c_2_10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509" name="Google Shape;509;g39175aa9f0c_2_104"/>
          <p:cNvGrpSpPr/>
          <p:nvPr/>
        </p:nvGrpSpPr>
        <p:grpSpPr>
          <a:xfrm>
            <a:off x="8946609" y="4855780"/>
            <a:ext cx="538875" cy="538875"/>
            <a:chOff x="3094393" y="4759137"/>
            <a:chExt cx="1074283" cy="1074283"/>
          </a:xfrm>
        </p:grpSpPr>
        <p:sp>
          <p:nvSpPr>
            <p:cNvPr id="510" name="Google Shape;510;g39175aa9f0c_2_104"/>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511" name="Google Shape;511;g39175aa9f0c_2_104"/>
            <p:cNvGrpSpPr/>
            <p:nvPr/>
          </p:nvGrpSpPr>
          <p:grpSpPr>
            <a:xfrm>
              <a:off x="3303016" y="4946695"/>
              <a:ext cx="685139" cy="655838"/>
              <a:chOff x="3303016" y="4946695"/>
              <a:chExt cx="685139" cy="655838"/>
            </a:xfrm>
          </p:grpSpPr>
          <p:sp>
            <p:nvSpPr>
              <p:cNvPr id="512" name="Google Shape;512;g39175aa9f0c_2_104"/>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13" name="Google Shape;513;g39175aa9f0c_2_104"/>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14" name="Google Shape;514;g39175aa9f0c_2_104"/>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515" name="Google Shape;515;g39175aa9f0c_2_104"/>
          <p:cNvGrpSpPr/>
          <p:nvPr/>
        </p:nvGrpSpPr>
        <p:grpSpPr>
          <a:xfrm>
            <a:off x="8283176" y="4855780"/>
            <a:ext cx="538875" cy="538875"/>
            <a:chOff x="2779401" y="1664126"/>
            <a:chExt cx="1074283" cy="1074283"/>
          </a:xfrm>
        </p:grpSpPr>
        <p:sp>
          <p:nvSpPr>
            <p:cNvPr id="516" name="Google Shape;516;g39175aa9f0c_2_104"/>
            <p:cNvSpPr/>
            <p:nvPr/>
          </p:nvSpPr>
          <p:spPr>
            <a:xfrm>
              <a:off x="2779401" y="1664126"/>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517" name="Google Shape;517;g39175aa9f0c_2_104"/>
            <p:cNvSpPr/>
            <p:nvPr/>
          </p:nvSpPr>
          <p:spPr>
            <a:xfrm>
              <a:off x="2990503" y="1889431"/>
              <a:ext cx="652752" cy="615571"/>
            </a:xfrm>
            <a:custGeom>
              <a:avLst/>
              <a:gdLst/>
              <a:ahLst/>
              <a:cxnLst/>
              <a:rect l="l" t="t" r="r" b="b"/>
              <a:pathLst>
                <a:path w="300989" h="283844" extrusionOk="0">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518" name="Google Shape;518;g39175aa9f0c_2_104"/>
          <p:cNvSpPr/>
          <p:nvPr/>
        </p:nvSpPr>
        <p:spPr>
          <a:xfrm>
            <a:off x="409903" y="667758"/>
            <a:ext cx="895932" cy="895932"/>
          </a:xfrm>
          <a:prstGeom prst="ellipse">
            <a:avLst/>
          </a:prstGeom>
          <a:solidFill>
            <a:srgbClr val="198AB1">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519" name="Google Shape;519;g39175aa9f0c_2_104"/>
          <p:cNvGrpSpPr/>
          <p:nvPr/>
        </p:nvGrpSpPr>
        <p:grpSpPr>
          <a:xfrm>
            <a:off x="10871194" y="3484181"/>
            <a:ext cx="2641616" cy="2639155"/>
            <a:chOff x="1782854" y="3591929"/>
            <a:chExt cx="742308" cy="741616"/>
          </a:xfrm>
        </p:grpSpPr>
        <p:sp>
          <p:nvSpPr>
            <p:cNvPr id="520" name="Google Shape;520;g39175aa9f0c_2_104"/>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1" name="Google Shape;521;g39175aa9f0c_2_104"/>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2" name="Google Shape;522;g39175aa9f0c_2_104"/>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3" name="Google Shape;523;g39175aa9f0c_2_104"/>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4" name="Google Shape;524;g39175aa9f0c_2_104"/>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5" name="Google Shape;525;g39175aa9f0c_2_104"/>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6" name="Google Shape;526;g39175aa9f0c_2_104"/>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7" name="Google Shape;527;g39175aa9f0c_2_104"/>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8" name="Google Shape;528;g39175aa9f0c_2_104"/>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29" name="Google Shape;529;g39175aa9f0c_2_104"/>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0" name="Google Shape;530;g39175aa9f0c_2_104"/>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1" name="Google Shape;531;g39175aa9f0c_2_104"/>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2" name="Google Shape;532;g39175aa9f0c_2_104"/>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3" name="Google Shape;533;g39175aa9f0c_2_104"/>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4" name="Google Shape;534;g39175aa9f0c_2_104"/>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5" name="Google Shape;535;g39175aa9f0c_2_104"/>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6" name="Google Shape;536;g39175aa9f0c_2_104"/>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7" name="Google Shape;537;g39175aa9f0c_2_104"/>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8" name="Google Shape;538;g39175aa9f0c_2_104"/>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39" name="Google Shape;539;g39175aa9f0c_2_104"/>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40" name="Google Shape;540;g39175aa9f0c_2_104"/>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41" name="Google Shape;541;g39175aa9f0c_2_104"/>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42" name="Google Shape;542;g39175aa9f0c_2_104"/>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43" name="Google Shape;543;g39175aa9f0c_2_104"/>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544" name="Google Shape;544;g39175aa9f0c_2_104"/>
          <p:cNvSpPr/>
          <p:nvPr/>
        </p:nvSpPr>
        <p:spPr>
          <a:xfrm>
            <a:off x="1117325" y="156370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5" name="Google Shape;545;g39175aa9f0c_2_104"/>
          <p:cNvSpPr/>
          <p:nvPr/>
        </p:nvSpPr>
        <p:spPr>
          <a:xfrm>
            <a:off x="4775775" y="103855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6" name="Google Shape;546;g39175aa9f0c_2_104"/>
          <p:cNvSpPr/>
          <p:nvPr/>
        </p:nvSpPr>
        <p:spPr>
          <a:xfrm>
            <a:off x="3118975" y="1383575"/>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g39175aa9f0c_4_0"/>
          <p:cNvPicPr preferRelativeResize="0">
            <a:picLocks noGrp="1"/>
          </p:cNvPicPr>
          <p:nvPr>
            <p:ph type="pic" idx="2"/>
          </p:nvPr>
        </p:nvPicPr>
        <p:blipFill rotWithShape="1">
          <a:blip r:embed="rId3">
            <a:alphaModFix/>
          </a:blip>
          <a:srcRect l="10344" r="10343"/>
          <a:stretch/>
        </p:blipFill>
        <p:spPr>
          <a:xfrm>
            <a:off x="433137" y="577515"/>
            <a:ext cx="5855368" cy="4921840"/>
          </a:xfrm>
          <a:prstGeom prst="rect">
            <a:avLst/>
          </a:prstGeom>
          <a:solidFill>
            <a:srgbClr val="BFBFBF"/>
          </a:solidFill>
          <a:ln>
            <a:noFill/>
          </a:ln>
        </p:spPr>
      </p:pic>
      <p:sp>
        <p:nvSpPr>
          <p:cNvPr id="552" name="Google Shape;552;g39175aa9f0c_4_0"/>
          <p:cNvSpPr txBox="1">
            <a:spLocks noGrp="1"/>
          </p:cNvSpPr>
          <p:nvPr>
            <p:ph type="body" idx="1"/>
          </p:nvPr>
        </p:nvSpPr>
        <p:spPr>
          <a:xfrm>
            <a:off x="5714900" y="2498675"/>
            <a:ext cx="4926300" cy="16608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4000"/>
              <a:buFont typeface="Play"/>
              <a:buNone/>
            </a:pPr>
            <a:r>
              <a:rPr lang="en-US" sz="1900" b="0">
                <a:latin typeface="Arial"/>
                <a:ea typeface="Arial"/>
                <a:cs typeface="Arial"/>
                <a:sym typeface="Arial"/>
              </a:rPr>
              <a:t>How social media and online platforms can empower youth activism, turning empathy into action and messages into impactful campaigns</a:t>
            </a:r>
            <a:endParaRPr sz="4800"/>
          </a:p>
        </p:txBody>
      </p:sp>
      <p:sp>
        <p:nvSpPr>
          <p:cNvPr id="553" name="Google Shape;553;g39175aa9f0c_4_0"/>
          <p:cNvSpPr/>
          <p:nvPr/>
        </p:nvSpPr>
        <p:spPr>
          <a:xfrm>
            <a:off x="0" y="1897468"/>
            <a:ext cx="895932" cy="895932"/>
          </a:xfrm>
          <a:prstGeom prst="ellipse">
            <a:avLst/>
          </a:prstGeom>
          <a:solidFill>
            <a:srgbClr val="4DBD98">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554" name="Google Shape;554;g39175aa9f0c_4_0"/>
          <p:cNvGrpSpPr/>
          <p:nvPr/>
        </p:nvGrpSpPr>
        <p:grpSpPr>
          <a:xfrm>
            <a:off x="10641177" y="3499946"/>
            <a:ext cx="2641616" cy="2639155"/>
            <a:chOff x="1782854" y="3591929"/>
            <a:chExt cx="742308" cy="741616"/>
          </a:xfrm>
        </p:grpSpPr>
        <p:sp>
          <p:nvSpPr>
            <p:cNvPr id="555" name="Google Shape;555;g39175aa9f0c_4_0"/>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56" name="Google Shape;556;g39175aa9f0c_4_0"/>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57" name="Google Shape;557;g39175aa9f0c_4_0"/>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58" name="Google Shape;558;g39175aa9f0c_4_0"/>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59" name="Google Shape;559;g39175aa9f0c_4_0"/>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0" name="Google Shape;560;g39175aa9f0c_4_0"/>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1" name="Google Shape;561;g39175aa9f0c_4_0"/>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2" name="Google Shape;562;g39175aa9f0c_4_0"/>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3" name="Google Shape;563;g39175aa9f0c_4_0"/>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4" name="Google Shape;564;g39175aa9f0c_4_0"/>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5" name="Google Shape;565;g39175aa9f0c_4_0"/>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6" name="Google Shape;566;g39175aa9f0c_4_0"/>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7" name="Google Shape;567;g39175aa9f0c_4_0"/>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8" name="Google Shape;568;g39175aa9f0c_4_0"/>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69" name="Google Shape;569;g39175aa9f0c_4_0"/>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0" name="Google Shape;570;g39175aa9f0c_4_0"/>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1" name="Google Shape;571;g39175aa9f0c_4_0"/>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2" name="Google Shape;572;g39175aa9f0c_4_0"/>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3" name="Google Shape;573;g39175aa9f0c_4_0"/>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4" name="Google Shape;574;g39175aa9f0c_4_0"/>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5" name="Google Shape;575;g39175aa9f0c_4_0"/>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6" name="Google Shape;576;g39175aa9f0c_4_0"/>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7" name="Google Shape;577;g39175aa9f0c_4_0"/>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78" name="Google Shape;578;g39175aa9f0c_4_0"/>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579" name="Google Shape;579;g39175aa9f0c_4_0"/>
          <p:cNvSpPr txBox="1">
            <a:spLocks noGrp="1"/>
          </p:cNvSpPr>
          <p:nvPr>
            <p:ph type="body" idx="3"/>
          </p:nvPr>
        </p:nvSpPr>
        <p:spPr>
          <a:xfrm>
            <a:off x="5800850" y="4289498"/>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000"/>
              <a:buNone/>
            </a:pPr>
            <a:r>
              <a:rPr lang="en-US" sz="2000" b="0">
                <a:latin typeface="Arial"/>
                <a:ea typeface="Arial"/>
                <a:cs typeface="Arial"/>
                <a:sym typeface="Arial"/>
              </a:rPr>
              <a:t>Tomas Vytautas Raskevičius</a:t>
            </a:r>
            <a:endParaRPr sz="2400" b="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39175aa9f0c_4_33"/>
          <p:cNvSpPr txBox="1">
            <a:spLocks noGrp="1"/>
          </p:cNvSpPr>
          <p:nvPr>
            <p:ph type="body" idx="1"/>
          </p:nvPr>
        </p:nvSpPr>
        <p:spPr>
          <a:xfrm>
            <a:off x="288174" y="1890509"/>
            <a:ext cx="10483500" cy="4616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endParaRPr sz="1900">
              <a:solidFill>
                <a:schemeClr val="dk1"/>
              </a:solidFill>
              <a:latin typeface="Arial"/>
              <a:ea typeface="Arial"/>
              <a:cs typeface="Arial"/>
              <a:sym typeface="Arial"/>
            </a:endParaRPr>
          </a:p>
          <a:p>
            <a:pPr marL="0" lvl="0" indent="0" algn="l" rtl="0">
              <a:lnSpc>
                <a:spcPct val="103333"/>
              </a:lnSpc>
              <a:spcBef>
                <a:spcPts val="1200"/>
              </a:spcBef>
              <a:spcAft>
                <a:spcPts val="0"/>
              </a:spcAft>
              <a:buClr>
                <a:srgbClr val="111E46"/>
              </a:buClr>
              <a:buSzPts val="2400"/>
              <a:buNone/>
            </a:pPr>
            <a:endParaRPr/>
          </a:p>
          <a:p>
            <a:pPr marL="0" lvl="0" indent="0" algn="l" rtl="0">
              <a:lnSpc>
                <a:spcPct val="103333"/>
              </a:lnSpc>
              <a:spcBef>
                <a:spcPts val="0"/>
              </a:spcBef>
              <a:spcAft>
                <a:spcPts val="0"/>
              </a:spcAft>
              <a:buClr>
                <a:srgbClr val="111E46"/>
              </a:buClr>
              <a:buSzPts val="2400"/>
              <a:buNone/>
            </a:pPr>
            <a:endParaRPr/>
          </a:p>
        </p:txBody>
      </p:sp>
      <p:grpSp>
        <p:nvGrpSpPr>
          <p:cNvPr id="585" name="Google Shape;585;g39175aa9f0c_4_33"/>
          <p:cNvGrpSpPr/>
          <p:nvPr/>
        </p:nvGrpSpPr>
        <p:grpSpPr>
          <a:xfrm rot="5972238" flipH="1">
            <a:off x="10337276" y="6877855"/>
            <a:ext cx="1988601" cy="1318648"/>
            <a:chOff x="5072479" y="4905026"/>
            <a:chExt cx="803439" cy="532763"/>
          </a:xfrm>
        </p:grpSpPr>
        <p:sp>
          <p:nvSpPr>
            <p:cNvPr id="586" name="Google Shape;586;g39175aa9f0c_4_33"/>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87" name="Google Shape;587;g39175aa9f0c_4_33"/>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88" name="Google Shape;588;g39175aa9f0c_4_33"/>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589" name="Google Shape;589;g39175aa9f0c_4_33"/>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590" name="Google Shape;590;g39175aa9f0c_4_33" title="Screenshot 2025-10-23 at 12.45.12.png"/>
          <p:cNvPicPr preferRelativeResize="0"/>
          <p:nvPr/>
        </p:nvPicPr>
        <p:blipFill rotWithShape="1">
          <a:blip r:embed="rId3">
            <a:alphaModFix/>
          </a:blip>
          <a:srcRect/>
          <a:stretch/>
        </p:blipFill>
        <p:spPr>
          <a:xfrm>
            <a:off x="1225150" y="210663"/>
            <a:ext cx="9741699" cy="6436676"/>
          </a:xfrm>
          <a:prstGeom prst="rect">
            <a:avLst/>
          </a:prstGeom>
          <a:noFill/>
          <a:ln>
            <a:noFill/>
          </a:ln>
        </p:spPr>
      </p:pic>
      <p:sp>
        <p:nvSpPr>
          <p:cNvPr id="591" name="Google Shape;591;g39175aa9f0c_4_33"/>
          <p:cNvSpPr/>
          <p:nvPr/>
        </p:nvSpPr>
        <p:spPr>
          <a:xfrm>
            <a:off x="5713300" y="1963225"/>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2" name="Google Shape;592;g39175aa9f0c_4_33"/>
          <p:cNvSpPr/>
          <p:nvPr/>
        </p:nvSpPr>
        <p:spPr>
          <a:xfrm>
            <a:off x="6495000" y="844225"/>
            <a:ext cx="1107900" cy="1119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3" name="Google Shape;593;g39175aa9f0c_4_33"/>
          <p:cNvSpPr/>
          <p:nvPr/>
        </p:nvSpPr>
        <p:spPr>
          <a:xfrm>
            <a:off x="5363100" y="1317650"/>
            <a:ext cx="711600" cy="737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4" name="Google Shape;594;g39175aa9f0c_4_33"/>
          <p:cNvSpPr/>
          <p:nvPr/>
        </p:nvSpPr>
        <p:spPr>
          <a:xfrm>
            <a:off x="8239875" y="771500"/>
            <a:ext cx="1107900" cy="1119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5" name="Google Shape;595;g39175aa9f0c_4_33"/>
          <p:cNvSpPr/>
          <p:nvPr/>
        </p:nvSpPr>
        <p:spPr>
          <a:xfrm>
            <a:off x="5284325" y="4834850"/>
            <a:ext cx="711600" cy="737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39175aa9f0c_4_43"/>
          <p:cNvSpPr txBox="1">
            <a:spLocks noGrp="1"/>
          </p:cNvSpPr>
          <p:nvPr>
            <p:ph type="body" idx="1"/>
          </p:nvPr>
        </p:nvSpPr>
        <p:spPr>
          <a:xfrm>
            <a:off x="952649" y="25911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11E46"/>
              </a:buClr>
              <a:buSzPts val="2400"/>
              <a:buNone/>
            </a:pPr>
            <a:endParaRPr/>
          </a:p>
        </p:txBody>
      </p:sp>
      <p:grpSp>
        <p:nvGrpSpPr>
          <p:cNvPr id="601" name="Google Shape;601;g39175aa9f0c_4_43"/>
          <p:cNvGrpSpPr/>
          <p:nvPr/>
        </p:nvGrpSpPr>
        <p:grpSpPr>
          <a:xfrm>
            <a:off x="10042087" y="-1319576"/>
            <a:ext cx="2641616" cy="2639155"/>
            <a:chOff x="1782854" y="3591929"/>
            <a:chExt cx="742308" cy="741616"/>
          </a:xfrm>
        </p:grpSpPr>
        <p:sp>
          <p:nvSpPr>
            <p:cNvPr id="602" name="Google Shape;602;g39175aa9f0c_4_43"/>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3" name="Google Shape;603;g39175aa9f0c_4_43"/>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4" name="Google Shape;604;g39175aa9f0c_4_43"/>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5" name="Google Shape;605;g39175aa9f0c_4_43"/>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6" name="Google Shape;606;g39175aa9f0c_4_43"/>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7" name="Google Shape;607;g39175aa9f0c_4_43"/>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8" name="Google Shape;608;g39175aa9f0c_4_43"/>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09" name="Google Shape;609;g39175aa9f0c_4_43"/>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0" name="Google Shape;610;g39175aa9f0c_4_43"/>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1" name="Google Shape;611;g39175aa9f0c_4_43"/>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2" name="Google Shape;612;g39175aa9f0c_4_43"/>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3" name="Google Shape;613;g39175aa9f0c_4_43"/>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4" name="Google Shape;614;g39175aa9f0c_4_43"/>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5" name="Google Shape;615;g39175aa9f0c_4_43"/>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6" name="Google Shape;616;g39175aa9f0c_4_43"/>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7" name="Google Shape;617;g39175aa9f0c_4_43"/>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8" name="Google Shape;618;g39175aa9f0c_4_43"/>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19" name="Google Shape;619;g39175aa9f0c_4_43"/>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0" name="Google Shape;620;g39175aa9f0c_4_43"/>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1" name="Google Shape;621;g39175aa9f0c_4_43"/>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2" name="Google Shape;622;g39175aa9f0c_4_43"/>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3" name="Google Shape;623;g39175aa9f0c_4_43"/>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4" name="Google Shape;624;g39175aa9f0c_4_43"/>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625" name="Google Shape;625;g39175aa9f0c_4_43"/>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626" name="Google Shape;626;g39175aa9f0c_4_43" title="Screenshot 2025-10-23 at 12.45.24.png"/>
          <p:cNvPicPr preferRelativeResize="0"/>
          <p:nvPr/>
        </p:nvPicPr>
        <p:blipFill rotWithShape="1">
          <a:blip r:embed="rId3">
            <a:alphaModFix/>
          </a:blip>
          <a:srcRect/>
          <a:stretch/>
        </p:blipFill>
        <p:spPr>
          <a:xfrm>
            <a:off x="813914" y="623338"/>
            <a:ext cx="10564168" cy="5901075"/>
          </a:xfrm>
          <a:prstGeom prst="rect">
            <a:avLst/>
          </a:prstGeom>
          <a:noFill/>
          <a:ln>
            <a:noFill/>
          </a:ln>
        </p:spPr>
      </p:pic>
      <p:sp>
        <p:nvSpPr>
          <p:cNvPr id="627" name="Google Shape;627;g39175aa9f0c_4_43"/>
          <p:cNvSpPr/>
          <p:nvPr/>
        </p:nvSpPr>
        <p:spPr>
          <a:xfrm>
            <a:off x="6108000" y="1319775"/>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28" name="Google Shape;628;g39175aa9f0c_4_43"/>
          <p:cNvSpPr/>
          <p:nvPr/>
        </p:nvSpPr>
        <p:spPr>
          <a:xfrm>
            <a:off x="2176425" y="1716175"/>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29" name="Google Shape;629;g39175aa9f0c_4_43"/>
          <p:cNvSpPr/>
          <p:nvPr/>
        </p:nvSpPr>
        <p:spPr>
          <a:xfrm>
            <a:off x="1827975" y="3589500"/>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30" name="Google Shape;630;g39175aa9f0c_4_43"/>
          <p:cNvSpPr/>
          <p:nvPr/>
        </p:nvSpPr>
        <p:spPr>
          <a:xfrm>
            <a:off x="9570375" y="1173375"/>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31" name="Google Shape;631;g39175aa9f0c_4_43"/>
          <p:cNvSpPr/>
          <p:nvPr/>
        </p:nvSpPr>
        <p:spPr>
          <a:xfrm>
            <a:off x="9570375" y="4403700"/>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9175aa9f0c_4_73"/>
          <p:cNvSpPr txBox="1">
            <a:spLocks noGrp="1"/>
          </p:cNvSpPr>
          <p:nvPr>
            <p:ph type="body" idx="1"/>
          </p:nvPr>
        </p:nvSpPr>
        <p:spPr>
          <a:xfrm>
            <a:off x="854249" y="27162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03333"/>
              </a:lnSpc>
              <a:spcBef>
                <a:spcPts val="1200"/>
              </a:spcBef>
              <a:spcAft>
                <a:spcPts val="0"/>
              </a:spcAft>
              <a:buSzPts val="2400"/>
              <a:buNone/>
            </a:pPr>
            <a:endParaRPr sz="1900" b="1">
              <a:solidFill>
                <a:schemeClr val="dk1"/>
              </a:solidFill>
              <a:latin typeface="Arial"/>
              <a:ea typeface="Arial"/>
              <a:cs typeface="Arial"/>
              <a:sym typeface="Arial"/>
            </a:endParaRPr>
          </a:p>
        </p:txBody>
      </p:sp>
      <p:pic>
        <p:nvPicPr>
          <p:cNvPr id="638" name="Google Shape;638;g39175aa9f0c_4_73" title="Screenshot 2025-10-23 at 12.45.38.png"/>
          <p:cNvPicPr preferRelativeResize="0"/>
          <p:nvPr/>
        </p:nvPicPr>
        <p:blipFill rotWithShape="1">
          <a:blip r:embed="rId3">
            <a:alphaModFix/>
          </a:blip>
          <a:srcRect/>
          <a:stretch/>
        </p:blipFill>
        <p:spPr>
          <a:xfrm>
            <a:off x="1102850" y="677825"/>
            <a:ext cx="9986299" cy="56172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pic>
        <p:nvPicPr>
          <p:cNvPr id="644" name="Google Shape;644;g39175aa9f0c_4_79" title="Screenshot 2025-10-23 at 12.45.49.png"/>
          <p:cNvPicPr preferRelativeResize="0"/>
          <p:nvPr/>
        </p:nvPicPr>
        <p:blipFill rotWithShape="1">
          <a:blip r:embed="rId3">
            <a:alphaModFix/>
          </a:blip>
          <a:srcRect/>
          <a:stretch/>
        </p:blipFill>
        <p:spPr>
          <a:xfrm>
            <a:off x="1807524" y="523325"/>
            <a:ext cx="8202052" cy="58113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body" idx="1"/>
          </p:nvPr>
        </p:nvSpPr>
        <p:spPr>
          <a:xfrm>
            <a:off x="639852" y="126124"/>
            <a:ext cx="4611021" cy="251349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111E46"/>
              </a:buClr>
              <a:buSzPts val="15000"/>
              <a:buNone/>
            </a:pPr>
            <a:r>
              <a:rPr lang="en-US"/>
              <a:t>01</a:t>
            </a:r>
            <a:endParaRPr/>
          </a:p>
        </p:txBody>
      </p:sp>
      <p:sp>
        <p:nvSpPr>
          <p:cNvPr id="137" name="Google Shape;137;p4"/>
          <p:cNvSpPr txBox="1">
            <a:spLocks noGrp="1"/>
          </p:cNvSpPr>
          <p:nvPr>
            <p:ph type="body" idx="2"/>
          </p:nvPr>
        </p:nvSpPr>
        <p:spPr>
          <a:xfrm>
            <a:off x="2448214" y="3159203"/>
            <a:ext cx="3293400" cy="671700"/>
          </a:xfrm>
          <a:prstGeom prst="rect">
            <a:avLst/>
          </a:prstGeom>
          <a:solidFill>
            <a:srgbClr val="198AB1"/>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Clr>
                <a:schemeClr val="lt1"/>
              </a:buClr>
              <a:buSzPts val="3600"/>
              <a:buNone/>
            </a:pPr>
            <a:r>
              <a:rPr lang="en-US"/>
              <a:t>INTRODUCTION</a:t>
            </a:r>
            <a:endParaRPr/>
          </a:p>
        </p:txBody>
      </p:sp>
      <p:grpSp>
        <p:nvGrpSpPr>
          <p:cNvPr id="138" name="Google Shape;138;p4"/>
          <p:cNvGrpSpPr/>
          <p:nvPr/>
        </p:nvGrpSpPr>
        <p:grpSpPr>
          <a:xfrm rot="5972197" flipH="1">
            <a:off x="10735232" y="1972230"/>
            <a:ext cx="1988628" cy="1318666"/>
            <a:chOff x="5072479" y="4905026"/>
            <a:chExt cx="803439" cy="532763"/>
          </a:xfrm>
        </p:grpSpPr>
        <p:sp>
          <p:nvSpPr>
            <p:cNvPr id="139" name="Google Shape;139;p4"/>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0" name="Google Shape;140;p4"/>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1" name="Google Shape;141;p4"/>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2" name="Google Shape;142;p4"/>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nvGrpSpPr>
          <p:cNvPr id="143" name="Google Shape;143;p4"/>
          <p:cNvGrpSpPr/>
          <p:nvPr/>
        </p:nvGrpSpPr>
        <p:grpSpPr>
          <a:xfrm>
            <a:off x="-725762" y="3972912"/>
            <a:ext cx="2641616" cy="2639155"/>
            <a:chOff x="1782854" y="3591929"/>
            <a:chExt cx="742308" cy="741616"/>
          </a:xfrm>
        </p:grpSpPr>
        <p:sp>
          <p:nvSpPr>
            <p:cNvPr id="144" name="Google Shape;144;p4"/>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5" name="Google Shape;145;p4"/>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6" name="Google Shape;146;p4"/>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7" name="Google Shape;147;p4"/>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8" name="Google Shape;148;p4"/>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49" name="Google Shape;149;p4"/>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0" name="Google Shape;150;p4"/>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1" name="Google Shape;151;p4"/>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2" name="Google Shape;152;p4"/>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3" name="Google Shape;153;p4"/>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4" name="Google Shape;154;p4"/>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5" name="Google Shape;155;p4"/>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6" name="Google Shape;156;p4"/>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7" name="Google Shape;157;p4"/>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8" name="Google Shape;158;p4"/>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59" name="Google Shape;159;p4"/>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0" name="Google Shape;160;p4"/>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1" name="Google Shape;161;p4"/>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2" name="Google Shape;162;p4"/>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3" name="Google Shape;163;p4"/>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4" name="Google Shape;164;p4"/>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5" name="Google Shape;165;p4"/>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6" name="Google Shape;166;p4"/>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67" name="Google Shape;167;p4"/>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4DBD9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68" name="Google Shape;168;p4"/>
          <p:cNvSpPr txBox="1"/>
          <p:nvPr/>
        </p:nvSpPr>
        <p:spPr>
          <a:xfrm>
            <a:off x="7799325" y="2639625"/>
            <a:ext cx="3373800" cy="25398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1000"/>
              </a:spcAft>
              <a:buNone/>
            </a:pPr>
            <a:r>
              <a:rPr lang="en-US" sz="1700">
                <a:solidFill>
                  <a:srgbClr val="222222"/>
                </a:solidFill>
              </a:rPr>
              <a:t>Funded by the European Union. Views and opinions expressed are however those of the author(s) only and do not necessarily reflect those of the European Union or European Commission. Neither the European Union nor the granting authority can be held responsible for them. [Project Number: 101196478] </a:t>
            </a:r>
            <a:endParaRPr sz="1700">
              <a:solidFill>
                <a:srgbClr val="22222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g39175aa9f0c_4_84"/>
          <p:cNvSpPr txBox="1">
            <a:spLocks noGrp="1"/>
          </p:cNvSpPr>
          <p:nvPr>
            <p:ph type="body" idx="2"/>
          </p:nvPr>
        </p:nvSpPr>
        <p:spPr>
          <a:xfrm>
            <a:off x="-7997" y="578100"/>
            <a:ext cx="41148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4000"/>
              <a:buNone/>
            </a:pPr>
            <a:endParaRPr sz="4000" b="0">
              <a:latin typeface="Play"/>
              <a:ea typeface="Play"/>
              <a:cs typeface="Play"/>
              <a:sym typeface="Play"/>
            </a:endParaRPr>
          </a:p>
          <a:p>
            <a:pPr marL="0" lvl="0" indent="0" algn="ctr"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 </a:t>
            </a:r>
            <a:endParaRPr sz="4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651" name="Google Shape;651;g39175aa9f0c_4_84" title="Screenshot 2025-10-23 at 12.45.57.png"/>
          <p:cNvPicPr preferRelativeResize="0"/>
          <p:nvPr/>
        </p:nvPicPr>
        <p:blipFill rotWithShape="1">
          <a:blip r:embed="rId3">
            <a:alphaModFix/>
          </a:blip>
          <a:srcRect/>
          <a:stretch/>
        </p:blipFill>
        <p:spPr>
          <a:xfrm>
            <a:off x="1481475" y="1096500"/>
            <a:ext cx="8752401" cy="53033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g39175aa9f0c_4_90"/>
          <p:cNvSpPr txBox="1">
            <a:spLocks noGrp="1"/>
          </p:cNvSpPr>
          <p:nvPr>
            <p:ph type="body" idx="2"/>
          </p:nvPr>
        </p:nvSpPr>
        <p:spPr>
          <a:xfrm>
            <a:off x="-7992" y="578100"/>
            <a:ext cx="5430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endParaRPr sz="5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658" name="Google Shape;658;g39175aa9f0c_4_90" title="Screenshot 2025-10-23 at 12.46.08.png"/>
          <p:cNvPicPr preferRelativeResize="0"/>
          <p:nvPr/>
        </p:nvPicPr>
        <p:blipFill rotWithShape="1">
          <a:blip r:embed="rId3">
            <a:alphaModFix/>
          </a:blip>
          <a:srcRect/>
          <a:stretch/>
        </p:blipFill>
        <p:spPr>
          <a:xfrm>
            <a:off x="1401725" y="950325"/>
            <a:ext cx="8508749" cy="5303398"/>
          </a:xfrm>
          <a:prstGeom prst="rect">
            <a:avLst/>
          </a:prstGeom>
          <a:noFill/>
          <a:ln>
            <a:noFill/>
          </a:ln>
        </p:spPr>
      </p:pic>
      <p:sp>
        <p:nvSpPr>
          <p:cNvPr id="659" name="Google Shape;659;g39175aa9f0c_4_90"/>
          <p:cNvSpPr/>
          <p:nvPr/>
        </p:nvSpPr>
        <p:spPr>
          <a:xfrm>
            <a:off x="2394775" y="2011550"/>
            <a:ext cx="1175400" cy="10194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0" name="Google Shape;660;g39175aa9f0c_4_90"/>
          <p:cNvSpPr/>
          <p:nvPr/>
        </p:nvSpPr>
        <p:spPr>
          <a:xfrm>
            <a:off x="7298950" y="2651975"/>
            <a:ext cx="1175400" cy="10194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1" name="Google Shape;661;g39175aa9f0c_4_90"/>
          <p:cNvSpPr/>
          <p:nvPr/>
        </p:nvSpPr>
        <p:spPr>
          <a:xfrm>
            <a:off x="2119600" y="4294150"/>
            <a:ext cx="1386600" cy="1151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2" name="Google Shape;662;g39175aa9f0c_4_90"/>
          <p:cNvSpPr/>
          <p:nvPr/>
        </p:nvSpPr>
        <p:spPr>
          <a:xfrm>
            <a:off x="6858875" y="4896025"/>
            <a:ext cx="1309200" cy="1242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39175aa9f0c_4_9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4000"/>
              <a:buFont typeface="Play"/>
              <a:buNone/>
            </a:pPr>
            <a:endParaRPr/>
          </a:p>
        </p:txBody>
      </p:sp>
      <p:pic>
        <p:nvPicPr>
          <p:cNvPr id="669" name="Google Shape;669;g39175aa9f0c_4_96" title="Screenshot 2025-10-23 at 12.46.21.png"/>
          <p:cNvPicPr preferRelativeResize="0"/>
          <p:nvPr/>
        </p:nvPicPr>
        <p:blipFill rotWithShape="1">
          <a:blip r:embed="rId3">
            <a:alphaModFix/>
          </a:blip>
          <a:srcRect/>
          <a:stretch/>
        </p:blipFill>
        <p:spPr>
          <a:xfrm>
            <a:off x="1726539" y="525150"/>
            <a:ext cx="8738911" cy="580771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g39175aa9f0c_4_102"/>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Play"/>
              <a:buNone/>
            </a:pPr>
            <a:endParaRPr/>
          </a:p>
        </p:txBody>
      </p:sp>
      <p:pic>
        <p:nvPicPr>
          <p:cNvPr id="676" name="Google Shape;676;g39175aa9f0c_4_102" title="Screenshot 2025-10-23 at 12.46.31.png"/>
          <p:cNvPicPr preferRelativeResize="0"/>
          <p:nvPr/>
        </p:nvPicPr>
        <p:blipFill rotWithShape="1">
          <a:blip r:embed="rId3">
            <a:alphaModFix/>
          </a:blip>
          <a:srcRect/>
          <a:stretch/>
        </p:blipFill>
        <p:spPr>
          <a:xfrm>
            <a:off x="1454388" y="711092"/>
            <a:ext cx="9283231" cy="5303408"/>
          </a:xfrm>
          <a:prstGeom prst="rect">
            <a:avLst/>
          </a:prstGeom>
          <a:noFill/>
          <a:ln>
            <a:noFill/>
          </a:ln>
        </p:spPr>
      </p:pic>
      <p:sp>
        <p:nvSpPr>
          <p:cNvPr id="677" name="Google Shape;677;g39175aa9f0c_4_102"/>
          <p:cNvSpPr/>
          <p:nvPr/>
        </p:nvSpPr>
        <p:spPr>
          <a:xfrm>
            <a:off x="5624713" y="1163950"/>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78" name="Google Shape;678;g39175aa9f0c_4_102"/>
          <p:cNvSpPr/>
          <p:nvPr/>
        </p:nvSpPr>
        <p:spPr>
          <a:xfrm>
            <a:off x="8660275" y="2241000"/>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79" name="Google Shape;679;g39175aa9f0c_4_102"/>
          <p:cNvSpPr/>
          <p:nvPr/>
        </p:nvSpPr>
        <p:spPr>
          <a:xfrm>
            <a:off x="8247600" y="4255600"/>
            <a:ext cx="6180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0" name="Google Shape;680;g39175aa9f0c_4_102"/>
          <p:cNvSpPr/>
          <p:nvPr/>
        </p:nvSpPr>
        <p:spPr>
          <a:xfrm>
            <a:off x="9196225" y="4369475"/>
            <a:ext cx="942600" cy="814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1" name="Google Shape;681;g39175aa9f0c_4_102"/>
          <p:cNvSpPr/>
          <p:nvPr/>
        </p:nvSpPr>
        <p:spPr>
          <a:xfrm>
            <a:off x="4582744" y="1836300"/>
            <a:ext cx="464400" cy="404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pic>
        <p:nvPicPr>
          <p:cNvPr id="687" name="Google Shape;687;g39175aa9f0c_4_108" title="Screenshot 2025-10-23 at 12.46.39.png"/>
          <p:cNvPicPr preferRelativeResize="0"/>
          <p:nvPr/>
        </p:nvPicPr>
        <p:blipFill rotWithShape="1">
          <a:blip r:embed="rId3">
            <a:alphaModFix/>
          </a:blip>
          <a:srcRect/>
          <a:stretch/>
        </p:blipFill>
        <p:spPr>
          <a:xfrm>
            <a:off x="152400" y="152400"/>
            <a:ext cx="11569792" cy="6553202"/>
          </a:xfrm>
          <a:prstGeom prst="rect">
            <a:avLst/>
          </a:prstGeom>
          <a:noFill/>
          <a:ln>
            <a:noFill/>
          </a:ln>
        </p:spPr>
      </p:pic>
      <p:sp>
        <p:nvSpPr>
          <p:cNvPr id="688" name="Google Shape;688;g39175aa9f0c_4_108"/>
          <p:cNvSpPr/>
          <p:nvPr/>
        </p:nvSpPr>
        <p:spPr>
          <a:xfrm>
            <a:off x="2080175" y="242300"/>
            <a:ext cx="2992800" cy="900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9" name="Google Shape;689;g39175aa9f0c_4_108"/>
          <p:cNvSpPr/>
          <p:nvPr/>
        </p:nvSpPr>
        <p:spPr>
          <a:xfrm>
            <a:off x="319000" y="427550"/>
            <a:ext cx="1556100" cy="5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0" name="Google Shape;690;g39175aa9f0c_4_108"/>
          <p:cNvSpPr/>
          <p:nvPr/>
        </p:nvSpPr>
        <p:spPr>
          <a:xfrm>
            <a:off x="217150" y="2463600"/>
            <a:ext cx="1556100" cy="992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1" name="Google Shape;691;g39175aa9f0c_4_108"/>
          <p:cNvSpPr/>
          <p:nvPr/>
        </p:nvSpPr>
        <p:spPr>
          <a:xfrm>
            <a:off x="2452675" y="2369025"/>
            <a:ext cx="1888200" cy="1458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2" name="Google Shape;692;g39175aa9f0c_4_108"/>
          <p:cNvSpPr/>
          <p:nvPr/>
        </p:nvSpPr>
        <p:spPr>
          <a:xfrm>
            <a:off x="4790325" y="2185650"/>
            <a:ext cx="1494600" cy="1458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3" name="Google Shape;693;g39175aa9f0c_4_108"/>
          <p:cNvSpPr/>
          <p:nvPr/>
        </p:nvSpPr>
        <p:spPr>
          <a:xfrm>
            <a:off x="6678000" y="2555700"/>
            <a:ext cx="1888200" cy="992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4" name="Google Shape;694;g39175aa9f0c_4_108"/>
          <p:cNvSpPr/>
          <p:nvPr/>
        </p:nvSpPr>
        <p:spPr>
          <a:xfrm>
            <a:off x="5897025" y="57050"/>
            <a:ext cx="3362400" cy="1291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5" name="Google Shape;695;g39175aa9f0c_4_108"/>
          <p:cNvSpPr/>
          <p:nvPr/>
        </p:nvSpPr>
        <p:spPr>
          <a:xfrm>
            <a:off x="9567800" y="152400"/>
            <a:ext cx="1772400" cy="1548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6" name="Google Shape;696;g39175aa9f0c_4_108"/>
          <p:cNvSpPr/>
          <p:nvPr/>
        </p:nvSpPr>
        <p:spPr>
          <a:xfrm>
            <a:off x="9041250" y="2940975"/>
            <a:ext cx="2465700" cy="17868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7" name="Google Shape;697;g39175aa9f0c_4_108"/>
          <p:cNvSpPr/>
          <p:nvPr/>
        </p:nvSpPr>
        <p:spPr>
          <a:xfrm>
            <a:off x="152400" y="4336550"/>
            <a:ext cx="1979400" cy="1147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8" name="Google Shape;698;g39175aa9f0c_4_108"/>
          <p:cNvSpPr/>
          <p:nvPr/>
        </p:nvSpPr>
        <p:spPr>
          <a:xfrm>
            <a:off x="2307050" y="4874225"/>
            <a:ext cx="2992800" cy="1147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9" name="Google Shape;699;g39175aa9f0c_4_108"/>
          <p:cNvSpPr/>
          <p:nvPr/>
        </p:nvSpPr>
        <p:spPr>
          <a:xfrm>
            <a:off x="5475100" y="5120825"/>
            <a:ext cx="2992800" cy="900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0" name="Google Shape;700;g39175aa9f0c_4_108"/>
          <p:cNvSpPr/>
          <p:nvPr/>
        </p:nvSpPr>
        <p:spPr>
          <a:xfrm>
            <a:off x="319000" y="57741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1" name="Google Shape;701;g39175aa9f0c_4_108"/>
          <p:cNvSpPr/>
          <p:nvPr/>
        </p:nvSpPr>
        <p:spPr>
          <a:xfrm>
            <a:off x="2372100" y="61705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2" name="Google Shape;702;g39175aa9f0c_4_108"/>
          <p:cNvSpPr/>
          <p:nvPr/>
        </p:nvSpPr>
        <p:spPr>
          <a:xfrm>
            <a:off x="3757425" y="6233050"/>
            <a:ext cx="204300" cy="472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3" name="Google Shape;703;g39175aa9f0c_4_108"/>
          <p:cNvSpPr/>
          <p:nvPr/>
        </p:nvSpPr>
        <p:spPr>
          <a:xfrm>
            <a:off x="9689025" y="182630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4" name="Google Shape;704;g39175aa9f0c_4_108"/>
          <p:cNvSpPr/>
          <p:nvPr/>
        </p:nvSpPr>
        <p:spPr>
          <a:xfrm>
            <a:off x="5142750" y="61705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5" name="Google Shape;705;g39175aa9f0c_4_108"/>
          <p:cNvSpPr/>
          <p:nvPr/>
        </p:nvSpPr>
        <p:spPr>
          <a:xfrm>
            <a:off x="9041250" y="62330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6" name="Google Shape;706;g39175aa9f0c_4_108"/>
          <p:cNvSpPr/>
          <p:nvPr/>
        </p:nvSpPr>
        <p:spPr>
          <a:xfrm>
            <a:off x="6678000" y="47555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7" name="Google Shape;707;g39175aa9f0c_4_108"/>
          <p:cNvSpPr/>
          <p:nvPr/>
        </p:nvSpPr>
        <p:spPr>
          <a:xfrm>
            <a:off x="2452675" y="4573913"/>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8" name="Google Shape;708;g39175aa9f0c_4_108"/>
          <p:cNvSpPr/>
          <p:nvPr/>
        </p:nvSpPr>
        <p:spPr>
          <a:xfrm>
            <a:off x="216550" y="40362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9" name="Google Shape;709;g39175aa9f0c_4_108"/>
          <p:cNvSpPr/>
          <p:nvPr/>
        </p:nvSpPr>
        <p:spPr>
          <a:xfrm>
            <a:off x="4868675" y="4427475"/>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0" name="Google Shape;710;g39175aa9f0c_4_108"/>
          <p:cNvSpPr/>
          <p:nvPr/>
        </p:nvSpPr>
        <p:spPr>
          <a:xfrm>
            <a:off x="5993850" y="16169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11" name="Google Shape;711;g39175aa9f0c_4_108"/>
          <p:cNvSpPr/>
          <p:nvPr/>
        </p:nvSpPr>
        <p:spPr>
          <a:xfrm>
            <a:off x="7877350" y="2185650"/>
            <a:ext cx="204300" cy="300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39175aa9f0c_4_113"/>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18" name="Google Shape;718;g39175aa9f0c_4_113"/>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19" name="Google Shape;719;g39175aa9f0c_4_113" title="Screenshot 2025-10-23 at 12.46.49.png"/>
          <p:cNvPicPr preferRelativeResize="0"/>
          <p:nvPr/>
        </p:nvPicPr>
        <p:blipFill rotWithShape="1">
          <a:blip r:embed="rId3">
            <a:alphaModFix/>
          </a:blip>
          <a:srcRect/>
          <a:stretch/>
        </p:blipFill>
        <p:spPr>
          <a:xfrm>
            <a:off x="1211674" y="453113"/>
            <a:ext cx="9768651" cy="5951774"/>
          </a:xfrm>
          <a:prstGeom prst="rect">
            <a:avLst/>
          </a:prstGeom>
          <a:noFill/>
          <a:ln>
            <a:noFill/>
          </a:ln>
        </p:spPr>
      </p:pic>
      <p:sp>
        <p:nvSpPr>
          <p:cNvPr id="720" name="Google Shape;720;g39175aa9f0c_4_113"/>
          <p:cNvSpPr/>
          <p:nvPr/>
        </p:nvSpPr>
        <p:spPr>
          <a:xfrm>
            <a:off x="1990625" y="578100"/>
            <a:ext cx="2799600" cy="2397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21" name="Google Shape;721;g39175aa9f0c_4_113"/>
          <p:cNvSpPr/>
          <p:nvPr/>
        </p:nvSpPr>
        <p:spPr>
          <a:xfrm>
            <a:off x="7461600" y="1168675"/>
            <a:ext cx="3525000" cy="42894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22" name="Google Shape;722;g39175aa9f0c_4_113"/>
          <p:cNvSpPr/>
          <p:nvPr/>
        </p:nvSpPr>
        <p:spPr>
          <a:xfrm>
            <a:off x="1276150" y="5969350"/>
            <a:ext cx="588000" cy="3258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g39175aa9f0c_4_120"/>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29" name="Google Shape;729;g39175aa9f0c_4_120"/>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30" name="Google Shape;730;g39175aa9f0c_4_120" title="Screenshot 2025-10-23 at 12.46.59.png"/>
          <p:cNvPicPr preferRelativeResize="0"/>
          <p:nvPr/>
        </p:nvPicPr>
        <p:blipFill rotWithShape="1">
          <a:blip r:embed="rId3">
            <a:alphaModFix/>
          </a:blip>
          <a:srcRect/>
          <a:stretch/>
        </p:blipFill>
        <p:spPr>
          <a:xfrm>
            <a:off x="2348113" y="571950"/>
            <a:ext cx="7650924" cy="571410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39175aa9f0c_4_127"/>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37" name="Google Shape;737;g39175aa9f0c_4_127"/>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38" name="Google Shape;738;g39175aa9f0c_4_127" title="Screenshot 2025-10-23 at 12.47.09.png"/>
          <p:cNvPicPr preferRelativeResize="0"/>
          <p:nvPr/>
        </p:nvPicPr>
        <p:blipFill rotWithShape="1">
          <a:blip r:embed="rId3">
            <a:alphaModFix/>
          </a:blip>
          <a:srcRect/>
          <a:stretch/>
        </p:blipFill>
        <p:spPr>
          <a:xfrm>
            <a:off x="2735162" y="1528425"/>
            <a:ext cx="6721675" cy="45301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39175aa9f0c_4_134"/>
          <p:cNvSpPr txBox="1">
            <a:spLocks noGrp="1"/>
          </p:cNvSpPr>
          <p:nvPr>
            <p:ph type="body" idx="1"/>
          </p:nvPr>
        </p:nvSpPr>
        <p:spPr>
          <a:xfrm>
            <a:off x="2795499" y="718001"/>
            <a:ext cx="10483500" cy="3933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300" u="sng">
                <a:solidFill>
                  <a:schemeClr val="hlink"/>
                </a:solidFill>
                <a:latin typeface="Arial"/>
                <a:ea typeface="Arial"/>
                <a:cs typeface="Arial"/>
                <a:sym typeface="Arial"/>
                <a:hlinkClick r:id="rId3"/>
              </a:rPr>
              <a:t>https://www.youtube.com/watch?v=Qlj5kQQYOWo</a:t>
            </a:r>
            <a:endParaRPr sz="3600"/>
          </a:p>
        </p:txBody>
      </p:sp>
      <p:pic>
        <p:nvPicPr>
          <p:cNvPr id="745" name="Google Shape;745;g39175aa9f0c_4_134" title="Screenshot 2025-12-05 at 15.27.52.png"/>
          <p:cNvPicPr preferRelativeResize="0"/>
          <p:nvPr/>
        </p:nvPicPr>
        <p:blipFill>
          <a:blip r:embed="rId4">
            <a:alphaModFix/>
          </a:blip>
          <a:stretch>
            <a:fillRect/>
          </a:stretch>
        </p:blipFill>
        <p:spPr>
          <a:xfrm>
            <a:off x="2795496" y="2374175"/>
            <a:ext cx="6601027" cy="367117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g39175aa9f0c_4_140"/>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52" name="Google Shape;752;g39175aa9f0c_4_140"/>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53" name="Google Shape;753;g39175aa9f0c_4_140" title="Screenshot 2025-10-23 at 12.47.32.png"/>
          <p:cNvPicPr preferRelativeResize="0"/>
          <p:nvPr/>
        </p:nvPicPr>
        <p:blipFill rotWithShape="1">
          <a:blip r:embed="rId3">
            <a:alphaModFix/>
          </a:blip>
          <a:srcRect/>
          <a:stretch/>
        </p:blipFill>
        <p:spPr>
          <a:xfrm>
            <a:off x="1504062" y="1262762"/>
            <a:ext cx="9183874" cy="43324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txBox="1">
            <a:spLocks noGrp="1"/>
          </p:cNvSpPr>
          <p:nvPr>
            <p:ph type="body" idx="1"/>
          </p:nvPr>
        </p:nvSpPr>
        <p:spPr>
          <a:xfrm>
            <a:off x="288174" y="1890509"/>
            <a:ext cx="10483500" cy="4616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Font typeface="Arial"/>
              <a:buNone/>
            </a:pPr>
            <a:r>
              <a:rPr lang="en-US">
                <a:solidFill>
                  <a:schemeClr val="dk1"/>
                </a:solidFill>
                <a:latin typeface="Arial"/>
                <a:ea typeface="Arial"/>
                <a:cs typeface="Arial"/>
                <a:sym typeface="Arial"/>
              </a:rPr>
              <a:t>Kristina.petrauske@vdkaromuziejus.lt </a:t>
            </a:r>
            <a:endParaRPr sz="28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900">
              <a:solidFill>
                <a:schemeClr val="dk1"/>
              </a:solidFill>
              <a:latin typeface="Arial"/>
              <a:ea typeface="Arial"/>
              <a:cs typeface="Arial"/>
              <a:sym typeface="Arial"/>
            </a:endParaRPr>
          </a:p>
          <a:p>
            <a:pPr marL="0" lvl="0" indent="0" algn="l" rtl="0">
              <a:lnSpc>
                <a:spcPct val="103333"/>
              </a:lnSpc>
              <a:spcBef>
                <a:spcPts val="1200"/>
              </a:spcBef>
              <a:spcAft>
                <a:spcPts val="0"/>
              </a:spcAft>
              <a:buClr>
                <a:srgbClr val="111E46"/>
              </a:buClr>
              <a:buSzPts val="2400"/>
              <a:buNone/>
            </a:pPr>
            <a:endParaRPr/>
          </a:p>
          <a:p>
            <a:pPr marL="0" lvl="0" indent="0" algn="l" rtl="0">
              <a:lnSpc>
                <a:spcPct val="103333"/>
              </a:lnSpc>
              <a:spcBef>
                <a:spcPts val="0"/>
              </a:spcBef>
              <a:spcAft>
                <a:spcPts val="0"/>
              </a:spcAft>
              <a:buClr>
                <a:srgbClr val="111E46"/>
              </a:buClr>
              <a:buSzPts val="2400"/>
              <a:buNone/>
            </a:pPr>
            <a:endParaRPr/>
          </a:p>
        </p:txBody>
      </p:sp>
      <p:sp>
        <p:nvSpPr>
          <p:cNvPr id="174" name="Google Shape;174;p5"/>
          <p:cNvSpPr txBox="1">
            <a:spLocks noGrp="1"/>
          </p:cNvSpPr>
          <p:nvPr>
            <p:ph type="body" idx="2"/>
          </p:nvPr>
        </p:nvSpPr>
        <p:spPr>
          <a:xfrm>
            <a:off x="-8000" y="208450"/>
            <a:ext cx="5736300" cy="1289400"/>
          </a:xfrm>
          <a:prstGeom prst="rect">
            <a:avLst/>
          </a:prstGeom>
          <a:solidFill>
            <a:srgbClr val="198AB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Play"/>
              <a:buNone/>
            </a:pPr>
            <a:r>
              <a:rPr lang="en-US" sz="4800" b="0">
                <a:latin typeface="Play"/>
                <a:ea typeface="Play"/>
                <a:cs typeface="Play"/>
                <a:sym typeface="Play"/>
              </a:rPr>
              <a:t>@chistorike </a:t>
            </a:r>
            <a:endParaRPr sz="4400" b="0">
              <a:solidFill>
                <a:schemeClr val="dk1"/>
              </a:solidFill>
              <a:latin typeface="Play"/>
              <a:ea typeface="Play"/>
              <a:cs typeface="Play"/>
              <a:sym typeface="Play"/>
            </a:endParaRPr>
          </a:p>
          <a:p>
            <a:pPr marL="808038" lvl="0" indent="0" algn="l" rtl="0">
              <a:lnSpc>
                <a:spcPct val="104694"/>
              </a:lnSpc>
              <a:spcBef>
                <a:spcPts val="0"/>
              </a:spcBef>
              <a:spcAft>
                <a:spcPts val="0"/>
              </a:spcAft>
              <a:buClr>
                <a:schemeClr val="lt1"/>
              </a:buClr>
              <a:buSzPts val="3600"/>
              <a:buNone/>
            </a:pPr>
            <a:endParaRPr/>
          </a:p>
        </p:txBody>
      </p:sp>
      <p:grpSp>
        <p:nvGrpSpPr>
          <p:cNvPr id="175" name="Google Shape;175;p5"/>
          <p:cNvGrpSpPr/>
          <p:nvPr/>
        </p:nvGrpSpPr>
        <p:grpSpPr>
          <a:xfrm rot="5972238" flipH="1">
            <a:off x="10337276" y="6877855"/>
            <a:ext cx="1988601" cy="1318648"/>
            <a:chOff x="5072479" y="4905026"/>
            <a:chExt cx="803439" cy="532763"/>
          </a:xfrm>
        </p:grpSpPr>
        <p:sp>
          <p:nvSpPr>
            <p:cNvPr id="176" name="Google Shape;176;p5"/>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77" name="Google Shape;177;p5"/>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78" name="Google Shape;178;p5"/>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79" name="Google Shape;179;p5"/>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80" name="Google Shape;180;p5"/>
          <p:cNvSpPr/>
          <p:nvPr/>
        </p:nvSpPr>
        <p:spPr>
          <a:xfrm>
            <a:off x="9471971" y="-522323"/>
            <a:ext cx="1044645" cy="1044645"/>
          </a:xfrm>
          <a:prstGeom prst="ellipse">
            <a:avLst/>
          </a:prstGeom>
          <a:solidFill>
            <a:srgbClr val="4DBD98">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181" name="Google Shape;181;p5" title="AD1 (2).png"/>
          <p:cNvPicPr preferRelativeResize="0"/>
          <p:nvPr/>
        </p:nvPicPr>
        <p:blipFill rotWithShape="1">
          <a:blip r:embed="rId3">
            <a:alphaModFix/>
          </a:blip>
          <a:srcRect/>
          <a:stretch/>
        </p:blipFill>
        <p:spPr>
          <a:xfrm>
            <a:off x="6047275" y="852013"/>
            <a:ext cx="5595375" cy="5595375"/>
          </a:xfrm>
          <a:prstGeom prst="rect">
            <a:avLst/>
          </a:prstGeom>
          <a:noFill/>
          <a:ln>
            <a:noFill/>
          </a:ln>
        </p:spPr>
      </p:pic>
      <p:sp>
        <p:nvSpPr>
          <p:cNvPr id="182" name="Google Shape;182;p5"/>
          <p:cNvSpPr/>
          <p:nvPr/>
        </p:nvSpPr>
        <p:spPr>
          <a:xfrm>
            <a:off x="9554975" y="2157575"/>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39175aa9f0c_4_147"/>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60" name="Google Shape;760;g39175aa9f0c_4_147"/>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61" name="Google Shape;761;g39175aa9f0c_4_147" title="Screenshot 2025-10-23 at 12.47.53.png"/>
          <p:cNvPicPr preferRelativeResize="0"/>
          <p:nvPr/>
        </p:nvPicPr>
        <p:blipFill rotWithShape="1">
          <a:blip r:embed="rId3">
            <a:alphaModFix/>
          </a:blip>
          <a:srcRect/>
          <a:stretch/>
        </p:blipFill>
        <p:spPr>
          <a:xfrm>
            <a:off x="1550591" y="863451"/>
            <a:ext cx="8745275" cy="51310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39175aa9f0c_4_154"/>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68" name="Google Shape;768;g39175aa9f0c_4_154"/>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69" name="Google Shape;769;g39175aa9f0c_4_154" title="Screenshot 2025-10-23 at 12.48.05.png"/>
          <p:cNvPicPr preferRelativeResize="0"/>
          <p:nvPr/>
        </p:nvPicPr>
        <p:blipFill rotWithShape="1">
          <a:blip r:embed="rId3">
            <a:alphaModFix/>
          </a:blip>
          <a:srcRect/>
          <a:stretch/>
        </p:blipFill>
        <p:spPr>
          <a:xfrm>
            <a:off x="854252" y="864800"/>
            <a:ext cx="10483499" cy="5128404"/>
          </a:xfrm>
          <a:prstGeom prst="rect">
            <a:avLst/>
          </a:prstGeom>
          <a:noFill/>
          <a:ln>
            <a:noFill/>
          </a:ln>
        </p:spPr>
      </p:pic>
      <p:sp>
        <p:nvSpPr>
          <p:cNvPr id="770" name="Google Shape;770;g39175aa9f0c_4_154"/>
          <p:cNvSpPr/>
          <p:nvPr/>
        </p:nvSpPr>
        <p:spPr>
          <a:xfrm>
            <a:off x="3786525" y="2572450"/>
            <a:ext cx="1093800" cy="865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71" name="Google Shape;771;g39175aa9f0c_4_154"/>
          <p:cNvSpPr/>
          <p:nvPr/>
        </p:nvSpPr>
        <p:spPr>
          <a:xfrm>
            <a:off x="7509175" y="1543300"/>
            <a:ext cx="1287900" cy="1124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39175aa9f0c_4_161"/>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78" name="Google Shape;778;g39175aa9f0c_4_161"/>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79" name="Google Shape;779;g39175aa9f0c_4_161" title="Screenshot 2025-10-23 at 12.48.15.png"/>
          <p:cNvPicPr preferRelativeResize="0"/>
          <p:nvPr/>
        </p:nvPicPr>
        <p:blipFill rotWithShape="1">
          <a:blip r:embed="rId3">
            <a:alphaModFix/>
          </a:blip>
          <a:srcRect/>
          <a:stretch/>
        </p:blipFill>
        <p:spPr>
          <a:xfrm>
            <a:off x="2067063" y="768463"/>
            <a:ext cx="8057875" cy="5321075"/>
          </a:xfrm>
          <a:prstGeom prst="rect">
            <a:avLst/>
          </a:prstGeom>
          <a:noFill/>
          <a:ln>
            <a:noFill/>
          </a:ln>
        </p:spPr>
      </p:pic>
      <p:sp>
        <p:nvSpPr>
          <p:cNvPr id="780" name="Google Shape;780;g39175aa9f0c_4_161"/>
          <p:cNvSpPr/>
          <p:nvPr/>
        </p:nvSpPr>
        <p:spPr>
          <a:xfrm>
            <a:off x="2746275" y="1433300"/>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81" name="Google Shape;781;g39175aa9f0c_4_161"/>
          <p:cNvSpPr/>
          <p:nvPr/>
        </p:nvSpPr>
        <p:spPr>
          <a:xfrm>
            <a:off x="4414100" y="2361850"/>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82" name="Google Shape;782;g39175aa9f0c_4_161"/>
          <p:cNvSpPr/>
          <p:nvPr/>
        </p:nvSpPr>
        <p:spPr>
          <a:xfrm>
            <a:off x="5777600" y="2218875"/>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83" name="Google Shape;783;g39175aa9f0c_4_161"/>
          <p:cNvSpPr/>
          <p:nvPr/>
        </p:nvSpPr>
        <p:spPr>
          <a:xfrm>
            <a:off x="7329850" y="1433300"/>
            <a:ext cx="1685700" cy="1869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g39175aa9f0c_4_168"/>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790" name="Google Shape;790;g39175aa9f0c_4_168"/>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791" name="Google Shape;791;g39175aa9f0c_4_168" title="Screenshot 2025-10-23 at 12.48.25.png"/>
          <p:cNvPicPr preferRelativeResize="0"/>
          <p:nvPr/>
        </p:nvPicPr>
        <p:blipFill rotWithShape="1">
          <a:blip r:embed="rId3">
            <a:alphaModFix/>
          </a:blip>
          <a:srcRect/>
          <a:stretch/>
        </p:blipFill>
        <p:spPr>
          <a:xfrm>
            <a:off x="1138625" y="1129712"/>
            <a:ext cx="9914751" cy="4598576"/>
          </a:xfrm>
          <a:prstGeom prst="rect">
            <a:avLst/>
          </a:prstGeom>
          <a:noFill/>
          <a:ln>
            <a:noFill/>
          </a:ln>
        </p:spPr>
      </p:pic>
      <p:sp>
        <p:nvSpPr>
          <p:cNvPr id="792" name="Google Shape;792;g39175aa9f0c_4_168"/>
          <p:cNvSpPr/>
          <p:nvPr/>
        </p:nvSpPr>
        <p:spPr>
          <a:xfrm>
            <a:off x="4995800" y="1602425"/>
            <a:ext cx="2016300" cy="1415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93" name="Google Shape;793;g39175aa9f0c_4_168"/>
          <p:cNvSpPr/>
          <p:nvPr/>
        </p:nvSpPr>
        <p:spPr>
          <a:xfrm>
            <a:off x="8601275" y="868675"/>
            <a:ext cx="28140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94" name="Google Shape;794;g39175aa9f0c_4_168"/>
          <p:cNvSpPr/>
          <p:nvPr/>
        </p:nvSpPr>
        <p:spPr>
          <a:xfrm>
            <a:off x="931825" y="802750"/>
            <a:ext cx="28140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g39175aa9f0c_4_175"/>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01" name="Google Shape;801;g39175aa9f0c_4_175"/>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02" name="Google Shape;802;g39175aa9f0c_4_175" title="Screenshot 2025-10-23 at 12.48.36.png"/>
          <p:cNvPicPr preferRelativeResize="0"/>
          <p:nvPr/>
        </p:nvPicPr>
        <p:blipFill rotWithShape="1">
          <a:blip r:embed="rId3">
            <a:alphaModFix/>
          </a:blip>
          <a:srcRect/>
          <a:stretch/>
        </p:blipFill>
        <p:spPr>
          <a:xfrm>
            <a:off x="1813220" y="596538"/>
            <a:ext cx="8406050" cy="566492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g39175aa9f0c_4_182"/>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09" name="Google Shape;809;g39175aa9f0c_4_182"/>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10" name="Google Shape;810;g39175aa9f0c_4_182" title="Screenshot 2025-10-23 at 12.48.45.png"/>
          <p:cNvPicPr preferRelativeResize="0"/>
          <p:nvPr/>
        </p:nvPicPr>
        <p:blipFill rotWithShape="1">
          <a:blip r:embed="rId3">
            <a:alphaModFix/>
          </a:blip>
          <a:srcRect/>
          <a:stretch/>
        </p:blipFill>
        <p:spPr>
          <a:xfrm>
            <a:off x="2169821" y="578100"/>
            <a:ext cx="7745051" cy="5594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g39175aa9f0c_4_189"/>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17" name="Google Shape;817;g39175aa9f0c_4_189"/>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18" name="Google Shape;818;g39175aa9f0c_4_189" title="Screenshot 2025-10-23 at 12.48.54.png"/>
          <p:cNvPicPr preferRelativeResize="0"/>
          <p:nvPr/>
        </p:nvPicPr>
        <p:blipFill rotWithShape="1">
          <a:blip r:embed="rId3">
            <a:alphaModFix/>
          </a:blip>
          <a:srcRect/>
          <a:stretch/>
        </p:blipFill>
        <p:spPr>
          <a:xfrm>
            <a:off x="2171168" y="277038"/>
            <a:ext cx="7849676" cy="6303925"/>
          </a:xfrm>
          <a:prstGeom prst="rect">
            <a:avLst/>
          </a:prstGeom>
          <a:noFill/>
          <a:ln>
            <a:noFill/>
          </a:ln>
        </p:spPr>
      </p:pic>
      <p:sp>
        <p:nvSpPr>
          <p:cNvPr id="819" name="Google Shape;819;g39175aa9f0c_4_189"/>
          <p:cNvSpPr/>
          <p:nvPr/>
        </p:nvSpPr>
        <p:spPr>
          <a:xfrm>
            <a:off x="3287725" y="2915300"/>
            <a:ext cx="6151800" cy="565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g39175aa9f0c_4_196"/>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26" name="Google Shape;826;g39175aa9f0c_4_19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27" name="Google Shape;827;g39175aa9f0c_4_196" title="Screenshot 2025-10-23 at 12.49.02.png"/>
          <p:cNvPicPr preferRelativeResize="0"/>
          <p:nvPr/>
        </p:nvPicPr>
        <p:blipFill rotWithShape="1">
          <a:blip r:embed="rId3">
            <a:alphaModFix/>
          </a:blip>
          <a:srcRect/>
          <a:stretch/>
        </p:blipFill>
        <p:spPr>
          <a:xfrm>
            <a:off x="2729109" y="908063"/>
            <a:ext cx="6733774" cy="504187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g39175aa9f0c_4_203"/>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34" name="Google Shape;834;g39175aa9f0c_4_203"/>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35" name="Google Shape;835;g39175aa9f0c_4_203" title="Screenshot 2025-10-23 at 12.49.10.png"/>
          <p:cNvPicPr preferRelativeResize="0"/>
          <p:nvPr/>
        </p:nvPicPr>
        <p:blipFill rotWithShape="1">
          <a:blip r:embed="rId3">
            <a:alphaModFix/>
          </a:blip>
          <a:srcRect/>
          <a:stretch/>
        </p:blipFill>
        <p:spPr>
          <a:xfrm>
            <a:off x="2675988" y="1128762"/>
            <a:ext cx="6840026" cy="46004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39175aa9f0c_4_210"/>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842" name="Google Shape;842;g39175aa9f0c_4_210"/>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843" name="Google Shape;843;g39175aa9f0c_4_210" title="Screenshot 2025-10-23 at 12.49.20.png"/>
          <p:cNvPicPr preferRelativeResize="0"/>
          <p:nvPr/>
        </p:nvPicPr>
        <p:blipFill rotWithShape="1">
          <a:blip r:embed="rId3">
            <a:alphaModFix/>
          </a:blip>
          <a:srcRect/>
          <a:stretch/>
        </p:blipFill>
        <p:spPr>
          <a:xfrm>
            <a:off x="1947175" y="501287"/>
            <a:ext cx="8297657" cy="58554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6"/>
          <p:cNvPicPr preferRelativeResize="0">
            <a:picLocks noGrp="1"/>
          </p:cNvPicPr>
          <p:nvPr>
            <p:ph type="pic" idx="2"/>
          </p:nvPr>
        </p:nvPicPr>
        <p:blipFill rotWithShape="1">
          <a:blip r:embed="rId3">
            <a:alphaModFix/>
          </a:blip>
          <a:srcRect t="47126" b="12989"/>
          <a:stretch/>
        </p:blipFill>
        <p:spPr>
          <a:xfrm>
            <a:off x="0" y="1"/>
            <a:ext cx="12192000" cy="3241781"/>
          </a:xfrm>
          <a:prstGeom prst="rect">
            <a:avLst/>
          </a:prstGeom>
          <a:solidFill>
            <a:srgbClr val="D8D8D8"/>
          </a:solidFill>
          <a:ln>
            <a:noFill/>
          </a:ln>
        </p:spPr>
      </p:pic>
      <p:sp>
        <p:nvSpPr>
          <p:cNvPr id="188" name="Google Shape;188;p6"/>
          <p:cNvSpPr txBox="1">
            <a:spLocks noGrp="1"/>
          </p:cNvSpPr>
          <p:nvPr>
            <p:ph type="body" idx="4"/>
          </p:nvPr>
        </p:nvSpPr>
        <p:spPr>
          <a:xfrm>
            <a:off x="1743300" y="3184350"/>
            <a:ext cx="8705400" cy="770400"/>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endParaRPr sz="4800" b="0">
              <a:latin typeface="Play"/>
              <a:ea typeface="Play"/>
              <a:cs typeface="Play"/>
              <a:sym typeface="Play"/>
            </a:endParaRPr>
          </a:p>
          <a:p>
            <a:pPr marL="0" lvl="0" indent="0" algn="l" rtl="0">
              <a:lnSpc>
                <a:spcPct val="90000"/>
              </a:lnSpc>
              <a:spcBef>
                <a:spcPts val="0"/>
              </a:spcBef>
              <a:spcAft>
                <a:spcPts val="0"/>
              </a:spcAft>
              <a:buClr>
                <a:schemeClr val="lt1"/>
              </a:buClr>
              <a:buSzPts val="4800"/>
              <a:buFont typeface="Play"/>
              <a:buNone/>
            </a:pPr>
            <a:r>
              <a:rPr lang="en-US" sz="4800" b="0">
                <a:latin typeface="Play"/>
                <a:ea typeface="Play"/>
                <a:cs typeface="Play"/>
                <a:sym typeface="Play"/>
              </a:rPr>
              <a:t>Why this topic matters? </a:t>
            </a:r>
            <a:endParaRPr sz="4400" b="0">
              <a:solidFill>
                <a:schemeClr val="dk1"/>
              </a:solidFill>
              <a:latin typeface="Play"/>
              <a:ea typeface="Play"/>
              <a:cs typeface="Play"/>
              <a:sym typeface="Play"/>
            </a:endParaRPr>
          </a:p>
          <a:p>
            <a:pPr marL="0" lvl="0" indent="0" algn="ctr" rtl="0">
              <a:lnSpc>
                <a:spcPct val="107694"/>
              </a:lnSpc>
              <a:spcBef>
                <a:spcPts val="0"/>
              </a:spcBef>
              <a:spcAft>
                <a:spcPts val="0"/>
              </a:spcAft>
              <a:buClr>
                <a:schemeClr val="lt1"/>
              </a:buClr>
              <a:buSzPts val="3600"/>
              <a:buNone/>
            </a:pPr>
            <a:endParaRPr/>
          </a:p>
        </p:txBody>
      </p:sp>
      <p:grpSp>
        <p:nvGrpSpPr>
          <p:cNvPr id="189" name="Google Shape;189;p6"/>
          <p:cNvGrpSpPr/>
          <p:nvPr/>
        </p:nvGrpSpPr>
        <p:grpSpPr>
          <a:xfrm rot="5972197" flipH="1">
            <a:off x="-733751" y="106013"/>
            <a:ext cx="1988628" cy="1318666"/>
            <a:chOff x="5072479" y="4905026"/>
            <a:chExt cx="803439" cy="532763"/>
          </a:xfrm>
        </p:grpSpPr>
        <p:sp>
          <p:nvSpPr>
            <p:cNvPr id="190" name="Google Shape;190;p6"/>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4DBD9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1" name="Google Shape;191;p6"/>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4DBD9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2" name="Google Shape;192;p6"/>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4DBD9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93" name="Google Shape;193;p6"/>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4DBD9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94" name="Google Shape;194;p6"/>
          <p:cNvSpPr/>
          <p:nvPr/>
        </p:nvSpPr>
        <p:spPr>
          <a:xfrm>
            <a:off x="5612275" y="79625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5" name="Google Shape;195;p6"/>
          <p:cNvSpPr/>
          <p:nvPr/>
        </p:nvSpPr>
        <p:spPr>
          <a:xfrm>
            <a:off x="3748375" y="92295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6" name="Google Shape;196;p6"/>
          <p:cNvSpPr/>
          <p:nvPr/>
        </p:nvSpPr>
        <p:spPr>
          <a:xfrm>
            <a:off x="2128475" y="796250"/>
            <a:ext cx="1502700" cy="1528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pic>
        <p:nvPicPr>
          <p:cNvPr id="848" name="Google Shape;848;g39175aa9f0c_4_217"/>
          <p:cNvPicPr preferRelativeResize="0">
            <a:picLocks noGrp="1"/>
          </p:cNvPicPr>
          <p:nvPr>
            <p:ph type="pic" idx="2"/>
          </p:nvPr>
        </p:nvPicPr>
        <p:blipFill rotWithShape="1">
          <a:blip r:embed="rId3">
            <a:alphaModFix/>
          </a:blip>
          <a:srcRect l="18887" t="-306" r="142" b="305"/>
          <a:stretch/>
        </p:blipFill>
        <p:spPr>
          <a:xfrm>
            <a:off x="802105" y="340963"/>
            <a:ext cx="6265122" cy="5158391"/>
          </a:xfrm>
          <a:prstGeom prst="rect">
            <a:avLst/>
          </a:prstGeom>
          <a:solidFill>
            <a:srgbClr val="BFBFBF"/>
          </a:solidFill>
          <a:ln>
            <a:noFill/>
          </a:ln>
        </p:spPr>
      </p:pic>
      <p:sp>
        <p:nvSpPr>
          <p:cNvPr id="849" name="Google Shape;849;g39175aa9f0c_4_217"/>
          <p:cNvSpPr txBox="1">
            <a:spLocks noGrp="1"/>
          </p:cNvSpPr>
          <p:nvPr>
            <p:ph type="body" idx="1"/>
          </p:nvPr>
        </p:nvSpPr>
        <p:spPr>
          <a:xfrm>
            <a:off x="497743" y="3701390"/>
            <a:ext cx="2845665"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FOLLOW OUR</a:t>
            </a:r>
            <a:endParaRPr/>
          </a:p>
        </p:txBody>
      </p:sp>
      <p:sp>
        <p:nvSpPr>
          <p:cNvPr id="850" name="Google Shape;850;g39175aa9f0c_4_217"/>
          <p:cNvSpPr txBox="1">
            <a:spLocks noGrp="1"/>
          </p:cNvSpPr>
          <p:nvPr>
            <p:ph type="body" idx="3"/>
          </p:nvPr>
        </p:nvSpPr>
        <p:spPr>
          <a:xfrm>
            <a:off x="469949" y="4483710"/>
            <a:ext cx="2225066"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JOURNEY</a:t>
            </a:r>
            <a:endParaRPr/>
          </a:p>
        </p:txBody>
      </p:sp>
      <p:grpSp>
        <p:nvGrpSpPr>
          <p:cNvPr id="851" name="Google Shape;851;g39175aa9f0c_4_217"/>
          <p:cNvGrpSpPr/>
          <p:nvPr/>
        </p:nvGrpSpPr>
        <p:grpSpPr>
          <a:xfrm>
            <a:off x="9610040" y="4855780"/>
            <a:ext cx="538875" cy="538875"/>
            <a:chOff x="1950027" y="2499889"/>
            <a:chExt cx="850463" cy="850463"/>
          </a:xfrm>
        </p:grpSpPr>
        <p:sp>
          <p:nvSpPr>
            <p:cNvPr id="852" name="Google Shape;852;g39175aa9f0c_4_21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853" name="Google Shape;853;g39175aa9f0c_4_217"/>
            <p:cNvGrpSpPr/>
            <p:nvPr/>
          </p:nvGrpSpPr>
          <p:grpSpPr>
            <a:xfrm>
              <a:off x="2107521" y="2657382"/>
              <a:ext cx="535476" cy="535477"/>
              <a:chOff x="2107521" y="2657382"/>
              <a:chExt cx="535476" cy="535477"/>
            </a:xfrm>
          </p:grpSpPr>
          <p:sp>
            <p:nvSpPr>
              <p:cNvPr id="854" name="Google Shape;854;g39175aa9f0c_4_21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55" name="Google Shape;855;g39175aa9f0c_4_21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56" name="Google Shape;856;g39175aa9f0c_4_21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857" name="Google Shape;857;g39175aa9f0c_4_217"/>
          <p:cNvGrpSpPr/>
          <p:nvPr/>
        </p:nvGrpSpPr>
        <p:grpSpPr>
          <a:xfrm>
            <a:off x="7619745" y="4855780"/>
            <a:ext cx="538875" cy="539273"/>
            <a:chOff x="-1196056" y="2499889"/>
            <a:chExt cx="850463" cy="851092"/>
          </a:xfrm>
        </p:grpSpPr>
        <p:sp>
          <p:nvSpPr>
            <p:cNvPr id="858" name="Google Shape;858;g39175aa9f0c_4_21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59" name="Google Shape;859;g39175aa9f0c_4_21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860" name="Google Shape;860;g39175aa9f0c_4_217"/>
          <p:cNvGrpSpPr/>
          <p:nvPr/>
        </p:nvGrpSpPr>
        <p:grpSpPr>
          <a:xfrm>
            <a:off x="8946609" y="4855780"/>
            <a:ext cx="538875" cy="538875"/>
            <a:chOff x="3094393" y="4759137"/>
            <a:chExt cx="1074283" cy="1074283"/>
          </a:xfrm>
        </p:grpSpPr>
        <p:sp>
          <p:nvSpPr>
            <p:cNvPr id="861" name="Google Shape;861;g39175aa9f0c_4_217"/>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862" name="Google Shape;862;g39175aa9f0c_4_217"/>
            <p:cNvGrpSpPr/>
            <p:nvPr/>
          </p:nvGrpSpPr>
          <p:grpSpPr>
            <a:xfrm>
              <a:off x="3303016" y="4946695"/>
              <a:ext cx="685139" cy="655838"/>
              <a:chOff x="3303016" y="4946695"/>
              <a:chExt cx="685139" cy="655838"/>
            </a:xfrm>
          </p:grpSpPr>
          <p:sp>
            <p:nvSpPr>
              <p:cNvPr id="863" name="Google Shape;863;g39175aa9f0c_4_217"/>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64" name="Google Shape;864;g39175aa9f0c_4_217"/>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65" name="Google Shape;865;g39175aa9f0c_4_217"/>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866" name="Google Shape;866;g39175aa9f0c_4_217"/>
          <p:cNvGrpSpPr/>
          <p:nvPr/>
        </p:nvGrpSpPr>
        <p:grpSpPr>
          <a:xfrm>
            <a:off x="8283176" y="4855780"/>
            <a:ext cx="538875" cy="538875"/>
            <a:chOff x="2779401" y="1664126"/>
            <a:chExt cx="1074283" cy="1074283"/>
          </a:xfrm>
        </p:grpSpPr>
        <p:sp>
          <p:nvSpPr>
            <p:cNvPr id="867" name="Google Shape;867;g39175aa9f0c_4_217"/>
            <p:cNvSpPr/>
            <p:nvPr/>
          </p:nvSpPr>
          <p:spPr>
            <a:xfrm>
              <a:off x="2779401" y="1664126"/>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868" name="Google Shape;868;g39175aa9f0c_4_217"/>
            <p:cNvSpPr/>
            <p:nvPr/>
          </p:nvSpPr>
          <p:spPr>
            <a:xfrm>
              <a:off x="2990503" y="1889431"/>
              <a:ext cx="652752" cy="615571"/>
            </a:xfrm>
            <a:custGeom>
              <a:avLst/>
              <a:gdLst/>
              <a:ahLst/>
              <a:cxnLst/>
              <a:rect l="l" t="t" r="r" b="b"/>
              <a:pathLst>
                <a:path w="300989" h="283844" extrusionOk="0">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869" name="Google Shape;869;g39175aa9f0c_4_217"/>
          <p:cNvSpPr/>
          <p:nvPr/>
        </p:nvSpPr>
        <p:spPr>
          <a:xfrm>
            <a:off x="409903" y="667758"/>
            <a:ext cx="895932" cy="895932"/>
          </a:xfrm>
          <a:prstGeom prst="ellipse">
            <a:avLst/>
          </a:prstGeom>
          <a:solidFill>
            <a:srgbClr val="198AB1">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870" name="Google Shape;870;g39175aa9f0c_4_217"/>
          <p:cNvGrpSpPr/>
          <p:nvPr/>
        </p:nvGrpSpPr>
        <p:grpSpPr>
          <a:xfrm>
            <a:off x="10871194" y="3484181"/>
            <a:ext cx="2641616" cy="2639155"/>
            <a:chOff x="1782854" y="3591929"/>
            <a:chExt cx="742308" cy="741616"/>
          </a:xfrm>
        </p:grpSpPr>
        <p:sp>
          <p:nvSpPr>
            <p:cNvPr id="871" name="Google Shape;871;g39175aa9f0c_4_217"/>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2" name="Google Shape;872;g39175aa9f0c_4_217"/>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3" name="Google Shape;873;g39175aa9f0c_4_217"/>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4" name="Google Shape;874;g39175aa9f0c_4_217"/>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5" name="Google Shape;875;g39175aa9f0c_4_217"/>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6" name="Google Shape;876;g39175aa9f0c_4_217"/>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7" name="Google Shape;877;g39175aa9f0c_4_217"/>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8" name="Google Shape;878;g39175aa9f0c_4_217"/>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79" name="Google Shape;879;g39175aa9f0c_4_217"/>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0" name="Google Shape;880;g39175aa9f0c_4_217"/>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1" name="Google Shape;881;g39175aa9f0c_4_217"/>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2" name="Google Shape;882;g39175aa9f0c_4_217"/>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3" name="Google Shape;883;g39175aa9f0c_4_217"/>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4" name="Google Shape;884;g39175aa9f0c_4_217"/>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5" name="Google Shape;885;g39175aa9f0c_4_217"/>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6" name="Google Shape;886;g39175aa9f0c_4_217"/>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7" name="Google Shape;887;g39175aa9f0c_4_217"/>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8" name="Google Shape;888;g39175aa9f0c_4_217"/>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89" name="Google Shape;889;g39175aa9f0c_4_217"/>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0" name="Google Shape;890;g39175aa9f0c_4_217"/>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1" name="Google Shape;891;g39175aa9f0c_4_217"/>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2" name="Google Shape;892;g39175aa9f0c_4_217"/>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3" name="Google Shape;893;g39175aa9f0c_4_217"/>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894" name="Google Shape;894;g39175aa9f0c_4_217"/>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895" name="Google Shape;895;g39175aa9f0c_4_217"/>
          <p:cNvSpPr/>
          <p:nvPr/>
        </p:nvSpPr>
        <p:spPr>
          <a:xfrm>
            <a:off x="4737350" y="1281375"/>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96" name="Google Shape;896;g39175aa9f0c_4_217"/>
          <p:cNvSpPr/>
          <p:nvPr/>
        </p:nvSpPr>
        <p:spPr>
          <a:xfrm>
            <a:off x="3117450" y="1563700"/>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97" name="Google Shape;897;g39175aa9f0c_4_217"/>
          <p:cNvSpPr/>
          <p:nvPr/>
        </p:nvSpPr>
        <p:spPr>
          <a:xfrm>
            <a:off x="1238825" y="1804475"/>
            <a:ext cx="13635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pic>
        <p:nvPicPr>
          <p:cNvPr id="902" name="Google Shape;902;g39175aa9f0c_6_0"/>
          <p:cNvPicPr preferRelativeResize="0">
            <a:picLocks noGrp="1"/>
          </p:cNvPicPr>
          <p:nvPr>
            <p:ph type="pic" idx="2"/>
          </p:nvPr>
        </p:nvPicPr>
        <p:blipFill rotWithShape="1">
          <a:blip r:embed="rId3">
            <a:alphaModFix/>
          </a:blip>
          <a:srcRect l="10344" r="10343"/>
          <a:stretch/>
        </p:blipFill>
        <p:spPr>
          <a:xfrm>
            <a:off x="433137" y="577515"/>
            <a:ext cx="5855368" cy="4921840"/>
          </a:xfrm>
          <a:prstGeom prst="rect">
            <a:avLst/>
          </a:prstGeom>
          <a:solidFill>
            <a:srgbClr val="BFBFBF"/>
          </a:solidFill>
          <a:ln>
            <a:noFill/>
          </a:ln>
        </p:spPr>
      </p:pic>
      <p:sp>
        <p:nvSpPr>
          <p:cNvPr id="903" name="Google Shape;903;g39175aa9f0c_6_0"/>
          <p:cNvSpPr txBox="1">
            <a:spLocks noGrp="1"/>
          </p:cNvSpPr>
          <p:nvPr>
            <p:ph type="body" idx="1"/>
          </p:nvPr>
        </p:nvSpPr>
        <p:spPr>
          <a:xfrm>
            <a:off x="5714900" y="2498675"/>
            <a:ext cx="4926300" cy="16608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4000"/>
              <a:buFont typeface="Play"/>
              <a:buNone/>
            </a:pPr>
            <a:r>
              <a:rPr lang="en-US" b="0">
                <a:latin typeface="Play"/>
                <a:ea typeface="Play"/>
                <a:cs typeface="Play"/>
                <a:sym typeface="Play"/>
              </a:rPr>
              <a:t>Archival Material In Digital Formats:</a:t>
            </a:r>
            <a:endParaRPr/>
          </a:p>
        </p:txBody>
      </p:sp>
      <p:sp>
        <p:nvSpPr>
          <p:cNvPr id="904" name="Google Shape;904;g39175aa9f0c_6_0"/>
          <p:cNvSpPr txBox="1">
            <a:spLocks noGrp="1"/>
          </p:cNvSpPr>
          <p:nvPr>
            <p:ph type="body" idx="3"/>
          </p:nvPr>
        </p:nvSpPr>
        <p:spPr>
          <a:xfrm>
            <a:off x="5800850" y="5091223"/>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E2841"/>
              </a:buClr>
              <a:buSzPts val="2000"/>
              <a:buFont typeface="Arial"/>
              <a:buNone/>
            </a:pPr>
            <a:r>
              <a:rPr lang="en-US" sz="2000" b="0">
                <a:latin typeface="Arial"/>
                <a:ea typeface="Arial"/>
                <a:cs typeface="Arial"/>
                <a:sym typeface="Arial"/>
              </a:rPr>
              <a:t>Karolina Vilkelienė</a:t>
            </a:r>
            <a:endParaRPr sz="2400" b="0">
              <a:latin typeface="Arial"/>
              <a:ea typeface="Arial"/>
              <a:cs typeface="Arial"/>
              <a:sym typeface="Arial"/>
            </a:endParaRPr>
          </a:p>
        </p:txBody>
      </p:sp>
      <p:sp>
        <p:nvSpPr>
          <p:cNvPr id="905" name="Google Shape;905;g39175aa9f0c_6_0"/>
          <p:cNvSpPr/>
          <p:nvPr/>
        </p:nvSpPr>
        <p:spPr>
          <a:xfrm>
            <a:off x="0" y="1897468"/>
            <a:ext cx="895932" cy="895932"/>
          </a:xfrm>
          <a:prstGeom prst="ellipse">
            <a:avLst/>
          </a:prstGeom>
          <a:solidFill>
            <a:srgbClr val="4DBD98">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906" name="Google Shape;906;g39175aa9f0c_6_0"/>
          <p:cNvGrpSpPr/>
          <p:nvPr/>
        </p:nvGrpSpPr>
        <p:grpSpPr>
          <a:xfrm>
            <a:off x="10641177" y="3499946"/>
            <a:ext cx="2641616" cy="2639155"/>
            <a:chOff x="1782854" y="3591929"/>
            <a:chExt cx="742308" cy="741616"/>
          </a:xfrm>
        </p:grpSpPr>
        <p:sp>
          <p:nvSpPr>
            <p:cNvPr id="907" name="Google Shape;907;g39175aa9f0c_6_0"/>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8" name="Google Shape;908;g39175aa9f0c_6_0"/>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09" name="Google Shape;909;g39175aa9f0c_6_0"/>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0" name="Google Shape;910;g39175aa9f0c_6_0"/>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1" name="Google Shape;911;g39175aa9f0c_6_0"/>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2" name="Google Shape;912;g39175aa9f0c_6_0"/>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3" name="Google Shape;913;g39175aa9f0c_6_0"/>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4" name="Google Shape;914;g39175aa9f0c_6_0"/>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5" name="Google Shape;915;g39175aa9f0c_6_0"/>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6" name="Google Shape;916;g39175aa9f0c_6_0"/>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7" name="Google Shape;917;g39175aa9f0c_6_0"/>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8" name="Google Shape;918;g39175aa9f0c_6_0"/>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19" name="Google Shape;919;g39175aa9f0c_6_0"/>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0" name="Google Shape;920;g39175aa9f0c_6_0"/>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1" name="Google Shape;921;g39175aa9f0c_6_0"/>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2" name="Google Shape;922;g39175aa9f0c_6_0"/>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3" name="Google Shape;923;g39175aa9f0c_6_0"/>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4" name="Google Shape;924;g39175aa9f0c_6_0"/>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5" name="Google Shape;925;g39175aa9f0c_6_0"/>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6" name="Google Shape;926;g39175aa9f0c_6_0"/>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7" name="Google Shape;927;g39175aa9f0c_6_0"/>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8" name="Google Shape;928;g39175aa9f0c_6_0"/>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29" name="Google Shape;929;g39175aa9f0c_6_0"/>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30" name="Google Shape;930;g39175aa9f0c_6_0"/>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931" name="Google Shape;931;g39175aa9f0c_6_0"/>
          <p:cNvSpPr txBox="1">
            <a:spLocks noGrp="1"/>
          </p:cNvSpPr>
          <p:nvPr>
            <p:ph type="body" idx="3"/>
          </p:nvPr>
        </p:nvSpPr>
        <p:spPr>
          <a:xfrm>
            <a:off x="5800850" y="4289498"/>
            <a:ext cx="3255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000"/>
              <a:buNone/>
            </a:pPr>
            <a:r>
              <a:rPr lang="en-US" sz="2000" b="0">
                <a:latin typeface="Arial"/>
                <a:ea typeface="Arial"/>
                <a:cs typeface="Arial"/>
                <a:sym typeface="Arial"/>
              </a:rPr>
              <a:t>Photos, documents, testimonies</a:t>
            </a:r>
            <a:endParaRPr sz="2400" b="0">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g39175aa9f0c_6_34"/>
          <p:cNvSpPr txBox="1">
            <a:spLocks noGrp="1"/>
          </p:cNvSpPr>
          <p:nvPr>
            <p:ph type="body" idx="1"/>
          </p:nvPr>
        </p:nvSpPr>
        <p:spPr>
          <a:xfrm>
            <a:off x="288174" y="1890509"/>
            <a:ext cx="10483500" cy="4616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endParaRPr sz="1900">
              <a:solidFill>
                <a:schemeClr val="dk1"/>
              </a:solidFill>
              <a:latin typeface="Arial"/>
              <a:ea typeface="Arial"/>
              <a:cs typeface="Arial"/>
              <a:sym typeface="Arial"/>
            </a:endParaRPr>
          </a:p>
          <a:p>
            <a:pPr marL="0" lvl="0" indent="0" algn="l" rtl="0">
              <a:lnSpc>
                <a:spcPct val="103333"/>
              </a:lnSpc>
              <a:spcBef>
                <a:spcPts val="1200"/>
              </a:spcBef>
              <a:spcAft>
                <a:spcPts val="0"/>
              </a:spcAft>
              <a:buClr>
                <a:srgbClr val="111E46"/>
              </a:buClr>
              <a:buSzPts val="2400"/>
              <a:buNone/>
            </a:pPr>
            <a:endParaRPr/>
          </a:p>
          <a:p>
            <a:pPr marL="0" lvl="0" indent="0" algn="l" rtl="0">
              <a:lnSpc>
                <a:spcPct val="103333"/>
              </a:lnSpc>
              <a:spcBef>
                <a:spcPts val="0"/>
              </a:spcBef>
              <a:spcAft>
                <a:spcPts val="0"/>
              </a:spcAft>
              <a:buClr>
                <a:srgbClr val="111E46"/>
              </a:buClr>
              <a:buSzPts val="2400"/>
              <a:buNone/>
            </a:pPr>
            <a:endParaRPr/>
          </a:p>
        </p:txBody>
      </p:sp>
      <p:grpSp>
        <p:nvGrpSpPr>
          <p:cNvPr id="937" name="Google Shape;937;g39175aa9f0c_6_34"/>
          <p:cNvGrpSpPr/>
          <p:nvPr/>
        </p:nvGrpSpPr>
        <p:grpSpPr>
          <a:xfrm rot="5972238" flipH="1">
            <a:off x="10337276" y="6877855"/>
            <a:ext cx="1988601" cy="1318648"/>
            <a:chOff x="5072479" y="4905026"/>
            <a:chExt cx="803439" cy="532763"/>
          </a:xfrm>
        </p:grpSpPr>
        <p:sp>
          <p:nvSpPr>
            <p:cNvPr id="938" name="Google Shape;938;g39175aa9f0c_6_34"/>
            <p:cNvSpPr/>
            <p:nvPr/>
          </p:nvSpPr>
          <p:spPr>
            <a:xfrm>
              <a:off x="5072479"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39" name="Google Shape;939;g39175aa9f0c_6_34"/>
            <p:cNvSpPr/>
            <p:nvPr/>
          </p:nvSpPr>
          <p:spPr>
            <a:xfrm>
              <a:off x="5160355" y="4905026"/>
              <a:ext cx="540356" cy="532763"/>
            </a:xfrm>
            <a:custGeom>
              <a:avLst/>
              <a:gdLst/>
              <a:ahLst/>
              <a:cxnLst/>
              <a:rect l="l" t="t" r="r" b="b"/>
              <a:pathLst>
                <a:path w="540356" h="532763" extrusionOk="0">
                  <a:moveTo>
                    <a:pt x="0" y="0"/>
                  </a:moveTo>
                  <a:lnTo>
                    <a:pt x="540356"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40" name="Google Shape;940;g39175aa9f0c_6_34"/>
            <p:cNvSpPr/>
            <p:nvPr/>
          </p:nvSpPr>
          <p:spPr>
            <a:xfrm>
              <a:off x="5248231"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41" name="Google Shape;941;g39175aa9f0c_6_34"/>
            <p:cNvSpPr/>
            <p:nvPr/>
          </p:nvSpPr>
          <p:spPr>
            <a:xfrm>
              <a:off x="5335562" y="4905026"/>
              <a:ext cx="540356" cy="532763"/>
            </a:xfrm>
            <a:custGeom>
              <a:avLst/>
              <a:gdLst/>
              <a:ahLst/>
              <a:cxnLst/>
              <a:rect l="l" t="t" r="r" b="b"/>
              <a:pathLst>
                <a:path w="540356" h="532763" extrusionOk="0">
                  <a:moveTo>
                    <a:pt x="0" y="0"/>
                  </a:moveTo>
                  <a:lnTo>
                    <a:pt x="540357" y="532764"/>
                  </a:lnTo>
                </a:path>
              </a:pathLst>
            </a:custGeom>
            <a:noFill/>
            <a:ln w="19050" cap="flat" cmpd="sng">
              <a:solidFill>
                <a:srgbClr val="EF48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942" name="Google Shape;942;g39175aa9f0c_6_34"/>
          <p:cNvSpPr/>
          <p:nvPr/>
        </p:nvSpPr>
        <p:spPr>
          <a:xfrm>
            <a:off x="9471971" y="-522323"/>
            <a:ext cx="1044645" cy="1044645"/>
          </a:xfrm>
          <a:prstGeom prst="ellipse">
            <a:avLst/>
          </a:prstGeom>
          <a:solidFill>
            <a:srgbClr val="4DBD98">
              <a:alpha val="7411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pic>
        <p:nvPicPr>
          <p:cNvPr id="943" name="Google Shape;943;g39175aa9f0c_6_34" title="Screenshot 2025-10-27 at 11.51.43.png"/>
          <p:cNvPicPr preferRelativeResize="0"/>
          <p:nvPr/>
        </p:nvPicPr>
        <p:blipFill rotWithShape="1">
          <a:blip r:embed="rId3">
            <a:alphaModFix/>
          </a:blip>
          <a:srcRect/>
          <a:stretch/>
        </p:blipFill>
        <p:spPr>
          <a:xfrm>
            <a:off x="591438" y="386212"/>
            <a:ext cx="11009124" cy="608557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g39175aa9f0c_6_45"/>
          <p:cNvSpPr txBox="1">
            <a:spLocks noGrp="1"/>
          </p:cNvSpPr>
          <p:nvPr>
            <p:ph type="body" idx="1"/>
          </p:nvPr>
        </p:nvSpPr>
        <p:spPr>
          <a:xfrm>
            <a:off x="952649" y="25911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11E46"/>
              </a:buClr>
              <a:buSzPts val="2400"/>
              <a:buNone/>
            </a:pPr>
            <a:endParaRPr/>
          </a:p>
        </p:txBody>
      </p:sp>
      <p:sp>
        <p:nvSpPr>
          <p:cNvPr id="949" name="Google Shape;949;g39175aa9f0c_6_45"/>
          <p:cNvSpPr txBox="1">
            <a:spLocks noGrp="1"/>
          </p:cNvSpPr>
          <p:nvPr>
            <p:ph type="body" idx="2"/>
          </p:nvPr>
        </p:nvSpPr>
        <p:spPr>
          <a:xfrm>
            <a:off x="-8000" y="578100"/>
            <a:ext cx="6440700" cy="1235400"/>
          </a:xfrm>
          <a:prstGeom prst="rect">
            <a:avLst/>
          </a:prstGeom>
          <a:solidFill>
            <a:srgbClr val="EF4870"/>
          </a:solidFill>
          <a:ln>
            <a:noFill/>
          </a:ln>
        </p:spPr>
        <p:txBody>
          <a:bodyPr spcFirstLastPara="1" wrap="square" lIns="91425" tIns="45700" rIns="91425" bIns="45700" anchor="ctr" anchorCtr="0">
            <a:noAutofit/>
          </a:bodyPr>
          <a:lstStyle/>
          <a:p>
            <a:pPr marL="808038" lvl="0" indent="0" algn="l" rtl="0">
              <a:lnSpc>
                <a:spcPct val="104694"/>
              </a:lnSpc>
              <a:spcBef>
                <a:spcPts val="0"/>
              </a:spcBef>
              <a:spcAft>
                <a:spcPts val="0"/>
              </a:spcAft>
              <a:buClr>
                <a:schemeClr val="lt1"/>
              </a:buClr>
              <a:buSzPts val="3600"/>
              <a:buNone/>
            </a:pPr>
            <a:endParaRPr/>
          </a:p>
        </p:txBody>
      </p:sp>
      <p:grpSp>
        <p:nvGrpSpPr>
          <p:cNvPr id="950" name="Google Shape;950;g39175aa9f0c_6_45"/>
          <p:cNvGrpSpPr/>
          <p:nvPr/>
        </p:nvGrpSpPr>
        <p:grpSpPr>
          <a:xfrm>
            <a:off x="10042087" y="-1319576"/>
            <a:ext cx="2641616" cy="2639155"/>
            <a:chOff x="1782854" y="3591929"/>
            <a:chExt cx="742308" cy="741616"/>
          </a:xfrm>
        </p:grpSpPr>
        <p:sp>
          <p:nvSpPr>
            <p:cNvPr id="951" name="Google Shape;951;g39175aa9f0c_6_45"/>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2" name="Google Shape;952;g39175aa9f0c_6_45"/>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3" name="Google Shape;953;g39175aa9f0c_6_45"/>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4" name="Google Shape;954;g39175aa9f0c_6_45"/>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5" name="Google Shape;955;g39175aa9f0c_6_45"/>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6" name="Google Shape;956;g39175aa9f0c_6_45"/>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7" name="Google Shape;957;g39175aa9f0c_6_45"/>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8" name="Google Shape;958;g39175aa9f0c_6_45"/>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59" name="Google Shape;959;g39175aa9f0c_6_45"/>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0" name="Google Shape;960;g39175aa9f0c_6_45"/>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1" name="Google Shape;961;g39175aa9f0c_6_45"/>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2" name="Google Shape;962;g39175aa9f0c_6_45"/>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3" name="Google Shape;963;g39175aa9f0c_6_45"/>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4" name="Google Shape;964;g39175aa9f0c_6_45"/>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5" name="Google Shape;965;g39175aa9f0c_6_45"/>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6" name="Google Shape;966;g39175aa9f0c_6_45"/>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7" name="Google Shape;967;g39175aa9f0c_6_45"/>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8" name="Google Shape;968;g39175aa9f0c_6_45"/>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69" name="Google Shape;969;g39175aa9f0c_6_45"/>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0" name="Google Shape;970;g39175aa9f0c_6_45"/>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1" name="Google Shape;971;g39175aa9f0c_6_45"/>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2" name="Google Shape;972;g39175aa9f0c_6_45"/>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3" name="Google Shape;973;g39175aa9f0c_6_45"/>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974" name="Google Shape;974;g39175aa9f0c_6_45"/>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975" name="Google Shape;975;g39175aa9f0c_6_45" title="Screenshot 2025-10-27 at 11.53.45.png"/>
          <p:cNvPicPr preferRelativeResize="0"/>
          <p:nvPr/>
        </p:nvPicPr>
        <p:blipFill rotWithShape="1">
          <a:blip r:embed="rId3">
            <a:alphaModFix/>
          </a:blip>
          <a:srcRect/>
          <a:stretch/>
        </p:blipFill>
        <p:spPr>
          <a:xfrm>
            <a:off x="854250" y="582169"/>
            <a:ext cx="10483499" cy="569367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g39175aa9f0c_6_76"/>
          <p:cNvSpPr txBox="1">
            <a:spLocks noGrp="1"/>
          </p:cNvSpPr>
          <p:nvPr>
            <p:ph type="body" idx="1"/>
          </p:nvPr>
        </p:nvSpPr>
        <p:spPr>
          <a:xfrm>
            <a:off x="854249" y="27162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03333"/>
              </a:lnSpc>
              <a:spcBef>
                <a:spcPts val="1200"/>
              </a:spcBef>
              <a:spcAft>
                <a:spcPts val="0"/>
              </a:spcAft>
              <a:buSzPts val="2400"/>
              <a:buNone/>
            </a:pPr>
            <a:endParaRPr sz="1900" b="1">
              <a:solidFill>
                <a:schemeClr val="dk1"/>
              </a:solidFill>
              <a:latin typeface="Arial"/>
              <a:ea typeface="Arial"/>
              <a:cs typeface="Arial"/>
              <a:sym typeface="Arial"/>
            </a:endParaRPr>
          </a:p>
        </p:txBody>
      </p:sp>
      <p:sp>
        <p:nvSpPr>
          <p:cNvPr id="982" name="Google Shape;982;g39175aa9f0c_6_7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     </a:t>
            </a:r>
            <a:endParaRPr/>
          </a:p>
        </p:txBody>
      </p:sp>
      <p:pic>
        <p:nvPicPr>
          <p:cNvPr id="983" name="Google Shape;983;g39175aa9f0c_6_76" title="Screenshot 2025-10-27 at 11.54.51.png"/>
          <p:cNvPicPr preferRelativeResize="0"/>
          <p:nvPr/>
        </p:nvPicPr>
        <p:blipFill rotWithShape="1">
          <a:blip r:embed="rId3">
            <a:alphaModFix/>
          </a:blip>
          <a:srcRect/>
          <a:stretch/>
        </p:blipFill>
        <p:spPr>
          <a:xfrm>
            <a:off x="914562" y="534925"/>
            <a:ext cx="10362876" cy="578814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g39175aa9f0c_6_83"/>
          <p:cNvSpPr txBox="1">
            <a:spLocks noGrp="1"/>
          </p:cNvSpPr>
          <p:nvPr>
            <p:ph type="body" idx="2"/>
          </p:nvPr>
        </p:nvSpPr>
        <p:spPr>
          <a:xfrm>
            <a:off x="-8000" y="332275"/>
            <a:ext cx="6906000" cy="9174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4000"/>
              <a:buNone/>
            </a:pPr>
            <a:endParaRPr sz="4000" b="0">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990" name="Google Shape;990;g39175aa9f0c_6_83" title="Screenshot 2025-10-27 at 11.56.00.png"/>
          <p:cNvPicPr preferRelativeResize="0"/>
          <p:nvPr/>
        </p:nvPicPr>
        <p:blipFill rotWithShape="1">
          <a:blip r:embed="rId3">
            <a:alphaModFix/>
          </a:blip>
          <a:srcRect/>
          <a:stretch/>
        </p:blipFill>
        <p:spPr>
          <a:xfrm>
            <a:off x="969038" y="685425"/>
            <a:ext cx="10253927" cy="548715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g39175aa9f0c_6_89"/>
          <p:cNvSpPr txBox="1">
            <a:spLocks noGrp="1"/>
          </p:cNvSpPr>
          <p:nvPr>
            <p:ph type="body" idx="2"/>
          </p:nvPr>
        </p:nvSpPr>
        <p:spPr>
          <a:xfrm>
            <a:off x="-7997" y="578100"/>
            <a:ext cx="41148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4000"/>
              <a:buNone/>
            </a:pPr>
            <a:endParaRPr sz="4000" b="0">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997" name="Google Shape;997;g39175aa9f0c_6_89" title="Screenshot 2025-10-27 at 11.57.14.png"/>
          <p:cNvPicPr preferRelativeResize="0"/>
          <p:nvPr/>
        </p:nvPicPr>
        <p:blipFill rotWithShape="1">
          <a:blip r:embed="rId3">
            <a:alphaModFix/>
          </a:blip>
          <a:srcRect/>
          <a:stretch/>
        </p:blipFill>
        <p:spPr>
          <a:xfrm>
            <a:off x="1362862" y="572412"/>
            <a:ext cx="9466276" cy="571317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g39175aa9f0c_6_95"/>
          <p:cNvSpPr txBox="1">
            <a:spLocks noGrp="1"/>
          </p:cNvSpPr>
          <p:nvPr>
            <p:ph type="body" idx="2"/>
          </p:nvPr>
        </p:nvSpPr>
        <p:spPr>
          <a:xfrm>
            <a:off x="-7992" y="578100"/>
            <a:ext cx="54306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endParaRPr sz="5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pic>
        <p:nvPicPr>
          <p:cNvPr id="1004" name="Google Shape;1004;g39175aa9f0c_6_95" title="Screenshot 2025-10-27 at 12.00.57.png"/>
          <p:cNvPicPr preferRelativeResize="0"/>
          <p:nvPr/>
        </p:nvPicPr>
        <p:blipFill rotWithShape="1">
          <a:blip r:embed="rId3">
            <a:alphaModFix/>
          </a:blip>
          <a:srcRect/>
          <a:stretch/>
        </p:blipFill>
        <p:spPr>
          <a:xfrm>
            <a:off x="1222750" y="578100"/>
            <a:ext cx="9622449" cy="57217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39175aa9f0c_6_101"/>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4000"/>
              <a:buFont typeface="Play"/>
              <a:buNone/>
            </a:pPr>
            <a:endParaRPr/>
          </a:p>
        </p:txBody>
      </p:sp>
      <p:pic>
        <p:nvPicPr>
          <p:cNvPr id="1011" name="Google Shape;1011;g39175aa9f0c_6_101" title="Screenshot 2025-10-27 at 12.09.48.png"/>
          <p:cNvPicPr preferRelativeResize="0"/>
          <p:nvPr/>
        </p:nvPicPr>
        <p:blipFill rotWithShape="1">
          <a:blip r:embed="rId3">
            <a:alphaModFix/>
          </a:blip>
          <a:srcRect/>
          <a:stretch/>
        </p:blipFill>
        <p:spPr>
          <a:xfrm>
            <a:off x="1116425" y="777300"/>
            <a:ext cx="9729149" cy="5431801"/>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g39175aa9f0c_6_107"/>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18" name="Google Shape;1018;g39175aa9f0c_6_107"/>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19" name="Google Shape;1019;g39175aa9f0c_6_107" title="Screenshot 2025-10-27 at 12.10.04.png"/>
          <p:cNvPicPr preferRelativeResize="0"/>
          <p:nvPr/>
        </p:nvPicPr>
        <p:blipFill rotWithShape="1">
          <a:blip r:embed="rId3">
            <a:alphaModFix/>
          </a:blip>
          <a:srcRect/>
          <a:stretch/>
        </p:blipFill>
        <p:spPr>
          <a:xfrm>
            <a:off x="1423208" y="835524"/>
            <a:ext cx="9345580" cy="5186950"/>
          </a:xfrm>
          <a:prstGeom prst="rect">
            <a:avLst/>
          </a:prstGeom>
          <a:noFill/>
          <a:ln>
            <a:noFill/>
          </a:ln>
        </p:spPr>
      </p:pic>
      <p:sp>
        <p:nvSpPr>
          <p:cNvPr id="1020" name="Google Shape;1020;g39175aa9f0c_6_107"/>
          <p:cNvSpPr/>
          <p:nvPr/>
        </p:nvSpPr>
        <p:spPr>
          <a:xfrm>
            <a:off x="5816150" y="3929875"/>
            <a:ext cx="1786800" cy="12480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21" name="Google Shape;1021;g39175aa9f0c_6_107"/>
          <p:cNvSpPr/>
          <p:nvPr/>
        </p:nvSpPr>
        <p:spPr>
          <a:xfrm>
            <a:off x="1772300" y="4708650"/>
            <a:ext cx="22602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22" name="Google Shape;1022;g39175aa9f0c_6_107"/>
          <p:cNvSpPr/>
          <p:nvPr/>
        </p:nvSpPr>
        <p:spPr>
          <a:xfrm>
            <a:off x="4823825" y="905500"/>
            <a:ext cx="1786800" cy="108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8"/>
          <p:cNvSpPr txBox="1">
            <a:spLocks noGrp="1"/>
          </p:cNvSpPr>
          <p:nvPr>
            <p:ph type="body" idx="1"/>
          </p:nvPr>
        </p:nvSpPr>
        <p:spPr>
          <a:xfrm>
            <a:off x="952649" y="25911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11E46"/>
              </a:buClr>
              <a:buSzPts val="2400"/>
              <a:buNone/>
            </a:pPr>
            <a:endParaRPr/>
          </a:p>
        </p:txBody>
      </p:sp>
      <p:sp>
        <p:nvSpPr>
          <p:cNvPr id="202" name="Google Shape;202;p8"/>
          <p:cNvSpPr txBox="1">
            <a:spLocks noGrp="1"/>
          </p:cNvSpPr>
          <p:nvPr>
            <p:ph type="body" idx="2"/>
          </p:nvPr>
        </p:nvSpPr>
        <p:spPr>
          <a:xfrm>
            <a:off x="-8000" y="578100"/>
            <a:ext cx="6440700" cy="12354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     From where we learn? </a:t>
            </a:r>
            <a:endParaRPr sz="4400" b="0">
              <a:solidFill>
                <a:schemeClr val="dk1"/>
              </a:solidFill>
              <a:latin typeface="Play"/>
              <a:ea typeface="Play"/>
              <a:cs typeface="Play"/>
              <a:sym typeface="Play"/>
            </a:endParaRPr>
          </a:p>
          <a:p>
            <a:pPr marL="808038" lvl="0" indent="0" algn="l" rtl="0">
              <a:lnSpc>
                <a:spcPct val="104694"/>
              </a:lnSpc>
              <a:spcBef>
                <a:spcPts val="0"/>
              </a:spcBef>
              <a:spcAft>
                <a:spcPts val="0"/>
              </a:spcAft>
              <a:buClr>
                <a:schemeClr val="lt1"/>
              </a:buClr>
              <a:buSzPts val="3600"/>
              <a:buNone/>
            </a:pPr>
            <a:endParaRPr/>
          </a:p>
        </p:txBody>
      </p:sp>
      <p:grpSp>
        <p:nvGrpSpPr>
          <p:cNvPr id="203" name="Google Shape;203;p8"/>
          <p:cNvGrpSpPr/>
          <p:nvPr/>
        </p:nvGrpSpPr>
        <p:grpSpPr>
          <a:xfrm>
            <a:off x="10042087" y="-1319576"/>
            <a:ext cx="2641616" cy="2639155"/>
            <a:chOff x="1782854" y="3591929"/>
            <a:chExt cx="742308" cy="741616"/>
          </a:xfrm>
        </p:grpSpPr>
        <p:sp>
          <p:nvSpPr>
            <p:cNvPr id="204" name="Google Shape;204;p8"/>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5" name="Google Shape;205;p8"/>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6" name="Google Shape;206;p8"/>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7" name="Google Shape;207;p8"/>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8" name="Google Shape;208;p8"/>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09" name="Google Shape;209;p8"/>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0" name="Google Shape;210;p8"/>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1" name="Google Shape;211;p8"/>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2" name="Google Shape;212;p8"/>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3" name="Google Shape;213;p8"/>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4" name="Google Shape;214;p8"/>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5" name="Google Shape;215;p8"/>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6" name="Google Shape;216;p8"/>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7" name="Google Shape;217;p8"/>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8" name="Google Shape;218;p8"/>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19" name="Google Shape;219;p8"/>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0" name="Google Shape;220;p8"/>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1" name="Google Shape;221;p8"/>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2" name="Google Shape;222;p8"/>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3" name="Google Shape;223;p8"/>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4" name="Google Shape;224;p8"/>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5" name="Google Shape;225;p8"/>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6" name="Google Shape;226;p8"/>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227" name="Google Shape;227;p8"/>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pic>
        <p:nvPicPr>
          <p:cNvPr id="228" name="Google Shape;228;p8"/>
          <p:cNvPicPr preferRelativeResize="0"/>
          <p:nvPr/>
        </p:nvPicPr>
        <p:blipFill rotWithShape="1">
          <a:blip r:embed="rId3">
            <a:alphaModFix/>
          </a:blip>
          <a:srcRect/>
          <a:stretch/>
        </p:blipFill>
        <p:spPr>
          <a:xfrm>
            <a:off x="632106" y="2238379"/>
            <a:ext cx="10927800" cy="4192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g39175aa9f0c_6_114"/>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29" name="Google Shape;1029;g39175aa9f0c_6_114"/>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30" name="Google Shape;1030;g39175aa9f0c_6_114" title="Screenshot 2025-10-27 at 12.10.15.png"/>
          <p:cNvPicPr preferRelativeResize="0"/>
          <p:nvPr/>
        </p:nvPicPr>
        <p:blipFill rotWithShape="1">
          <a:blip r:embed="rId3">
            <a:alphaModFix/>
          </a:blip>
          <a:srcRect/>
          <a:stretch/>
        </p:blipFill>
        <p:spPr>
          <a:xfrm>
            <a:off x="1342330" y="773963"/>
            <a:ext cx="9507326" cy="531007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g39175aa9f0c_6_121"/>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37" name="Google Shape;1037;g39175aa9f0c_6_121"/>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38" name="Google Shape;1038;g39175aa9f0c_6_121" title="Screenshot 2025-10-27 at 12.10.27.png"/>
          <p:cNvPicPr preferRelativeResize="0"/>
          <p:nvPr/>
        </p:nvPicPr>
        <p:blipFill rotWithShape="1">
          <a:blip r:embed="rId3">
            <a:alphaModFix/>
          </a:blip>
          <a:srcRect/>
          <a:stretch/>
        </p:blipFill>
        <p:spPr>
          <a:xfrm>
            <a:off x="2505338" y="567475"/>
            <a:ext cx="7336474" cy="5723050"/>
          </a:xfrm>
          <a:prstGeom prst="rect">
            <a:avLst/>
          </a:prstGeom>
          <a:noFill/>
          <a:ln>
            <a:noFill/>
          </a:ln>
        </p:spPr>
      </p:pic>
      <p:sp>
        <p:nvSpPr>
          <p:cNvPr id="1039" name="Google Shape;1039;g39175aa9f0c_6_121"/>
          <p:cNvSpPr/>
          <p:nvPr/>
        </p:nvSpPr>
        <p:spPr>
          <a:xfrm>
            <a:off x="4621750" y="19106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0" name="Google Shape;1040;g39175aa9f0c_6_121"/>
          <p:cNvSpPr/>
          <p:nvPr/>
        </p:nvSpPr>
        <p:spPr>
          <a:xfrm>
            <a:off x="3965075" y="19106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1" name="Google Shape;1041;g39175aa9f0c_6_121"/>
          <p:cNvSpPr/>
          <p:nvPr/>
        </p:nvSpPr>
        <p:spPr>
          <a:xfrm>
            <a:off x="2717600" y="16901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2" name="Google Shape;1042;g39175aa9f0c_6_121"/>
          <p:cNvSpPr/>
          <p:nvPr/>
        </p:nvSpPr>
        <p:spPr>
          <a:xfrm>
            <a:off x="3653400" y="35121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3" name="Google Shape;1043;g39175aa9f0c_6_121"/>
          <p:cNvSpPr/>
          <p:nvPr/>
        </p:nvSpPr>
        <p:spPr>
          <a:xfrm>
            <a:off x="2717600" y="318932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4" name="Google Shape;1044;g39175aa9f0c_6_121"/>
          <p:cNvSpPr/>
          <p:nvPr/>
        </p:nvSpPr>
        <p:spPr>
          <a:xfrm>
            <a:off x="4801475" y="32775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5" name="Google Shape;1045;g39175aa9f0c_6_121"/>
          <p:cNvSpPr/>
          <p:nvPr/>
        </p:nvSpPr>
        <p:spPr>
          <a:xfrm>
            <a:off x="6011325" y="16901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6" name="Google Shape;1046;g39175aa9f0c_6_121"/>
          <p:cNvSpPr/>
          <p:nvPr/>
        </p:nvSpPr>
        <p:spPr>
          <a:xfrm>
            <a:off x="6847725" y="16901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7" name="Google Shape;1047;g39175aa9f0c_6_121"/>
          <p:cNvSpPr/>
          <p:nvPr/>
        </p:nvSpPr>
        <p:spPr>
          <a:xfrm>
            <a:off x="3653400" y="48392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8" name="Google Shape;1048;g39175aa9f0c_6_121"/>
          <p:cNvSpPr/>
          <p:nvPr/>
        </p:nvSpPr>
        <p:spPr>
          <a:xfrm>
            <a:off x="4621750" y="52227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9" name="Google Shape;1049;g39175aa9f0c_6_121"/>
          <p:cNvSpPr/>
          <p:nvPr/>
        </p:nvSpPr>
        <p:spPr>
          <a:xfrm>
            <a:off x="6595250" y="47201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0" name="Google Shape;1050;g39175aa9f0c_6_121"/>
          <p:cNvSpPr/>
          <p:nvPr/>
        </p:nvSpPr>
        <p:spPr>
          <a:xfrm>
            <a:off x="5758850" y="34470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1" name="Google Shape;1051;g39175aa9f0c_6_121"/>
          <p:cNvSpPr/>
          <p:nvPr/>
        </p:nvSpPr>
        <p:spPr>
          <a:xfrm>
            <a:off x="7002775" y="33682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2" name="Google Shape;1052;g39175aa9f0c_6_121"/>
          <p:cNvSpPr/>
          <p:nvPr/>
        </p:nvSpPr>
        <p:spPr>
          <a:xfrm>
            <a:off x="8927475" y="32775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3" name="Google Shape;1053;g39175aa9f0c_6_121"/>
          <p:cNvSpPr/>
          <p:nvPr/>
        </p:nvSpPr>
        <p:spPr>
          <a:xfrm>
            <a:off x="7839175" y="50215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4" name="Google Shape;1054;g39175aa9f0c_6_121"/>
          <p:cNvSpPr/>
          <p:nvPr/>
        </p:nvSpPr>
        <p:spPr>
          <a:xfrm>
            <a:off x="8927475" y="45510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5" name="Google Shape;1055;g39175aa9f0c_6_121"/>
          <p:cNvSpPr/>
          <p:nvPr/>
        </p:nvSpPr>
        <p:spPr>
          <a:xfrm>
            <a:off x="9073700" y="22312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6" name="Google Shape;1056;g39175aa9f0c_6_121"/>
          <p:cNvSpPr/>
          <p:nvPr/>
        </p:nvSpPr>
        <p:spPr>
          <a:xfrm>
            <a:off x="7002775" y="2774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7" name="Google Shape;1057;g39175aa9f0c_6_121"/>
          <p:cNvSpPr/>
          <p:nvPr/>
        </p:nvSpPr>
        <p:spPr>
          <a:xfrm>
            <a:off x="8032750" y="5781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8" name="Google Shape;1058;g39175aa9f0c_6_121"/>
          <p:cNvSpPr/>
          <p:nvPr/>
        </p:nvSpPr>
        <p:spPr>
          <a:xfrm>
            <a:off x="9005400" y="2226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g39175aa9f0c_6_128"/>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65" name="Google Shape;1065;g39175aa9f0c_6_128"/>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66" name="Google Shape;1066;g39175aa9f0c_6_128" title="Screenshot 2025-10-27 at 12.10.38.png"/>
          <p:cNvPicPr preferRelativeResize="0"/>
          <p:nvPr/>
        </p:nvPicPr>
        <p:blipFill rotWithShape="1">
          <a:blip r:embed="rId3">
            <a:alphaModFix/>
          </a:blip>
          <a:srcRect/>
          <a:stretch/>
        </p:blipFill>
        <p:spPr>
          <a:xfrm>
            <a:off x="2389250" y="578100"/>
            <a:ext cx="7266352" cy="5588624"/>
          </a:xfrm>
          <a:prstGeom prst="rect">
            <a:avLst/>
          </a:prstGeom>
          <a:noFill/>
          <a:ln>
            <a:noFill/>
          </a:ln>
        </p:spPr>
      </p:pic>
      <p:sp>
        <p:nvSpPr>
          <p:cNvPr id="1067" name="Google Shape;1067;g39175aa9f0c_6_128"/>
          <p:cNvSpPr/>
          <p:nvPr/>
        </p:nvSpPr>
        <p:spPr>
          <a:xfrm>
            <a:off x="6814425" y="84252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68" name="Google Shape;1068;g39175aa9f0c_6_128"/>
          <p:cNvSpPr/>
          <p:nvPr/>
        </p:nvSpPr>
        <p:spPr>
          <a:xfrm>
            <a:off x="7650825" y="12498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69" name="Google Shape;1069;g39175aa9f0c_6_128"/>
          <p:cNvSpPr/>
          <p:nvPr/>
        </p:nvSpPr>
        <p:spPr>
          <a:xfrm>
            <a:off x="6531800" y="29048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70" name="Google Shape;1070;g39175aa9f0c_6_128"/>
          <p:cNvSpPr/>
          <p:nvPr/>
        </p:nvSpPr>
        <p:spPr>
          <a:xfrm>
            <a:off x="7650825" y="30931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71" name="Google Shape;1071;g39175aa9f0c_6_128"/>
          <p:cNvSpPr/>
          <p:nvPr/>
        </p:nvSpPr>
        <p:spPr>
          <a:xfrm>
            <a:off x="8769850" y="26958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72" name="Google Shape;1072;g39175aa9f0c_6_128"/>
          <p:cNvSpPr/>
          <p:nvPr/>
        </p:nvSpPr>
        <p:spPr>
          <a:xfrm>
            <a:off x="6531800" y="44408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73" name="Google Shape;1073;g39175aa9f0c_6_128"/>
          <p:cNvSpPr/>
          <p:nvPr/>
        </p:nvSpPr>
        <p:spPr>
          <a:xfrm>
            <a:off x="7578050" y="45546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74" name="Google Shape;1074;g39175aa9f0c_6_128"/>
          <p:cNvSpPr/>
          <p:nvPr/>
        </p:nvSpPr>
        <p:spPr>
          <a:xfrm>
            <a:off x="8769850" y="468135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g39175aa9f0c_6_135"/>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81" name="Google Shape;1081;g39175aa9f0c_6_135"/>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82" name="Google Shape;1082;g39175aa9f0c_6_135" title="Screenshot 2025-10-27 at 12.10.51.png"/>
          <p:cNvPicPr preferRelativeResize="0"/>
          <p:nvPr/>
        </p:nvPicPr>
        <p:blipFill rotWithShape="1">
          <a:blip r:embed="rId3">
            <a:alphaModFix/>
          </a:blip>
          <a:srcRect/>
          <a:stretch/>
        </p:blipFill>
        <p:spPr>
          <a:xfrm>
            <a:off x="1759800" y="578100"/>
            <a:ext cx="8672399" cy="563885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g39175aa9f0c_6_142"/>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89" name="Google Shape;1089;g39175aa9f0c_6_142"/>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90" name="Google Shape;1090;g39175aa9f0c_6_142" title="Screenshot 2025-10-27 at 12.11.01.png"/>
          <p:cNvPicPr preferRelativeResize="0"/>
          <p:nvPr/>
        </p:nvPicPr>
        <p:blipFill rotWithShape="1">
          <a:blip r:embed="rId3">
            <a:alphaModFix/>
          </a:blip>
          <a:srcRect/>
          <a:stretch/>
        </p:blipFill>
        <p:spPr>
          <a:xfrm>
            <a:off x="1373000" y="578100"/>
            <a:ext cx="9601150" cy="57170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g39175aa9f0c_6_149"/>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097" name="Google Shape;1097;g39175aa9f0c_6_149"/>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098" name="Google Shape;1098;g39175aa9f0c_6_149" title="Screenshot 2025-10-27 at 12.11.14.png"/>
          <p:cNvPicPr preferRelativeResize="0"/>
          <p:nvPr/>
        </p:nvPicPr>
        <p:blipFill rotWithShape="1">
          <a:blip r:embed="rId3">
            <a:alphaModFix/>
          </a:blip>
          <a:srcRect/>
          <a:stretch/>
        </p:blipFill>
        <p:spPr>
          <a:xfrm>
            <a:off x="1694669" y="578100"/>
            <a:ext cx="8957798" cy="5629049"/>
          </a:xfrm>
          <a:prstGeom prst="rect">
            <a:avLst/>
          </a:prstGeom>
          <a:noFill/>
          <a:ln>
            <a:noFill/>
          </a:ln>
        </p:spPr>
      </p:pic>
      <p:sp>
        <p:nvSpPr>
          <p:cNvPr id="1099" name="Google Shape;1099;g39175aa9f0c_6_149"/>
          <p:cNvSpPr/>
          <p:nvPr/>
        </p:nvSpPr>
        <p:spPr>
          <a:xfrm>
            <a:off x="5005225" y="7104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0" name="Google Shape;1100;g39175aa9f0c_6_149"/>
          <p:cNvSpPr/>
          <p:nvPr/>
        </p:nvSpPr>
        <p:spPr>
          <a:xfrm>
            <a:off x="8304075" y="7729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1" name="Google Shape;1101;g39175aa9f0c_6_149"/>
          <p:cNvSpPr/>
          <p:nvPr/>
        </p:nvSpPr>
        <p:spPr>
          <a:xfrm>
            <a:off x="9060100" y="8611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2" name="Google Shape;1102;g39175aa9f0c_6_149"/>
          <p:cNvSpPr/>
          <p:nvPr/>
        </p:nvSpPr>
        <p:spPr>
          <a:xfrm>
            <a:off x="5090000" y="22078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3" name="Google Shape;1103;g39175aa9f0c_6_149"/>
          <p:cNvSpPr/>
          <p:nvPr/>
        </p:nvSpPr>
        <p:spPr>
          <a:xfrm>
            <a:off x="5755375" y="19107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4" name="Google Shape;1104;g39175aa9f0c_6_149"/>
          <p:cNvSpPr/>
          <p:nvPr/>
        </p:nvSpPr>
        <p:spPr>
          <a:xfrm>
            <a:off x="8400000" y="214022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5" name="Google Shape;1105;g39175aa9f0c_6_149"/>
          <p:cNvSpPr/>
          <p:nvPr/>
        </p:nvSpPr>
        <p:spPr>
          <a:xfrm>
            <a:off x="9896500" y="22078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06" name="Google Shape;1106;g39175aa9f0c_6_149"/>
          <p:cNvSpPr/>
          <p:nvPr/>
        </p:nvSpPr>
        <p:spPr>
          <a:xfrm>
            <a:off x="9816075" y="8611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g39175aa9f0c_6_156"/>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13" name="Google Shape;1113;g39175aa9f0c_6_156"/>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14" name="Google Shape;1114;g39175aa9f0c_6_156" title="Screenshot 2025-10-27 at 12.11.24.png"/>
          <p:cNvPicPr preferRelativeResize="0"/>
          <p:nvPr/>
        </p:nvPicPr>
        <p:blipFill rotWithShape="1">
          <a:blip r:embed="rId3">
            <a:alphaModFix/>
          </a:blip>
          <a:srcRect/>
          <a:stretch/>
        </p:blipFill>
        <p:spPr>
          <a:xfrm>
            <a:off x="1328550" y="578100"/>
            <a:ext cx="9534899" cy="5625551"/>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g39175aa9f0c_6_163"/>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21" name="Google Shape;1121;g39175aa9f0c_6_163"/>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22" name="Google Shape;1122;g39175aa9f0c_6_163" title="Screenshot 2025-10-27 at 12.11.36.png"/>
          <p:cNvPicPr preferRelativeResize="0"/>
          <p:nvPr/>
        </p:nvPicPr>
        <p:blipFill rotWithShape="1">
          <a:blip r:embed="rId3">
            <a:alphaModFix/>
          </a:blip>
          <a:srcRect/>
          <a:stretch/>
        </p:blipFill>
        <p:spPr>
          <a:xfrm>
            <a:off x="1424244" y="578100"/>
            <a:ext cx="9498650" cy="55360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g39175aa9f0c_6_170"/>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29" name="Google Shape;1129;g39175aa9f0c_6_170"/>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30" name="Google Shape;1130;g39175aa9f0c_6_170" title="Screenshot 2025-10-27 at 12.11.47.png"/>
          <p:cNvPicPr preferRelativeResize="0"/>
          <p:nvPr/>
        </p:nvPicPr>
        <p:blipFill rotWithShape="1">
          <a:blip r:embed="rId3">
            <a:alphaModFix/>
          </a:blip>
          <a:srcRect/>
          <a:stretch/>
        </p:blipFill>
        <p:spPr>
          <a:xfrm>
            <a:off x="1489093" y="578100"/>
            <a:ext cx="9213801" cy="533664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g39175aa9f0c_6_177"/>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37" name="Google Shape;1137;g39175aa9f0c_6_177"/>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38" name="Google Shape;1138;g39175aa9f0c_6_177" title="Screenshot 2025-10-27 at 12.11.56.png"/>
          <p:cNvPicPr preferRelativeResize="0"/>
          <p:nvPr/>
        </p:nvPicPr>
        <p:blipFill rotWithShape="1">
          <a:blip r:embed="rId3">
            <a:alphaModFix/>
          </a:blip>
          <a:srcRect/>
          <a:stretch/>
        </p:blipFill>
        <p:spPr>
          <a:xfrm>
            <a:off x="1345400" y="578100"/>
            <a:ext cx="9013224" cy="5717050"/>
          </a:xfrm>
          <a:prstGeom prst="rect">
            <a:avLst/>
          </a:prstGeom>
          <a:noFill/>
          <a:ln>
            <a:noFill/>
          </a:ln>
        </p:spPr>
      </p:pic>
      <p:sp>
        <p:nvSpPr>
          <p:cNvPr id="1139" name="Google Shape;1139;g39175aa9f0c_6_177"/>
          <p:cNvSpPr/>
          <p:nvPr/>
        </p:nvSpPr>
        <p:spPr>
          <a:xfrm>
            <a:off x="6623400" y="1249800"/>
            <a:ext cx="3650700" cy="19866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667809df5b_0_2"/>
          <p:cNvSpPr txBox="1">
            <a:spLocks noGrp="1"/>
          </p:cNvSpPr>
          <p:nvPr>
            <p:ph type="body" idx="1"/>
          </p:nvPr>
        </p:nvSpPr>
        <p:spPr>
          <a:xfrm>
            <a:off x="854249" y="2716226"/>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15000"/>
              </a:lnSpc>
              <a:spcBef>
                <a:spcPts val="1200"/>
              </a:spcBef>
              <a:spcAft>
                <a:spcPts val="0"/>
              </a:spcAft>
              <a:buSzPts val="2400"/>
              <a:buNone/>
            </a:pPr>
            <a:endParaRPr sz="1900" b="1">
              <a:solidFill>
                <a:schemeClr val="dk1"/>
              </a:solidFill>
              <a:latin typeface="Arial"/>
              <a:ea typeface="Arial"/>
              <a:cs typeface="Arial"/>
              <a:sym typeface="Arial"/>
            </a:endParaRPr>
          </a:p>
          <a:p>
            <a:pPr marL="0" lvl="0" indent="0" algn="l" rtl="0">
              <a:lnSpc>
                <a:spcPct val="103333"/>
              </a:lnSpc>
              <a:spcBef>
                <a:spcPts val="1200"/>
              </a:spcBef>
              <a:spcAft>
                <a:spcPts val="0"/>
              </a:spcAft>
              <a:buSzPts val="2400"/>
              <a:buNone/>
            </a:pPr>
            <a:endParaRPr sz="1900" b="1">
              <a:solidFill>
                <a:schemeClr val="dk1"/>
              </a:solidFill>
              <a:latin typeface="Arial"/>
              <a:ea typeface="Arial"/>
              <a:cs typeface="Arial"/>
              <a:sym typeface="Arial"/>
            </a:endParaRPr>
          </a:p>
        </p:txBody>
      </p:sp>
      <p:sp>
        <p:nvSpPr>
          <p:cNvPr id="235" name="Google Shape;235;g3667809df5b_0_2"/>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     SocMed</a:t>
            </a:r>
            <a:endParaRPr/>
          </a:p>
        </p:txBody>
      </p:sp>
      <p:pic>
        <p:nvPicPr>
          <p:cNvPr id="236" name="Google Shape;236;g3667809df5b_0_2"/>
          <p:cNvPicPr preferRelativeResize="0"/>
          <p:nvPr/>
        </p:nvPicPr>
        <p:blipFill rotWithShape="1">
          <a:blip r:embed="rId3">
            <a:alphaModFix/>
          </a:blip>
          <a:srcRect/>
          <a:stretch/>
        </p:blipFill>
        <p:spPr>
          <a:xfrm>
            <a:off x="409956" y="2365104"/>
            <a:ext cx="10927800" cy="41928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g39175aa9f0c_6_184"/>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46" name="Google Shape;1146;g39175aa9f0c_6_184"/>
          <p:cNvSpPr txBox="1">
            <a:spLocks noGrp="1"/>
          </p:cNvSpPr>
          <p:nvPr>
            <p:ph type="body" idx="2"/>
          </p:nvPr>
        </p:nvSpPr>
        <p:spPr>
          <a:xfrm>
            <a:off x="-11" y="72744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47" name="Google Shape;1147;g39175aa9f0c_6_184" title="Screenshot 2025-10-27 at 12.12.05.png"/>
          <p:cNvPicPr preferRelativeResize="0"/>
          <p:nvPr/>
        </p:nvPicPr>
        <p:blipFill rotWithShape="1">
          <a:blip r:embed="rId3">
            <a:alphaModFix/>
          </a:blip>
          <a:srcRect/>
          <a:stretch/>
        </p:blipFill>
        <p:spPr>
          <a:xfrm>
            <a:off x="752668" y="727450"/>
            <a:ext cx="10686648" cy="54031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g39175aa9f0c_6_191"/>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54" name="Google Shape;1154;g39175aa9f0c_6_191"/>
          <p:cNvSpPr txBox="1">
            <a:spLocks noGrp="1"/>
          </p:cNvSpPr>
          <p:nvPr>
            <p:ph type="body" idx="2"/>
          </p:nvPr>
        </p:nvSpPr>
        <p:spPr>
          <a:xfrm>
            <a:off x="-11" y="674467"/>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55" name="Google Shape;1155;g39175aa9f0c_6_191" title="Screenshot 2025-10-27 at 12.12.16.png"/>
          <p:cNvPicPr preferRelativeResize="0"/>
          <p:nvPr/>
        </p:nvPicPr>
        <p:blipFill rotWithShape="1">
          <a:blip r:embed="rId3">
            <a:alphaModFix/>
          </a:blip>
          <a:srcRect/>
          <a:stretch/>
        </p:blipFill>
        <p:spPr>
          <a:xfrm>
            <a:off x="1141225" y="674475"/>
            <a:ext cx="9909551" cy="5509050"/>
          </a:xfrm>
          <a:prstGeom prst="rect">
            <a:avLst/>
          </a:prstGeom>
          <a:noFill/>
          <a:ln>
            <a:noFill/>
          </a:ln>
        </p:spPr>
      </p:pic>
      <p:sp>
        <p:nvSpPr>
          <p:cNvPr id="1156" name="Google Shape;1156;g39175aa9f0c_6_191"/>
          <p:cNvSpPr/>
          <p:nvPr/>
        </p:nvSpPr>
        <p:spPr>
          <a:xfrm>
            <a:off x="6678200" y="1065950"/>
            <a:ext cx="4372500" cy="671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g39175aa9f0c_6_198"/>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63" name="Google Shape;1163;g39175aa9f0c_6_198"/>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64" name="Google Shape;1164;g39175aa9f0c_6_198" title="Screenshot 2025-10-27 at 12.12.26.png"/>
          <p:cNvPicPr preferRelativeResize="0"/>
          <p:nvPr/>
        </p:nvPicPr>
        <p:blipFill rotWithShape="1">
          <a:blip r:embed="rId3">
            <a:alphaModFix/>
          </a:blip>
          <a:srcRect/>
          <a:stretch/>
        </p:blipFill>
        <p:spPr>
          <a:xfrm>
            <a:off x="1224425" y="578100"/>
            <a:ext cx="9743150" cy="5349551"/>
          </a:xfrm>
          <a:prstGeom prst="rect">
            <a:avLst/>
          </a:prstGeom>
          <a:noFill/>
          <a:ln>
            <a:noFill/>
          </a:ln>
        </p:spPr>
      </p:pic>
      <p:sp>
        <p:nvSpPr>
          <p:cNvPr id="1165" name="Google Shape;1165;g39175aa9f0c_6_198"/>
          <p:cNvSpPr/>
          <p:nvPr/>
        </p:nvSpPr>
        <p:spPr>
          <a:xfrm>
            <a:off x="6652525" y="1926400"/>
            <a:ext cx="4315200" cy="136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g39175aa9f0c_6_205"/>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72" name="Google Shape;1172;g39175aa9f0c_6_205"/>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73" name="Google Shape;1173;g39175aa9f0c_6_205" title="Screenshot 2025-10-27 at 12.12.40.png"/>
          <p:cNvPicPr preferRelativeResize="0"/>
          <p:nvPr/>
        </p:nvPicPr>
        <p:blipFill rotWithShape="1">
          <a:blip r:embed="rId3">
            <a:alphaModFix/>
          </a:blip>
          <a:srcRect/>
          <a:stretch/>
        </p:blipFill>
        <p:spPr>
          <a:xfrm>
            <a:off x="1413443" y="578100"/>
            <a:ext cx="9186200" cy="5469576"/>
          </a:xfrm>
          <a:prstGeom prst="rect">
            <a:avLst/>
          </a:prstGeom>
          <a:noFill/>
          <a:ln>
            <a:noFill/>
          </a:ln>
        </p:spPr>
      </p:pic>
      <p:sp>
        <p:nvSpPr>
          <p:cNvPr id="1174" name="Google Shape;1174;g39175aa9f0c_6_205"/>
          <p:cNvSpPr/>
          <p:nvPr/>
        </p:nvSpPr>
        <p:spPr>
          <a:xfrm>
            <a:off x="1413450" y="4126575"/>
            <a:ext cx="27603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75" name="Google Shape;1175;g39175aa9f0c_6_205"/>
          <p:cNvSpPr/>
          <p:nvPr/>
        </p:nvSpPr>
        <p:spPr>
          <a:xfrm>
            <a:off x="1484625" y="4946775"/>
            <a:ext cx="2239800" cy="935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g39175aa9f0c_6_212"/>
          <p:cNvSpPr txBox="1">
            <a:spLocks noGrp="1"/>
          </p:cNvSpPr>
          <p:nvPr>
            <p:ph type="body" idx="1"/>
          </p:nvPr>
        </p:nvSpPr>
        <p:spPr>
          <a:xfrm>
            <a:off x="931824" y="2361851"/>
            <a:ext cx="10483500" cy="3933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a:p>
        </p:txBody>
      </p:sp>
      <p:sp>
        <p:nvSpPr>
          <p:cNvPr id="1182" name="Google Shape;1182;g39175aa9f0c_6_212"/>
          <p:cNvSpPr txBox="1">
            <a:spLocks noGrp="1"/>
          </p:cNvSpPr>
          <p:nvPr>
            <p:ph type="body" idx="2"/>
          </p:nvPr>
        </p:nvSpPr>
        <p:spPr>
          <a:xfrm>
            <a:off x="-8011" y="578092"/>
            <a:ext cx="3156300" cy="671700"/>
          </a:xfrm>
          <a:prstGeom prst="rect">
            <a:avLst/>
          </a:prstGeom>
          <a:solidFill>
            <a:srgbClr val="EF4870"/>
          </a:solidFill>
          <a:ln>
            <a:noFill/>
          </a:ln>
        </p:spPr>
        <p:txBody>
          <a:bodyPr spcFirstLastPara="1" wrap="square" lIns="91425" tIns="45700" rIns="91425" bIns="45700" anchor="ctr" anchorCtr="0">
            <a:noAutofit/>
          </a:bodyPr>
          <a:lstStyle/>
          <a:p>
            <a:pPr marL="0" lvl="0" indent="0" algn="l" rtl="0">
              <a:lnSpc>
                <a:spcPct val="104694"/>
              </a:lnSpc>
              <a:spcBef>
                <a:spcPts val="0"/>
              </a:spcBef>
              <a:spcAft>
                <a:spcPts val="0"/>
              </a:spcAft>
              <a:buSzPts val="3600"/>
              <a:buNone/>
            </a:pPr>
            <a:endParaRPr/>
          </a:p>
        </p:txBody>
      </p:sp>
      <p:pic>
        <p:nvPicPr>
          <p:cNvPr id="1183" name="Google Shape;1183;g39175aa9f0c_6_212" title="Screenshot 2025-10-27 at 12.12.53.png"/>
          <p:cNvPicPr preferRelativeResize="0"/>
          <p:nvPr/>
        </p:nvPicPr>
        <p:blipFill rotWithShape="1">
          <a:blip r:embed="rId3">
            <a:alphaModFix/>
          </a:blip>
          <a:srcRect/>
          <a:stretch/>
        </p:blipFill>
        <p:spPr>
          <a:xfrm>
            <a:off x="1440018" y="578100"/>
            <a:ext cx="9192675" cy="5349951"/>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pic>
        <p:nvPicPr>
          <p:cNvPr id="1188" name="Google Shape;1188;g39175aa9f0c_6_219"/>
          <p:cNvPicPr preferRelativeResize="0">
            <a:picLocks noGrp="1"/>
          </p:cNvPicPr>
          <p:nvPr>
            <p:ph type="pic" idx="2"/>
          </p:nvPr>
        </p:nvPicPr>
        <p:blipFill rotWithShape="1">
          <a:blip r:embed="rId3">
            <a:alphaModFix/>
          </a:blip>
          <a:srcRect l="18887" t="-306" r="142" b="305"/>
          <a:stretch/>
        </p:blipFill>
        <p:spPr>
          <a:xfrm>
            <a:off x="802105" y="340963"/>
            <a:ext cx="6265122" cy="5158391"/>
          </a:xfrm>
          <a:prstGeom prst="rect">
            <a:avLst/>
          </a:prstGeom>
          <a:solidFill>
            <a:srgbClr val="BFBFBF"/>
          </a:solidFill>
          <a:ln>
            <a:noFill/>
          </a:ln>
        </p:spPr>
      </p:pic>
      <p:sp>
        <p:nvSpPr>
          <p:cNvPr id="1189" name="Google Shape;1189;g39175aa9f0c_6_219"/>
          <p:cNvSpPr txBox="1">
            <a:spLocks noGrp="1"/>
          </p:cNvSpPr>
          <p:nvPr>
            <p:ph type="body" idx="1"/>
          </p:nvPr>
        </p:nvSpPr>
        <p:spPr>
          <a:xfrm>
            <a:off x="497743" y="3701390"/>
            <a:ext cx="2845665"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FOLLOW OUR</a:t>
            </a:r>
            <a:endParaRPr/>
          </a:p>
        </p:txBody>
      </p:sp>
      <p:sp>
        <p:nvSpPr>
          <p:cNvPr id="1190" name="Google Shape;1190;g39175aa9f0c_6_219"/>
          <p:cNvSpPr txBox="1">
            <a:spLocks noGrp="1"/>
          </p:cNvSpPr>
          <p:nvPr>
            <p:ph type="body" idx="3"/>
          </p:nvPr>
        </p:nvSpPr>
        <p:spPr>
          <a:xfrm>
            <a:off x="469949" y="4483710"/>
            <a:ext cx="2225066" cy="671785"/>
          </a:xfrm>
          <a:prstGeom prst="rect">
            <a:avLst/>
          </a:prstGeom>
          <a:solidFill>
            <a:srgbClr val="4DBD98"/>
          </a:solidFill>
          <a:ln>
            <a:noFill/>
          </a:ln>
        </p:spPr>
        <p:txBody>
          <a:bodyPr spcFirstLastPara="1" wrap="square" lIns="91425" tIns="45700" rIns="91425" bIns="45700" anchor="ctr" anchorCtr="0">
            <a:noAutofit/>
          </a:bodyPr>
          <a:lstStyle/>
          <a:p>
            <a:pPr marL="0" lvl="0" indent="0" algn="l" rtl="0">
              <a:lnSpc>
                <a:spcPct val="110852"/>
              </a:lnSpc>
              <a:spcBef>
                <a:spcPts val="0"/>
              </a:spcBef>
              <a:spcAft>
                <a:spcPts val="0"/>
              </a:spcAft>
              <a:buClr>
                <a:schemeClr val="lt1"/>
              </a:buClr>
              <a:buSzPts val="3400"/>
              <a:buNone/>
            </a:pPr>
            <a:r>
              <a:rPr lang="en-US"/>
              <a:t>JOURNEY</a:t>
            </a:r>
            <a:endParaRPr/>
          </a:p>
        </p:txBody>
      </p:sp>
      <p:grpSp>
        <p:nvGrpSpPr>
          <p:cNvPr id="1191" name="Google Shape;1191;g39175aa9f0c_6_219"/>
          <p:cNvGrpSpPr/>
          <p:nvPr/>
        </p:nvGrpSpPr>
        <p:grpSpPr>
          <a:xfrm>
            <a:off x="9610040" y="4855780"/>
            <a:ext cx="538875" cy="538875"/>
            <a:chOff x="1950027" y="2499889"/>
            <a:chExt cx="850463" cy="850463"/>
          </a:xfrm>
        </p:grpSpPr>
        <p:sp>
          <p:nvSpPr>
            <p:cNvPr id="1192" name="Google Shape;1192;g39175aa9f0c_6_21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1193" name="Google Shape;1193;g39175aa9f0c_6_219"/>
            <p:cNvGrpSpPr/>
            <p:nvPr/>
          </p:nvGrpSpPr>
          <p:grpSpPr>
            <a:xfrm>
              <a:off x="2107521" y="2657382"/>
              <a:ext cx="535476" cy="535477"/>
              <a:chOff x="2107521" y="2657382"/>
              <a:chExt cx="535476" cy="535477"/>
            </a:xfrm>
          </p:grpSpPr>
          <p:sp>
            <p:nvSpPr>
              <p:cNvPr id="1194" name="Google Shape;1194;g39175aa9f0c_6_21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1195" name="Google Shape;1195;g39175aa9f0c_6_21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1196" name="Google Shape;1196;g39175aa9f0c_6_21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grpSp>
        <p:nvGrpSpPr>
          <p:cNvPr id="1197" name="Google Shape;1197;g39175aa9f0c_6_219"/>
          <p:cNvGrpSpPr/>
          <p:nvPr/>
        </p:nvGrpSpPr>
        <p:grpSpPr>
          <a:xfrm>
            <a:off x="7619745" y="4855780"/>
            <a:ext cx="538875" cy="539273"/>
            <a:chOff x="-1196056" y="2499889"/>
            <a:chExt cx="850463" cy="851092"/>
          </a:xfrm>
        </p:grpSpPr>
        <p:sp>
          <p:nvSpPr>
            <p:cNvPr id="1198" name="Google Shape;1198;g39175aa9f0c_6_21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1199" name="Google Shape;1199;g39175aa9f0c_6_21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grpSp>
        <p:nvGrpSpPr>
          <p:cNvPr id="1200" name="Google Shape;1200;g39175aa9f0c_6_219"/>
          <p:cNvGrpSpPr/>
          <p:nvPr/>
        </p:nvGrpSpPr>
        <p:grpSpPr>
          <a:xfrm>
            <a:off x="8946609" y="4855780"/>
            <a:ext cx="538875" cy="538875"/>
            <a:chOff x="3094393" y="4759137"/>
            <a:chExt cx="1074283" cy="1074283"/>
          </a:xfrm>
        </p:grpSpPr>
        <p:sp>
          <p:nvSpPr>
            <p:cNvPr id="1201" name="Google Shape;1201;g39175aa9f0c_6_219"/>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grpSp>
          <p:nvGrpSpPr>
            <p:cNvPr id="1202" name="Google Shape;1202;g39175aa9f0c_6_219"/>
            <p:cNvGrpSpPr/>
            <p:nvPr/>
          </p:nvGrpSpPr>
          <p:grpSpPr>
            <a:xfrm>
              <a:off x="3303016" y="4946695"/>
              <a:ext cx="685139" cy="655838"/>
              <a:chOff x="3303016" y="4946695"/>
              <a:chExt cx="685139" cy="655838"/>
            </a:xfrm>
          </p:grpSpPr>
          <p:sp>
            <p:nvSpPr>
              <p:cNvPr id="1203" name="Google Shape;1203;g39175aa9f0c_6_219"/>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4" name="Google Shape;1204;g39175aa9f0c_6_219"/>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05" name="Google Shape;1205;g39175aa9f0c_6_219"/>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grpSp>
      <p:grpSp>
        <p:nvGrpSpPr>
          <p:cNvPr id="1206" name="Google Shape;1206;g39175aa9f0c_6_219"/>
          <p:cNvGrpSpPr/>
          <p:nvPr/>
        </p:nvGrpSpPr>
        <p:grpSpPr>
          <a:xfrm>
            <a:off x="8283176" y="4855780"/>
            <a:ext cx="538875" cy="538875"/>
            <a:chOff x="2779401" y="1664126"/>
            <a:chExt cx="1074283" cy="1074283"/>
          </a:xfrm>
        </p:grpSpPr>
        <p:sp>
          <p:nvSpPr>
            <p:cNvPr id="1207" name="Google Shape;1207;g39175aa9f0c_6_219"/>
            <p:cNvSpPr/>
            <p:nvPr/>
          </p:nvSpPr>
          <p:spPr>
            <a:xfrm>
              <a:off x="2779401" y="1664126"/>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87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
          <p:nvSpPr>
            <p:cNvPr id="1208" name="Google Shape;1208;g39175aa9f0c_6_219"/>
            <p:cNvSpPr/>
            <p:nvPr/>
          </p:nvSpPr>
          <p:spPr>
            <a:xfrm>
              <a:off x="2990503" y="1889431"/>
              <a:ext cx="652752" cy="615571"/>
            </a:xfrm>
            <a:custGeom>
              <a:avLst/>
              <a:gdLst/>
              <a:ahLst/>
              <a:cxnLst/>
              <a:rect l="l" t="t" r="r" b="b"/>
              <a:pathLst>
                <a:path w="300989" h="283844" extrusionOk="0">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209" name="Google Shape;1209;g39175aa9f0c_6_219"/>
          <p:cNvSpPr/>
          <p:nvPr/>
        </p:nvSpPr>
        <p:spPr>
          <a:xfrm>
            <a:off x="409903" y="667758"/>
            <a:ext cx="895932" cy="895932"/>
          </a:xfrm>
          <a:prstGeom prst="ellipse">
            <a:avLst/>
          </a:prstGeom>
          <a:solidFill>
            <a:srgbClr val="198AB1">
              <a:alpha val="7803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entury Schoolbook"/>
              <a:ea typeface="Century Schoolbook"/>
              <a:cs typeface="Century Schoolbook"/>
              <a:sym typeface="Century Schoolbook"/>
            </a:endParaRPr>
          </a:p>
        </p:txBody>
      </p:sp>
      <p:grpSp>
        <p:nvGrpSpPr>
          <p:cNvPr id="1210" name="Google Shape;1210;g39175aa9f0c_6_219"/>
          <p:cNvGrpSpPr/>
          <p:nvPr/>
        </p:nvGrpSpPr>
        <p:grpSpPr>
          <a:xfrm>
            <a:off x="10871194" y="3484181"/>
            <a:ext cx="2641616" cy="2639155"/>
            <a:chOff x="1782854" y="3591929"/>
            <a:chExt cx="742308" cy="741616"/>
          </a:xfrm>
        </p:grpSpPr>
        <p:sp>
          <p:nvSpPr>
            <p:cNvPr id="1211" name="Google Shape;1211;g39175aa9f0c_6_219"/>
            <p:cNvSpPr/>
            <p:nvPr/>
          </p:nvSpPr>
          <p:spPr>
            <a:xfrm>
              <a:off x="1834161" y="3663910"/>
              <a:ext cx="98246" cy="107970"/>
            </a:xfrm>
            <a:custGeom>
              <a:avLst/>
              <a:gdLst/>
              <a:ahLst/>
              <a:cxnLst/>
              <a:rect l="l" t="t" r="r" b="b"/>
              <a:pathLst>
                <a:path w="98246" h="107970" extrusionOk="0">
                  <a:moveTo>
                    <a:pt x="0" y="107970"/>
                  </a:moveTo>
                  <a:lnTo>
                    <a:pt x="98247" y="0"/>
                  </a:lnTo>
                  <a:cubicBezTo>
                    <a:pt x="58948" y="29446"/>
                    <a:pt x="25107" y="65982"/>
                    <a:pt x="0" y="10797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2" name="Google Shape;1212;g39175aa9f0c_6_219"/>
            <p:cNvSpPr/>
            <p:nvPr/>
          </p:nvSpPr>
          <p:spPr>
            <a:xfrm>
              <a:off x="1795954" y="3616468"/>
              <a:ext cx="223238" cy="245932"/>
            </a:xfrm>
            <a:custGeom>
              <a:avLst/>
              <a:gdLst/>
              <a:ahLst/>
              <a:cxnLst/>
              <a:rect l="l" t="t" r="r" b="b"/>
              <a:pathLst>
                <a:path w="223238" h="245932" extrusionOk="0">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3" name="Google Shape;1213;g39175aa9f0c_6_219"/>
            <p:cNvSpPr/>
            <p:nvPr/>
          </p:nvSpPr>
          <p:spPr>
            <a:xfrm>
              <a:off x="1782854" y="3599018"/>
              <a:ext cx="295285" cy="325547"/>
            </a:xfrm>
            <a:custGeom>
              <a:avLst/>
              <a:gdLst/>
              <a:ahLst/>
              <a:cxnLst/>
              <a:rect l="l" t="t" r="r" b="b"/>
              <a:pathLst>
                <a:path w="295285" h="325547" extrusionOk="0">
                  <a:moveTo>
                    <a:pt x="265266" y="8180"/>
                  </a:moveTo>
                  <a:lnTo>
                    <a:pt x="4912" y="294465"/>
                  </a:lnTo>
                  <a:cubicBezTo>
                    <a:pt x="2729" y="304826"/>
                    <a:pt x="1092" y="315187"/>
                    <a:pt x="0" y="325548"/>
                  </a:cubicBezTo>
                  <a:lnTo>
                    <a:pt x="295286" y="0"/>
                  </a:lnTo>
                  <a:cubicBezTo>
                    <a:pt x="285461" y="2727"/>
                    <a:pt x="275636" y="5453"/>
                    <a:pt x="265266" y="818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4" name="Google Shape;1214;g39175aa9f0c_6_219"/>
            <p:cNvSpPr/>
            <p:nvPr/>
          </p:nvSpPr>
          <p:spPr>
            <a:xfrm>
              <a:off x="1782854" y="3592475"/>
              <a:ext cx="346592" cy="382259"/>
            </a:xfrm>
            <a:custGeom>
              <a:avLst/>
              <a:gdLst/>
              <a:ahLst/>
              <a:cxnLst/>
              <a:rect l="l" t="t" r="r" b="b"/>
              <a:pathLst>
                <a:path w="346592" h="382259" extrusionOk="0">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5" name="Google Shape;1215;g39175aa9f0c_6_219"/>
            <p:cNvSpPr/>
            <p:nvPr/>
          </p:nvSpPr>
          <p:spPr>
            <a:xfrm>
              <a:off x="1782854" y="3591929"/>
              <a:ext cx="390257" cy="425883"/>
            </a:xfrm>
            <a:custGeom>
              <a:avLst/>
              <a:gdLst/>
              <a:ahLst/>
              <a:cxnLst/>
              <a:rect l="l" t="t" r="r" b="b"/>
              <a:pathLst>
                <a:path w="390257" h="425883" extrusionOk="0">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6" name="Google Shape;1216;g39175aa9f0c_6_219"/>
            <p:cNvSpPr/>
            <p:nvPr/>
          </p:nvSpPr>
          <p:spPr>
            <a:xfrm>
              <a:off x="1788858" y="3594110"/>
              <a:ext cx="424097" cy="463509"/>
            </a:xfrm>
            <a:custGeom>
              <a:avLst/>
              <a:gdLst/>
              <a:ahLst/>
              <a:cxnLst/>
              <a:rect l="l" t="t" r="r" b="b"/>
              <a:pathLst>
                <a:path w="424097" h="463509" extrusionOk="0">
                  <a:moveTo>
                    <a:pt x="402811" y="0"/>
                  </a:moveTo>
                  <a:lnTo>
                    <a:pt x="0" y="442243"/>
                  </a:lnTo>
                  <a:cubicBezTo>
                    <a:pt x="1092" y="449332"/>
                    <a:pt x="3275" y="456421"/>
                    <a:pt x="4912" y="463510"/>
                  </a:cubicBezTo>
                  <a:lnTo>
                    <a:pt x="424098" y="3272"/>
                  </a:lnTo>
                  <a:cubicBezTo>
                    <a:pt x="417002" y="1636"/>
                    <a:pt x="409907" y="546"/>
                    <a:pt x="40281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7" name="Google Shape;1217;g39175aa9f0c_6_219"/>
            <p:cNvSpPr/>
            <p:nvPr/>
          </p:nvSpPr>
          <p:spPr>
            <a:xfrm>
              <a:off x="1799775" y="3599563"/>
              <a:ext cx="448659" cy="494047"/>
            </a:xfrm>
            <a:custGeom>
              <a:avLst/>
              <a:gdLst/>
              <a:ahLst/>
              <a:cxnLst/>
              <a:rect l="l" t="t" r="r" b="b"/>
              <a:pathLst>
                <a:path w="448659" h="494047" extrusionOk="0">
                  <a:moveTo>
                    <a:pt x="429556" y="0"/>
                  </a:moveTo>
                  <a:lnTo>
                    <a:pt x="0" y="474962"/>
                  </a:lnTo>
                  <a:cubicBezTo>
                    <a:pt x="2183" y="481505"/>
                    <a:pt x="3821" y="487504"/>
                    <a:pt x="6550" y="494047"/>
                  </a:cubicBezTo>
                  <a:lnTo>
                    <a:pt x="448660" y="4908"/>
                  </a:lnTo>
                  <a:cubicBezTo>
                    <a:pt x="442656" y="3272"/>
                    <a:pt x="436106" y="1636"/>
                    <a:pt x="42955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8" name="Google Shape;1218;g39175aa9f0c_6_219"/>
            <p:cNvSpPr/>
            <p:nvPr/>
          </p:nvSpPr>
          <p:spPr>
            <a:xfrm>
              <a:off x="1811237" y="3609379"/>
              <a:ext cx="471583" cy="516404"/>
            </a:xfrm>
            <a:custGeom>
              <a:avLst/>
              <a:gdLst/>
              <a:ahLst/>
              <a:cxnLst/>
              <a:rect l="l" t="t" r="r" b="b"/>
              <a:pathLst>
                <a:path w="471583" h="516404" extrusionOk="0">
                  <a:moveTo>
                    <a:pt x="453572" y="0"/>
                  </a:moveTo>
                  <a:lnTo>
                    <a:pt x="0" y="498955"/>
                  </a:lnTo>
                  <a:cubicBezTo>
                    <a:pt x="2183" y="504953"/>
                    <a:pt x="5458" y="510951"/>
                    <a:pt x="8187" y="516404"/>
                  </a:cubicBezTo>
                  <a:lnTo>
                    <a:pt x="471584" y="5998"/>
                  </a:lnTo>
                  <a:cubicBezTo>
                    <a:pt x="465580" y="3817"/>
                    <a:pt x="459576" y="1636"/>
                    <a:pt x="45357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19" name="Google Shape;1219;g39175aa9f0c_6_219"/>
            <p:cNvSpPr/>
            <p:nvPr/>
          </p:nvSpPr>
          <p:spPr>
            <a:xfrm>
              <a:off x="1826520" y="3620285"/>
              <a:ext cx="488504" cy="535490"/>
            </a:xfrm>
            <a:custGeom>
              <a:avLst/>
              <a:gdLst/>
              <a:ahLst/>
              <a:cxnLst/>
              <a:rect l="l" t="t" r="r" b="b"/>
              <a:pathLst>
                <a:path w="488504" h="535490" extrusionOk="0">
                  <a:moveTo>
                    <a:pt x="472130" y="0"/>
                  </a:moveTo>
                  <a:lnTo>
                    <a:pt x="0" y="519131"/>
                  </a:lnTo>
                  <a:cubicBezTo>
                    <a:pt x="2729" y="524584"/>
                    <a:pt x="6004" y="530037"/>
                    <a:pt x="9279" y="535490"/>
                  </a:cubicBezTo>
                  <a:lnTo>
                    <a:pt x="488504" y="7634"/>
                  </a:lnTo>
                  <a:cubicBezTo>
                    <a:pt x="483592" y="4908"/>
                    <a:pt x="477588" y="2727"/>
                    <a:pt x="47213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0" name="Google Shape;1220;g39175aa9f0c_6_219"/>
            <p:cNvSpPr/>
            <p:nvPr/>
          </p:nvSpPr>
          <p:spPr>
            <a:xfrm>
              <a:off x="1843440" y="3635554"/>
              <a:ext cx="501603" cy="546396"/>
            </a:xfrm>
            <a:custGeom>
              <a:avLst/>
              <a:gdLst/>
              <a:ahLst/>
              <a:cxnLst/>
              <a:rect l="l" t="t" r="r" b="b"/>
              <a:pathLst>
                <a:path w="501603" h="546396" extrusionOk="0">
                  <a:moveTo>
                    <a:pt x="485775" y="0"/>
                  </a:moveTo>
                  <a:lnTo>
                    <a:pt x="0" y="531673"/>
                  </a:lnTo>
                  <a:cubicBezTo>
                    <a:pt x="3275" y="536581"/>
                    <a:pt x="7096" y="542034"/>
                    <a:pt x="10370" y="546397"/>
                  </a:cubicBezTo>
                  <a:lnTo>
                    <a:pt x="501604" y="8725"/>
                  </a:lnTo>
                  <a:cubicBezTo>
                    <a:pt x="496146" y="5998"/>
                    <a:pt x="491233" y="2727"/>
                    <a:pt x="485775"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1" name="Google Shape;1221;g39175aa9f0c_6_219"/>
            <p:cNvSpPr/>
            <p:nvPr/>
          </p:nvSpPr>
          <p:spPr>
            <a:xfrm>
              <a:off x="1864727" y="3652458"/>
              <a:ext cx="507607" cy="556211"/>
            </a:xfrm>
            <a:custGeom>
              <a:avLst/>
              <a:gdLst/>
              <a:ahLst/>
              <a:cxnLst/>
              <a:rect l="l" t="t" r="r" b="b"/>
              <a:pathLst>
                <a:path w="507607" h="556211" extrusionOk="0">
                  <a:moveTo>
                    <a:pt x="492871" y="0"/>
                  </a:moveTo>
                  <a:lnTo>
                    <a:pt x="0" y="542579"/>
                  </a:lnTo>
                  <a:cubicBezTo>
                    <a:pt x="3821" y="546942"/>
                    <a:pt x="7641" y="551850"/>
                    <a:pt x="11462" y="556212"/>
                  </a:cubicBezTo>
                  <a:lnTo>
                    <a:pt x="507608" y="9815"/>
                  </a:lnTo>
                  <a:cubicBezTo>
                    <a:pt x="502695" y="6544"/>
                    <a:pt x="497783" y="3272"/>
                    <a:pt x="49287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2" name="Google Shape;1222;g39175aa9f0c_6_219"/>
            <p:cNvSpPr/>
            <p:nvPr/>
          </p:nvSpPr>
          <p:spPr>
            <a:xfrm>
              <a:off x="1885468" y="3671544"/>
              <a:ext cx="511428" cy="560029"/>
            </a:xfrm>
            <a:custGeom>
              <a:avLst/>
              <a:gdLst/>
              <a:ahLst/>
              <a:cxnLst/>
              <a:rect l="l" t="t" r="r" b="b"/>
              <a:pathLst>
                <a:path w="511428" h="560029" extrusionOk="0">
                  <a:moveTo>
                    <a:pt x="497237" y="0"/>
                  </a:moveTo>
                  <a:lnTo>
                    <a:pt x="0" y="547487"/>
                  </a:lnTo>
                  <a:cubicBezTo>
                    <a:pt x="3821" y="551304"/>
                    <a:pt x="8187" y="556212"/>
                    <a:pt x="12554" y="560029"/>
                  </a:cubicBezTo>
                  <a:lnTo>
                    <a:pt x="511428" y="11452"/>
                  </a:lnTo>
                  <a:cubicBezTo>
                    <a:pt x="506516" y="7089"/>
                    <a:pt x="502149" y="3817"/>
                    <a:pt x="497237"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3" name="Google Shape;1223;g39175aa9f0c_6_219"/>
            <p:cNvSpPr/>
            <p:nvPr/>
          </p:nvSpPr>
          <p:spPr>
            <a:xfrm>
              <a:off x="1907846" y="3692265"/>
              <a:ext cx="510882" cy="562210"/>
            </a:xfrm>
            <a:custGeom>
              <a:avLst/>
              <a:gdLst/>
              <a:ahLst/>
              <a:cxnLst/>
              <a:rect l="l" t="t" r="r" b="b"/>
              <a:pathLst>
                <a:path w="510882" h="562210" extrusionOk="0">
                  <a:moveTo>
                    <a:pt x="499420" y="0"/>
                  </a:moveTo>
                  <a:lnTo>
                    <a:pt x="0" y="550759"/>
                  </a:lnTo>
                  <a:cubicBezTo>
                    <a:pt x="4367" y="554576"/>
                    <a:pt x="8733" y="558393"/>
                    <a:pt x="13100" y="562211"/>
                  </a:cubicBezTo>
                  <a:lnTo>
                    <a:pt x="510883" y="13087"/>
                  </a:lnTo>
                  <a:cubicBezTo>
                    <a:pt x="508153" y="8180"/>
                    <a:pt x="503241" y="4363"/>
                    <a:pt x="49942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4" name="Google Shape;1224;g39175aa9f0c_6_219"/>
            <p:cNvSpPr/>
            <p:nvPr/>
          </p:nvSpPr>
          <p:spPr>
            <a:xfrm>
              <a:off x="1934591" y="3716804"/>
              <a:ext cx="507607" cy="556757"/>
            </a:xfrm>
            <a:custGeom>
              <a:avLst/>
              <a:gdLst/>
              <a:ahLst/>
              <a:cxnLst/>
              <a:rect l="l" t="t" r="r" b="b"/>
              <a:pathLst>
                <a:path w="507607" h="556757" extrusionOk="0">
                  <a:moveTo>
                    <a:pt x="495600" y="0"/>
                  </a:moveTo>
                  <a:lnTo>
                    <a:pt x="0" y="546397"/>
                  </a:lnTo>
                  <a:cubicBezTo>
                    <a:pt x="4912" y="550214"/>
                    <a:pt x="9825" y="553485"/>
                    <a:pt x="14737" y="556758"/>
                  </a:cubicBezTo>
                  <a:lnTo>
                    <a:pt x="507608" y="13633"/>
                  </a:lnTo>
                  <a:cubicBezTo>
                    <a:pt x="503787" y="9270"/>
                    <a:pt x="499966" y="4363"/>
                    <a:pt x="495600"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5" name="Google Shape;1225;g39175aa9f0c_6_219"/>
            <p:cNvSpPr/>
            <p:nvPr/>
          </p:nvSpPr>
          <p:spPr>
            <a:xfrm>
              <a:off x="1960790" y="3741343"/>
              <a:ext cx="499966" cy="548577"/>
            </a:xfrm>
            <a:custGeom>
              <a:avLst/>
              <a:gdLst/>
              <a:ahLst/>
              <a:cxnLst/>
              <a:rect l="l" t="t" r="r" b="b"/>
              <a:pathLst>
                <a:path w="499966" h="548577" extrusionOk="0">
                  <a:moveTo>
                    <a:pt x="489596" y="0"/>
                  </a:moveTo>
                  <a:lnTo>
                    <a:pt x="0" y="539853"/>
                  </a:lnTo>
                  <a:cubicBezTo>
                    <a:pt x="5458" y="543125"/>
                    <a:pt x="10370" y="545851"/>
                    <a:pt x="15829" y="548578"/>
                  </a:cubicBezTo>
                  <a:lnTo>
                    <a:pt x="499966" y="14723"/>
                  </a:lnTo>
                  <a:cubicBezTo>
                    <a:pt x="496691" y="9816"/>
                    <a:pt x="493416" y="4908"/>
                    <a:pt x="489596"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6" name="Google Shape;1226;g39175aa9f0c_6_219"/>
            <p:cNvSpPr/>
            <p:nvPr/>
          </p:nvSpPr>
          <p:spPr>
            <a:xfrm>
              <a:off x="1989172" y="3768063"/>
              <a:ext cx="490687" cy="535490"/>
            </a:xfrm>
            <a:custGeom>
              <a:avLst/>
              <a:gdLst/>
              <a:ahLst/>
              <a:cxnLst/>
              <a:rect l="l" t="t" r="r" b="b"/>
              <a:pathLst>
                <a:path w="490687" h="535490" extrusionOk="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7" name="Google Shape;1227;g39175aa9f0c_6_219"/>
            <p:cNvSpPr/>
            <p:nvPr/>
          </p:nvSpPr>
          <p:spPr>
            <a:xfrm>
              <a:off x="2021375" y="3798600"/>
              <a:ext cx="471583" cy="518586"/>
            </a:xfrm>
            <a:custGeom>
              <a:avLst/>
              <a:gdLst/>
              <a:ahLst/>
              <a:cxnLst/>
              <a:rect l="l" t="t" r="r" b="b"/>
              <a:pathLst>
                <a:path w="471583" h="518586" extrusionOk="0">
                  <a:moveTo>
                    <a:pt x="463942" y="0"/>
                  </a:moveTo>
                  <a:lnTo>
                    <a:pt x="0" y="512042"/>
                  </a:lnTo>
                  <a:cubicBezTo>
                    <a:pt x="6004" y="514224"/>
                    <a:pt x="12008" y="516405"/>
                    <a:pt x="18012" y="518586"/>
                  </a:cubicBezTo>
                  <a:lnTo>
                    <a:pt x="471584" y="17450"/>
                  </a:lnTo>
                  <a:cubicBezTo>
                    <a:pt x="469401" y="10906"/>
                    <a:pt x="467217" y="5453"/>
                    <a:pt x="463942"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8" name="Google Shape;1228;g39175aa9f0c_6_219"/>
            <p:cNvSpPr/>
            <p:nvPr/>
          </p:nvSpPr>
          <p:spPr>
            <a:xfrm>
              <a:off x="2055762" y="3830773"/>
              <a:ext cx="450842" cy="495683"/>
            </a:xfrm>
            <a:custGeom>
              <a:avLst/>
              <a:gdLst/>
              <a:ahLst/>
              <a:cxnLst/>
              <a:rect l="l" t="t" r="r" b="b"/>
              <a:pathLst>
                <a:path w="450842" h="495683" extrusionOk="0">
                  <a:moveTo>
                    <a:pt x="444293" y="0"/>
                  </a:moveTo>
                  <a:lnTo>
                    <a:pt x="0" y="490775"/>
                  </a:lnTo>
                  <a:cubicBezTo>
                    <a:pt x="6550" y="492411"/>
                    <a:pt x="13100" y="494047"/>
                    <a:pt x="19649" y="495683"/>
                  </a:cubicBezTo>
                  <a:lnTo>
                    <a:pt x="450843" y="19631"/>
                  </a:lnTo>
                  <a:cubicBezTo>
                    <a:pt x="449205" y="12542"/>
                    <a:pt x="446476" y="5998"/>
                    <a:pt x="444293"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29" name="Google Shape;1229;g39175aa9f0c_6_219"/>
            <p:cNvSpPr/>
            <p:nvPr/>
          </p:nvSpPr>
          <p:spPr>
            <a:xfrm>
              <a:off x="2091785" y="3866218"/>
              <a:ext cx="424643" cy="465145"/>
            </a:xfrm>
            <a:custGeom>
              <a:avLst/>
              <a:gdLst/>
              <a:ahLst/>
              <a:cxnLst/>
              <a:rect l="l" t="t" r="r" b="b"/>
              <a:pathLst>
                <a:path w="424643" h="465145" extrusionOk="0">
                  <a:moveTo>
                    <a:pt x="419731" y="0"/>
                  </a:moveTo>
                  <a:lnTo>
                    <a:pt x="0" y="462419"/>
                  </a:lnTo>
                  <a:cubicBezTo>
                    <a:pt x="7096" y="463510"/>
                    <a:pt x="14191" y="464601"/>
                    <a:pt x="21287" y="465146"/>
                  </a:cubicBezTo>
                  <a:lnTo>
                    <a:pt x="424644" y="20176"/>
                  </a:lnTo>
                  <a:cubicBezTo>
                    <a:pt x="423006" y="14178"/>
                    <a:pt x="421369" y="7089"/>
                    <a:pt x="419731"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0" name="Google Shape;1230;g39175aa9f0c_6_219"/>
            <p:cNvSpPr/>
            <p:nvPr/>
          </p:nvSpPr>
          <p:spPr>
            <a:xfrm>
              <a:off x="2131630" y="3906025"/>
              <a:ext cx="390257" cy="427519"/>
            </a:xfrm>
            <a:custGeom>
              <a:avLst/>
              <a:gdLst/>
              <a:ahLst/>
              <a:cxnLst/>
              <a:rect l="l" t="t" r="r" b="b"/>
              <a:pathLst>
                <a:path w="390257" h="427519" extrusionOk="0">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1" name="Google Shape;1231;g39175aa9f0c_6_219"/>
            <p:cNvSpPr/>
            <p:nvPr/>
          </p:nvSpPr>
          <p:spPr>
            <a:xfrm>
              <a:off x="2174749" y="3949650"/>
              <a:ext cx="350413" cy="383895"/>
            </a:xfrm>
            <a:custGeom>
              <a:avLst/>
              <a:gdLst/>
              <a:ahLst/>
              <a:cxnLst/>
              <a:rect l="l" t="t" r="r" b="b"/>
              <a:pathLst>
                <a:path w="350413" h="383895" extrusionOk="0">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2" name="Google Shape;1232;g39175aa9f0c_6_219"/>
            <p:cNvSpPr/>
            <p:nvPr/>
          </p:nvSpPr>
          <p:spPr>
            <a:xfrm>
              <a:off x="2224418" y="3998727"/>
              <a:ext cx="297468" cy="327183"/>
            </a:xfrm>
            <a:custGeom>
              <a:avLst/>
              <a:gdLst/>
              <a:ahLst/>
              <a:cxnLst/>
              <a:rect l="l" t="t" r="r" b="b"/>
              <a:pathLst>
                <a:path w="297468" h="327183" extrusionOk="0">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3" name="Google Shape;1233;g39175aa9f0c_6_219"/>
            <p:cNvSpPr/>
            <p:nvPr/>
          </p:nvSpPr>
          <p:spPr>
            <a:xfrm>
              <a:off x="2285004" y="4059257"/>
              <a:ext cx="227058" cy="249750"/>
            </a:xfrm>
            <a:custGeom>
              <a:avLst/>
              <a:gdLst/>
              <a:ahLst/>
              <a:cxnLst/>
              <a:rect l="l" t="t" r="r" b="b"/>
              <a:pathLst>
                <a:path w="227058" h="249750" extrusionOk="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sp>
          <p:nvSpPr>
            <p:cNvPr id="1234" name="Google Shape;1234;g39175aa9f0c_6_219"/>
            <p:cNvSpPr/>
            <p:nvPr/>
          </p:nvSpPr>
          <p:spPr>
            <a:xfrm>
              <a:off x="2368513" y="4148141"/>
              <a:ext cx="105888" cy="115604"/>
            </a:xfrm>
            <a:custGeom>
              <a:avLst/>
              <a:gdLst/>
              <a:ahLst/>
              <a:cxnLst/>
              <a:rect l="l" t="t" r="r" b="b"/>
              <a:pathLst>
                <a:path w="105888" h="115604" extrusionOk="0">
                  <a:moveTo>
                    <a:pt x="105888" y="0"/>
                  </a:moveTo>
                  <a:lnTo>
                    <a:pt x="0" y="115605"/>
                  </a:lnTo>
                  <a:cubicBezTo>
                    <a:pt x="43119" y="85068"/>
                    <a:pt x="79689" y="45805"/>
                    <a:pt x="105888" y="0"/>
                  </a:cubicBezTo>
                  <a:close/>
                </a:path>
              </a:pathLst>
            </a:custGeom>
            <a:solidFill>
              <a:srgbClr val="FFD168">
                <a:alpha val="6039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entury Schoolbook"/>
                <a:ea typeface="Century Schoolbook"/>
                <a:cs typeface="Century Schoolbook"/>
                <a:sym typeface="Century Schoolbook"/>
              </a:endParaRPr>
            </a:p>
          </p:txBody>
        </p:sp>
      </p:grpSp>
      <p:sp>
        <p:nvSpPr>
          <p:cNvPr id="1235" name="Google Shape;1235;g39175aa9f0c_6_219"/>
          <p:cNvSpPr/>
          <p:nvPr/>
        </p:nvSpPr>
        <p:spPr>
          <a:xfrm>
            <a:off x="4838275" y="1480975"/>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36" name="Google Shape;1236;g39175aa9f0c_6_219"/>
          <p:cNvSpPr/>
          <p:nvPr/>
        </p:nvSpPr>
        <p:spPr>
          <a:xfrm>
            <a:off x="3343400" y="1761800"/>
            <a:ext cx="836400" cy="671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37" name="Google Shape;1237;g39175aa9f0c_6_219"/>
          <p:cNvSpPr/>
          <p:nvPr/>
        </p:nvSpPr>
        <p:spPr>
          <a:xfrm>
            <a:off x="1472675" y="1952725"/>
            <a:ext cx="895800" cy="782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g3ae8484ae15_0_10"/>
          <p:cNvSpPr txBox="1">
            <a:spLocks noGrp="1"/>
          </p:cNvSpPr>
          <p:nvPr>
            <p:ph type="body" idx="1"/>
          </p:nvPr>
        </p:nvSpPr>
        <p:spPr>
          <a:xfrm>
            <a:off x="1704950" y="796225"/>
            <a:ext cx="4742100" cy="4276500"/>
          </a:xfrm>
          <a:prstGeom prst="rect">
            <a:avLst/>
          </a:prstGeom>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1800" b="0">
                <a:latin typeface="Arial"/>
                <a:ea typeface="Arial"/>
                <a:cs typeface="Arial"/>
                <a:sym typeface="Arial"/>
              </a:rPr>
              <a:t>Funded by the European Union. Views and opinions expressed are however those of the author(s) only and do not necessarily reflect those of the European Union or European Commission. Neither the European Union nor the granting authority can be held responsible for them. [Project Number: 101196478] </a:t>
            </a:r>
            <a:endParaRPr sz="1800" b="0">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3667809df5b_0_9"/>
          <p:cNvSpPr txBox="1">
            <a:spLocks noGrp="1"/>
          </p:cNvSpPr>
          <p:nvPr>
            <p:ph type="body" idx="1"/>
          </p:nvPr>
        </p:nvSpPr>
        <p:spPr>
          <a:xfrm>
            <a:off x="854249" y="3279876"/>
            <a:ext cx="10483500" cy="39333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a:solidFill>
                  <a:schemeClr val="dk1"/>
                </a:solidFill>
                <a:latin typeface="Arial"/>
                <a:ea typeface="Arial"/>
                <a:cs typeface="Arial"/>
                <a:sym typeface="Arial"/>
              </a:rPr>
              <a:t>Social media is where many first encounter history</a:t>
            </a:r>
            <a:endParaRPr>
              <a:solidFill>
                <a:schemeClr val="dk1"/>
              </a:solidFill>
              <a:latin typeface="Arial"/>
              <a:ea typeface="Arial"/>
              <a:cs typeface="Arial"/>
              <a:sym typeface="Arial"/>
            </a:endParaRPr>
          </a:p>
          <a:p>
            <a:pPr marL="228600" lvl="0" indent="0" algn="l" rtl="0">
              <a:lnSpc>
                <a:spcPct val="90000"/>
              </a:lnSpc>
              <a:spcBef>
                <a:spcPts val="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Risk of distortion, trivialization, or denial</a:t>
            </a:r>
            <a:endParaRPr>
              <a:solidFill>
                <a:schemeClr val="dk1"/>
              </a:solidFill>
              <a:latin typeface="Arial"/>
              <a:ea typeface="Arial"/>
              <a:cs typeface="Arial"/>
              <a:sym typeface="Arial"/>
            </a:endParaRPr>
          </a:p>
          <a:p>
            <a:pPr marL="228600" lvl="0" indent="0" algn="l" rtl="0">
              <a:lnSpc>
                <a:spcPct val="90000"/>
              </a:lnSpc>
              <a:spcBef>
                <a:spcPts val="1000"/>
              </a:spcBef>
              <a:spcAft>
                <a:spcPts val="0"/>
              </a:spcAft>
              <a:buSzPts val="2400"/>
              <a:buNone/>
            </a:pPr>
            <a:endParaRPr>
              <a:solidFill>
                <a:schemeClr val="dk1"/>
              </a:solidFill>
              <a:latin typeface="Arial"/>
              <a:ea typeface="Arial"/>
              <a:cs typeface="Arial"/>
              <a:sym typeface="Arial"/>
            </a:endParaRPr>
          </a:p>
          <a:p>
            <a:pPr marL="228600" lvl="0" indent="-228600" algn="l" rtl="0">
              <a:lnSpc>
                <a:spcPct val="90000"/>
              </a:lnSpc>
              <a:spcBef>
                <a:spcPts val="1000"/>
              </a:spcBef>
              <a:spcAft>
                <a:spcPts val="0"/>
              </a:spcAft>
              <a:buClr>
                <a:schemeClr val="dk1"/>
              </a:buClr>
              <a:buSzPts val="2400"/>
              <a:buChar char="•"/>
            </a:pPr>
            <a:r>
              <a:rPr lang="en-US">
                <a:solidFill>
                  <a:schemeClr val="dk1"/>
                </a:solidFill>
                <a:latin typeface="Arial"/>
                <a:ea typeface="Arial"/>
                <a:cs typeface="Arial"/>
                <a:sym typeface="Arial"/>
              </a:rPr>
              <a:t>We must share with accuracy, empathy, and responsibility</a:t>
            </a:r>
            <a:endParaRPr sz="2800">
              <a:solidFill>
                <a:schemeClr val="dk1"/>
              </a:solidFill>
              <a:latin typeface="Arial"/>
              <a:ea typeface="Arial"/>
              <a:cs typeface="Arial"/>
              <a:sym typeface="Arial"/>
            </a:endParaRPr>
          </a:p>
          <a:p>
            <a:pPr marL="228600" lvl="0" indent="-101600" algn="l" rtl="0">
              <a:lnSpc>
                <a:spcPct val="90000"/>
              </a:lnSpc>
              <a:spcBef>
                <a:spcPts val="1000"/>
              </a:spcBef>
              <a:spcAft>
                <a:spcPts val="0"/>
              </a:spcAft>
              <a:buClr>
                <a:schemeClr val="dk1"/>
              </a:buClr>
              <a:buSzPts val="2000"/>
              <a:buFont typeface="Arial"/>
              <a:buNone/>
            </a:pPr>
            <a:endParaRPr sz="2000">
              <a:solidFill>
                <a:schemeClr val="dk1"/>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900" b="1">
              <a:solidFill>
                <a:schemeClr val="dk1"/>
              </a:solidFill>
              <a:latin typeface="Arial"/>
              <a:ea typeface="Arial"/>
              <a:cs typeface="Arial"/>
              <a:sym typeface="Arial"/>
            </a:endParaRPr>
          </a:p>
          <a:p>
            <a:pPr marL="0" lvl="0" indent="0" algn="l" rtl="0">
              <a:lnSpc>
                <a:spcPct val="103333"/>
              </a:lnSpc>
              <a:spcBef>
                <a:spcPts val="1200"/>
              </a:spcBef>
              <a:spcAft>
                <a:spcPts val="0"/>
              </a:spcAft>
              <a:buSzPts val="2400"/>
              <a:buNone/>
            </a:pPr>
            <a:endParaRPr/>
          </a:p>
        </p:txBody>
      </p:sp>
      <p:sp>
        <p:nvSpPr>
          <p:cNvPr id="243" name="Google Shape;243;g3667809df5b_0_9"/>
          <p:cNvSpPr txBox="1">
            <a:spLocks noGrp="1"/>
          </p:cNvSpPr>
          <p:nvPr>
            <p:ph type="body" idx="2"/>
          </p:nvPr>
        </p:nvSpPr>
        <p:spPr>
          <a:xfrm>
            <a:off x="-8000" y="332275"/>
            <a:ext cx="6613500" cy="917400"/>
          </a:xfrm>
          <a:prstGeom prst="rect">
            <a:avLst/>
          </a:prstGeom>
          <a:solidFill>
            <a:srgbClr val="EF4870"/>
          </a:solid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4000"/>
              <a:buNone/>
            </a:pPr>
            <a:endParaRPr sz="4000" b="0">
              <a:latin typeface="Play"/>
              <a:ea typeface="Play"/>
              <a:cs typeface="Play"/>
              <a:sym typeface="Play"/>
            </a:endParaRPr>
          </a:p>
          <a:p>
            <a:pPr marL="0" lvl="0" indent="0" algn="ctr" rtl="0">
              <a:lnSpc>
                <a:spcPct val="90000"/>
              </a:lnSpc>
              <a:spcBef>
                <a:spcPts val="0"/>
              </a:spcBef>
              <a:spcAft>
                <a:spcPts val="0"/>
              </a:spcAft>
              <a:buClr>
                <a:schemeClr val="lt1"/>
              </a:buClr>
              <a:buSzPts val="4000"/>
              <a:buFont typeface="Play"/>
              <a:buNone/>
            </a:pPr>
            <a:r>
              <a:rPr lang="en-US" sz="4000" b="0">
                <a:latin typeface="Play"/>
                <a:ea typeface="Play"/>
                <a:cs typeface="Play"/>
                <a:sym typeface="Play"/>
              </a:rPr>
              <a:t>Why this topic matters? </a:t>
            </a:r>
            <a:endParaRPr sz="4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36cba669e21_0_19"/>
          <p:cNvSpPr txBox="1">
            <a:spLocks noGrp="1"/>
          </p:cNvSpPr>
          <p:nvPr>
            <p:ph type="sldNum" idx="12"/>
          </p:nvPr>
        </p:nvSpPr>
        <p:spPr>
          <a:xfrm>
            <a:off x="7030922" y="9570703"/>
            <a:ext cx="372600" cy="363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9</a:t>
            </a:fld>
            <a:endParaRPr/>
          </a:p>
        </p:txBody>
      </p:sp>
      <p:sp>
        <p:nvSpPr>
          <p:cNvPr id="250" name="Google Shape;250;g36cba669e21_0_19"/>
          <p:cNvSpPr txBox="1">
            <a:spLocks noGrp="1"/>
          </p:cNvSpPr>
          <p:nvPr>
            <p:ph type="body" idx="3"/>
          </p:nvPr>
        </p:nvSpPr>
        <p:spPr>
          <a:xfrm>
            <a:off x="4609725" y="3389125"/>
            <a:ext cx="6182400" cy="945900"/>
          </a:xfrm>
          <a:prstGeom prst="rect">
            <a:avLst/>
          </a:prstGeom>
          <a:solidFill>
            <a:srgbClr val="198AB1"/>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600"/>
              <a:buNone/>
            </a:pPr>
            <a:endParaRPr sz="4800" b="0">
              <a:latin typeface="Play"/>
              <a:ea typeface="Play"/>
              <a:cs typeface="Play"/>
              <a:sym typeface="Play"/>
            </a:endParaRPr>
          </a:p>
          <a:p>
            <a:pPr marL="0" lvl="0" indent="0" algn="ctr" rtl="0">
              <a:lnSpc>
                <a:spcPct val="90000"/>
              </a:lnSpc>
              <a:spcBef>
                <a:spcPts val="0"/>
              </a:spcBef>
              <a:spcAft>
                <a:spcPts val="0"/>
              </a:spcAft>
              <a:buClr>
                <a:schemeClr val="lt1"/>
              </a:buClr>
              <a:buSzPts val="4800"/>
              <a:buFont typeface="Play"/>
              <a:buNone/>
            </a:pPr>
            <a:r>
              <a:rPr lang="en-US" sz="4800" b="0">
                <a:latin typeface="Play"/>
                <a:ea typeface="Play"/>
                <a:cs typeface="Play"/>
                <a:sym typeface="Play"/>
              </a:rPr>
              <a:t>Why it’s difficult?</a:t>
            </a:r>
            <a:endParaRPr sz="4400" b="0">
              <a:solidFill>
                <a:schemeClr val="dk1"/>
              </a:solidFill>
              <a:latin typeface="Play"/>
              <a:ea typeface="Play"/>
              <a:cs typeface="Play"/>
              <a:sym typeface="Play"/>
            </a:endParaRPr>
          </a:p>
          <a:p>
            <a:pPr marL="0" lvl="0" indent="0" algn="l" rtl="0">
              <a:lnSpc>
                <a:spcPct val="104694"/>
              </a:lnSpc>
              <a:spcBef>
                <a:spcPts val="0"/>
              </a:spcBef>
              <a:spcAft>
                <a:spcPts val="0"/>
              </a:spcAft>
              <a:buSzPts val="3600"/>
              <a:buNone/>
            </a:pPr>
            <a:endParaRPr/>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611</Words>
  <Application>Microsoft Office PowerPoint</Application>
  <PresentationFormat>Widescreen</PresentationFormat>
  <Paragraphs>170</Paragraphs>
  <Slides>76</Slides>
  <Notes>76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Calibri</vt:lpstr>
      <vt:lpstr>Arial</vt:lpstr>
      <vt:lpstr>Play</vt:lpstr>
      <vt:lpstr>Century Schoolbook</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Samantha Carty</dc:creator>
  <cp:lastModifiedBy>Ivan Arapinac</cp:lastModifiedBy>
  <cp:revision>2</cp:revision>
  <dcterms:created xsi:type="dcterms:W3CDTF">2021-06-15T11:45:52Z</dcterms:created>
  <dcterms:modified xsi:type="dcterms:W3CDTF">2026-01-21T14:03:07Z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