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12192000" cy="6858000"/>
  <p:notesSz cx="6858000" cy="9144000"/>
  <p:embeddedFontLst>
    <p:embeddedFont>
      <p:font typeface="Century Schoolbook" panose="02040604050505020304" pitchFamily="18" charset="0"/>
      <p:regular r:id="rId79"/>
      <p:bold r:id="rId80"/>
      <p:italic r:id="rId81"/>
      <p:boldItalic r:id="rId82"/>
    </p:embeddedFont>
    <p:embeddedFont>
      <p:font typeface="Montserrat" panose="00000500000000000000" pitchFamily="2" charset="0"/>
      <p:regular r:id="rId83"/>
      <p:bold r:id="rId84"/>
      <p:italic r:id="rId85"/>
      <p:boldItalic r:id="rId86"/>
    </p:embeddedFont>
    <p:embeddedFont>
      <p:font typeface="Play" panose="020B0604020202020204" charset="0"/>
      <p:regular r:id="rId87"/>
      <p:bold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1" roundtripDataSignature="AMtx7mjDNvj3tTiVfdoqYOL4M8VHS6UuO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5" Type="http://schemas.openxmlformats.org/officeDocument/2006/relationships/slide" Target="slides/slide4.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2.fntdata"/><Relationship Id="rId85" Type="http://schemas.openxmlformats.org/officeDocument/2006/relationships/font" Target="fonts/font7.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5.fntdata"/><Relationship Id="rId88" Type="http://schemas.openxmlformats.org/officeDocument/2006/relationships/font" Target="fonts/font10.fntdata"/><Relationship Id="rId9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9.fntdata"/><Relationship Id="rId61" Type="http://schemas.openxmlformats.org/officeDocument/2006/relationships/slide" Target="slides/slide60.xml"/><Relationship Id="rId82"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15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15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15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15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15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15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15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15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15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83"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ae8484ae15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ae8484ae15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3ae8484ae15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667809df5b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3667809df5b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g3667809df5b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6cba669e21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36cba669e21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36cba669e21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6cba669e21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36cba669e21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36cba669e21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6cba669e21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36cba669e21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g36cba669e21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8817b3635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38817b3635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g38817b3635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88157bc71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388157bc71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g388157bc71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9175aa9f0c_2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g39175aa9f0c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9175aa9f0c_2_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g39175aa9f0c_2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9175aa9f0c_2_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g39175aa9f0c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9175aa9f0c_2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39175aa9f0c_2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g39175aa9f0c_2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9175aa9f0c_2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g39175aa9f0c_2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g39175aa9f0c_2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9175aa9f0c_2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39175aa9f0c_2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g39175aa9f0c_2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9175aa9f0c_2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39175aa9f0c_2_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g39175aa9f0c_2_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9175aa9f0c_2_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g39175aa9f0c_2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9175aa9f0c_4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9" name="Google Shape;549;g39175aa9f0c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9175aa9f0c_4_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2" name="Google Shape;582;g39175aa9f0c_4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9175aa9f0c_4_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8" name="Google Shape;598;g39175aa9f0c_4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9175aa9f0c_4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g39175aa9f0c_4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5" name="Google Shape;635;g39175aa9f0c_4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9175aa9f0c_4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g39175aa9f0c_4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2" name="Google Shape;642;g39175aa9f0c_4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9175aa9f0c_4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39175aa9f0c_4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8" name="Google Shape;648;g39175aa9f0c_4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39175aa9f0c_4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g39175aa9f0c_4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5" name="Google Shape;655;g39175aa9f0c_4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9175aa9f0c_4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39175aa9f0c_4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g39175aa9f0c_4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9175aa9f0c_4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39175aa9f0c_4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3" name="Google Shape;673;g39175aa9f0c_4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9175aa9f0c_4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g39175aa9f0c_4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5" name="Google Shape;685;g39175aa9f0c_4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9175aa9f0c_4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g39175aa9f0c_4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g39175aa9f0c_4_1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39175aa9f0c_4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g39175aa9f0c_4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6" name="Google Shape;726;g39175aa9f0c_4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39175aa9f0c_4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39175aa9f0c_4_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g39175aa9f0c_4_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9175aa9f0c_4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9175aa9f0c_4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2" name="Google Shape;742;g39175aa9f0c_4_1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39175aa9f0c_4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g39175aa9f0c_4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9" name="Google Shape;749;g39175aa9f0c_4_1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39175aa9f0c_4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g39175aa9f0c_4_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7" name="Google Shape;757;g39175aa9f0c_4_1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9175aa9f0c_4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g39175aa9f0c_4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5" name="Google Shape;765;g39175aa9f0c_4_1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39175aa9f0c_4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g39175aa9f0c_4_1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5" name="Google Shape;775;g39175aa9f0c_4_1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39175aa9f0c_4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g39175aa9f0c_4_1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7" name="Google Shape;787;g39175aa9f0c_4_1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39175aa9f0c_4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g39175aa9f0c_4_1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8" name="Google Shape;798;g39175aa9f0c_4_1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39175aa9f0c_4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g39175aa9f0c_4_1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6" name="Google Shape;806;g39175aa9f0c_4_1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39175aa9f0c_4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g39175aa9f0c_4_1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4" name="Google Shape;814;g39175aa9f0c_4_1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39175aa9f0c_4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g39175aa9f0c_4_1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3" name="Google Shape;823;g39175aa9f0c_4_1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39175aa9f0c_4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g39175aa9f0c_4_2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1" name="Google Shape;831;g39175aa9f0c_4_2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39175aa9f0c_4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g39175aa9f0c_4_2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9" name="Google Shape;839;g39175aa9f0c_4_2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39175aa9f0c_4_2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6" name="Google Shape;846;g39175aa9f0c_4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39175aa9f0c_6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0" name="Google Shape;900;g39175aa9f0c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39175aa9f0c_6_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4" name="Google Shape;934;g39175aa9f0c_6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39175aa9f0c_6_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6" name="Google Shape;946;g39175aa9f0c_6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39175aa9f0c_6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g39175aa9f0c_6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9" name="Google Shape;979;g39175aa9f0c_6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39175aa9f0c_6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6" name="Google Shape;986;g39175aa9f0c_6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7" name="Google Shape;987;g39175aa9f0c_6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39175aa9f0c_6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g39175aa9f0c_6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4" name="Google Shape;994;g39175aa9f0c_6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39175aa9f0c_6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g39175aa9f0c_6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1" name="Google Shape;1001;g39175aa9f0c_6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39175aa9f0c_6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g39175aa9f0c_6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8" name="Google Shape;1008;g39175aa9f0c_6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39175aa9f0c_6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 name="Google Shape;1014;g39175aa9f0c_6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5" name="Google Shape;1015;g39175aa9f0c_6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39175aa9f0c_6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g39175aa9f0c_6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6" name="Google Shape;1026;g39175aa9f0c_6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39175aa9f0c_6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g39175aa9f0c_6_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4" name="Google Shape;1034;g39175aa9f0c_6_1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39175aa9f0c_6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g39175aa9f0c_6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2" name="Google Shape;1062;g39175aa9f0c_6_1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39175aa9f0c_6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g39175aa9f0c_6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8" name="Google Shape;1078;g39175aa9f0c_6_1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39175aa9f0c_6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5" name="Google Shape;1085;g39175aa9f0c_6_1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6" name="Google Shape;1086;g39175aa9f0c_6_1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39175aa9f0c_6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g39175aa9f0c_6_1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4" name="Google Shape;1094;g39175aa9f0c_6_1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39175aa9f0c_6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g39175aa9f0c_6_1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0" name="Google Shape;1110;g39175aa9f0c_6_1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39175aa9f0c_6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g39175aa9f0c_6_1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8" name="Google Shape;1118;g39175aa9f0c_6_1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39175aa9f0c_6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g39175aa9f0c_6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6" name="Google Shape;1126;g39175aa9f0c_6_1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39175aa9f0c_6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3" name="Google Shape;1133;g39175aa9f0c_6_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4" name="Google Shape;1134;g39175aa9f0c_6_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667809df5b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3667809df5b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g3667809df5b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39175aa9f0c_6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2" name="Google Shape;1142;g39175aa9f0c_6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3" name="Google Shape;1143;g39175aa9f0c_6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39175aa9f0c_6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g39175aa9f0c_6_1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1" name="Google Shape;1151;g39175aa9f0c_6_1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39175aa9f0c_6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9" name="Google Shape;1159;g39175aa9f0c_6_1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0" name="Google Shape;1160;g39175aa9f0c_6_1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39175aa9f0c_6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8" name="Google Shape;1168;g39175aa9f0c_6_2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9" name="Google Shape;1169;g39175aa9f0c_6_2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39175aa9f0c_6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8" name="Google Shape;1178;g39175aa9f0c_6_2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9" name="Google Shape;1179;g39175aa9f0c_6_2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39175aa9f0c_6_2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6" name="Google Shape;1186;g39175aa9f0c_6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3ae8484ae15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3ae8484ae15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1" name="Google Shape;1241;g3ae8484ae15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667809df5b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3667809df5b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g3667809df5b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6cba669e21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36cba669e21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g36cba669e21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4"/>
        <p:cNvGrpSpPr/>
        <p:nvPr/>
      </p:nvGrpSpPr>
      <p:grpSpPr>
        <a:xfrm>
          <a:off x="0" y="0"/>
          <a:ext cx="0" cy="0"/>
          <a:chOff x="0" y="0"/>
          <a:chExt cx="0" cy="0"/>
        </a:xfrm>
      </p:grpSpPr>
      <p:sp>
        <p:nvSpPr>
          <p:cNvPr id="15" name="Google Shape;15;p11"/>
          <p:cNvSpPr/>
          <p:nvPr/>
        </p:nvSpPr>
        <p:spPr>
          <a:xfrm>
            <a:off x="0" y="2899976"/>
            <a:ext cx="12192000" cy="3035603"/>
          </a:xfrm>
          <a:custGeom>
            <a:avLst/>
            <a:gdLst/>
            <a:ahLst/>
            <a:cxnLst/>
            <a:rect l="l" t="t" r="r" b="b"/>
            <a:pathLst>
              <a:path w="967106" h="479753" extrusionOk="0">
                <a:moveTo>
                  <a:pt x="0" y="0"/>
                </a:moveTo>
                <a:lnTo>
                  <a:pt x="967107" y="0"/>
                </a:lnTo>
                <a:lnTo>
                  <a:pt x="967107" y="479754"/>
                </a:lnTo>
                <a:lnTo>
                  <a:pt x="0" y="479754"/>
                </a:lnTo>
                <a:close/>
              </a:path>
            </a:pathLst>
          </a:custGeom>
          <a:solidFill>
            <a:srgbClr val="111E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6" name="Google Shape;16;p11"/>
          <p:cNvSpPr>
            <a:spLocks noGrp="1"/>
          </p:cNvSpPr>
          <p:nvPr>
            <p:ph type="pic" idx="2"/>
          </p:nvPr>
        </p:nvSpPr>
        <p:spPr>
          <a:xfrm>
            <a:off x="433137" y="577515"/>
            <a:ext cx="5855368" cy="4921840"/>
          </a:xfrm>
          <a:prstGeom prst="rect">
            <a:avLst/>
          </a:prstGeom>
          <a:solidFill>
            <a:srgbClr val="BFBFBF"/>
          </a:solidFill>
          <a:ln>
            <a:noFill/>
          </a:ln>
        </p:spPr>
        <p:txBody>
          <a:bodyPr/>
          <a:lstStyle/>
          <a:p>
            <a:endParaRPr lang="en-IE"/>
          </a:p>
        </p:txBody>
      </p:sp>
      <p:pic>
        <p:nvPicPr>
          <p:cNvPr id="17" name="Google Shape;17;p11"/>
          <p:cNvPicPr preferRelativeResize="0"/>
          <p:nvPr/>
        </p:nvPicPr>
        <p:blipFill rotWithShape="1">
          <a:blip r:embed="rId2">
            <a:alphaModFix/>
          </a:blip>
          <a:srcRect/>
          <a:stretch/>
        </p:blipFill>
        <p:spPr>
          <a:xfrm>
            <a:off x="7723133" y="682192"/>
            <a:ext cx="3634678" cy="1643570"/>
          </a:xfrm>
          <a:prstGeom prst="rect">
            <a:avLst/>
          </a:prstGeom>
          <a:noFill/>
          <a:ln>
            <a:noFill/>
          </a:ln>
        </p:spPr>
      </p:pic>
      <p:pic>
        <p:nvPicPr>
          <p:cNvPr id="18" name="Google Shape;18;p11"/>
          <p:cNvPicPr preferRelativeResize="0"/>
          <p:nvPr/>
        </p:nvPicPr>
        <p:blipFill rotWithShape="1">
          <a:blip r:embed="rId3">
            <a:alphaModFix/>
          </a:blip>
          <a:srcRect/>
          <a:stretch/>
        </p:blipFill>
        <p:spPr>
          <a:xfrm>
            <a:off x="9623515" y="6148251"/>
            <a:ext cx="2196197" cy="489032"/>
          </a:xfrm>
          <a:prstGeom prst="rect">
            <a:avLst/>
          </a:prstGeom>
          <a:noFill/>
          <a:ln>
            <a:noFill/>
          </a:ln>
        </p:spPr>
      </p:pic>
      <p:sp>
        <p:nvSpPr>
          <p:cNvPr id="19" name="Google Shape;19;p11"/>
          <p:cNvSpPr txBox="1">
            <a:spLocks noGrp="1"/>
          </p:cNvSpPr>
          <p:nvPr>
            <p:ph type="body" idx="1"/>
          </p:nvPr>
        </p:nvSpPr>
        <p:spPr>
          <a:xfrm>
            <a:off x="5742695" y="3487678"/>
            <a:ext cx="3465473" cy="671785"/>
          </a:xfrm>
          <a:prstGeom prst="rect">
            <a:avLst/>
          </a:prstGeom>
          <a:solidFill>
            <a:srgbClr val="EF4870"/>
          </a:solid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20" name="Google Shape;20;p11"/>
          <p:cNvSpPr txBox="1">
            <a:spLocks noGrp="1"/>
          </p:cNvSpPr>
          <p:nvPr>
            <p:ph type="body" idx="3"/>
          </p:nvPr>
        </p:nvSpPr>
        <p:spPr>
          <a:xfrm>
            <a:off x="5714900" y="4269998"/>
            <a:ext cx="3364931" cy="671785"/>
          </a:xfrm>
          <a:prstGeom prst="rect">
            <a:avLst/>
          </a:prstGeom>
          <a:solidFill>
            <a:srgbClr val="EF4870"/>
          </a:solid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02">
  <p:cSld name="Divider 02">
    <p:spTree>
      <p:nvGrpSpPr>
        <p:cNvPr id="1" name="Shape 7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Photo 01">
  <p:cSld name="Text/Photo 01">
    <p:spTree>
      <p:nvGrpSpPr>
        <p:cNvPr id="1" name="Shape 78"/>
        <p:cNvGrpSpPr/>
        <p:nvPr/>
      </p:nvGrpSpPr>
      <p:grpSpPr>
        <a:xfrm>
          <a:off x="0" y="0"/>
          <a:ext cx="0" cy="0"/>
          <a:chOff x="0" y="0"/>
          <a:chExt cx="0" cy="0"/>
        </a:xfrm>
      </p:grpSpPr>
      <p:sp>
        <p:nvSpPr>
          <p:cNvPr id="79" name="Google Shape;79;p21"/>
          <p:cNvSpPr>
            <a:spLocks noGrp="1"/>
          </p:cNvSpPr>
          <p:nvPr>
            <p:ph type="pic" idx="2"/>
          </p:nvPr>
        </p:nvSpPr>
        <p:spPr>
          <a:xfrm>
            <a:off x="0" y="2"/>
            <a:ext cx="12192000" cy="2576944"/>
          </a:xfrm>
          <a:prstGeom prst="rect">
            <a:avLst/>
          </a:prstGeom>
          <a:solidFill>
            <a:srgbClr val="D8D8D8"/>
          </a:solidFill>
          <a:ln>
            <a:noFill/>
          </a:ln>
        </p:spPr>
      </p:sp>
      <p:sp>
        <p:nvSpPr>
          <p:cNvPr id="80" name="Google Shape;80;p21"/>
          <p:cNvSpPr txBox="1">
            <a:spLocks noGrp="1"/>
          </p:cNvSpPr>
          <p:nvPr>
            <p:ph type="body" idx="1"/>
          </p:nvPr>
        </p:nvSpPr>
        <p:spPr>
          <a:xfrm>
            <a:off x="931824" y="2975955"/>
            <a:ext cx="10483429" cy="3319299"/>
          </a:xfrm>
          <a:prstGeom prst="rect">
            <a:avLst/>
          </a:prstGeom>
          <a:noFill/>
          <a:ln>
            <a:noFill/>
          </a:ln>
        </p:spPr>
        <p:txBody>
          <a:bodyPr spcFirstLastPara="1" wrap="square" lIns="91425" tIns="45700" rIns="91425" bIns="45700" anchor="t" anchorCtr="0">
            <a:noAutofit/>
          </a:bodyPr>
          <a:lstStyle>
            <a:lvl1pPr marL="457200" lvl="0" indent="-228600" algn="l">
              <a:lnSpc>
                <a:spcPct val="103333"/>
              </a:lnSpc>
              <a:spcBef>
                <a:spcPts val="0"/>
              </a:spcBef>
              <a:spcAft>
                <a:spcPts val="0"/>
              </a:spcAft>
              <a:buClr>
                <a:srgbClr val="111E46"/>
              </a:buClr>
              <a:buSzPts val="2400"/>
              <a:buNone/>
              <a:defRPr sz="2400" b="0" i="0">
                <a:solidFill>
                  <a:srgbClr val="111E46"/>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5161"/>
              <a:buNone/>
              <a:defRPr sz="5161">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5161"/>
              <a:buNone/>
              <a:defRPr sz="5161">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5161"/>
              <a:buNone/>
              <a:defRPr sz="5161">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5161"/>
              <a:buNone/>
              <a:defRPr sz="5161">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81" name="Google Shape;81;p21"/>
          <p:cNvSpPr txBox="1">
            <a:spLocks noGrp="1"/>
          </p:cNvSpPr>
          <p:nvPr>
            <p:ph type="body" idx="3"/>
          </p:nvPr>
        </p:nvSpPr>
        <p:spPr>
          <a:xfrm>
            <a:off x="0" y="2018965"/>
            <a:ext cx="3156225" cy="671785"/>
          </a:xfrm>
          <a:prstGeom prst="rect">
            <a:avLst/>
          </a:prstGeom>
          <a:solidFill>
            <a:srgbClr val="EF4870"/>
          </a:solidFill>
          <a:ln>
            <a:noFill/>
          </a:ln>
        </p:spPr>
        <p:txBody>
          <a:bodyPr spcFirstLastPara="1" wrap="square" lIns="91425" tIns="45700" rIns="91425" bIns="45700" anchor="ctr" anchorCtr="0">
            <a:noAutofit/>
          </a:bodyPr>
          <a:lstStyle>
            <a:lvl1pPr marL="457200" lvl="0" indent="-228600" algn="l">
              <a:lnSpc>
                <a:spcPct val="104694"/>
              </a:lnSpc>
              <a:spcBef>
                <a:spcPts val="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Photo 02">
  <p:cSld name="Text/Photo 02">
    <p:spTree>
      <p:nvGrpSpPr>
        <p:cNvPr id="1" name="Shape 8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Quote/Statement 02">
  <p:cSld name="Quote/Statement 02">
    <p:spTree>
      <p:nvGrpSpPr>
        <p:cNvPr id="1" name="Shape 8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Statement 03">
  <p:cSld name="Quote/Statement 03">
    <p:spTree>
      <p:nvGrpSpPr>
        <p:cNvPr id="1" name="Shape 8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Statement 04">
  <p:cSld name="Quote/Statement 04">
    <p:spTree>
      <p:nvGrpSpPr>
        <p:cNvPr id="1" name="Shape 85"/>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Statement 05">
  <p:cSld name="Quote/Statement 05">
    <p:spTree>
      <p:nvGrpSpPr>
        <p:cNvPr id="1" name="Shape 86"/>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to Slide ">
  <p:cSld name="Photo Slide ">
    <p:spTree>
      <p:nvGrpSpPr>
        <p:cNvPr id="1" name="Shape 87"/>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Final Slide 02">
  <p:cSld name="Final Slide 02">
    <p:spTree>
      <p:nvGrpSpPr>
        <p:cNvPr id="1" name="Shape 8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01">
  <p:cSld name="Divider 01">
    <p:spTree>
      <p:nvGrpSpPr>
        <p:cNvPr id="1" name="Shape 21"/>
        <p:cNvGrpSpPr/>
        <p:nvPr/>
      </p:nvGrpSpPr>
      <p:grpSpPr>
        <a:xfrm>
          <a:off x="0" y="0"/>
          <a:ext cx="0" cy="0"/>
          <a:chOff x="0" y="0"/>
          <a:chExt cx="0" cy="0"/>
        </a:xfrm>
      </p:grpSpPr>
      <p:sp>
        <p:nvSpPr>
          <p:cNvPr id="22" name="Google Shape;22;p14"/>
          <p:cNvSpPr/>
          <p:nvPr/>
        </p:nvSpPr>
        <p:spPr>
          <a:xfrm rot="5400000">
            <a:off x="1770488" y="141436"/>
            <a:ext cx="3677237" cy="7218220"/>
          </a:xfrm>
          <a:prstGeom prst="rect">
            <a:avLst/>
          </a:prstGeom>
          <a:solidFill>
            <a:srgbClr val="111E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5"/>
              <a:buFont typeface="Arial"/>
              <a:buNone/>
            </a:pPr>
            <a:endParaRPr sz="525" b="0" i="0" u="none" strike="noStrike" cap="none">
              <a:solidFill>
                <a:srgbClr val="05203D"/>
              </a:solidFill>
              <a:latin typeface="Calibri"/>
              <a:ea typeface="Calibri"/>
              <a:cs typeface="Calibri"/>
              <a:sym typeface="Calibri"/>
            </a:endParaRPr>
          </a:p>
        </p:txBody>
      </p:sp>
      <p:sp>
        <p:nvSpPr>
          <p:cNvPr id="23" name="Google Shape;23;p14"/>
          <p:cNvSpPr txBox="1">
            <a:spLocks noGrp="1"/>
          </p:cNvSpPr>
          <p:nvPr>
            <p:ph type="sldNum" idx="12"/>
          </p:nvPr>
        </p:nvSpPr>
        <p:spPr>
          <a:xfrm>
            <a:off x="7030922" y="9570703"/>
            <a:ext cx="372588" cy="363596"/>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01010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01010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01010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01010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01010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01010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01010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01010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01010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14"/>
          <p:cNvSpPr txBox="1">
            <a:spLocks noGrp="1"/>
          </p:cNvSpPr>
          <p:nvPr>
            <p:ph type="body" idx="1"/>
          </p:nvPr>
        </p:nvSpPr>
        <p:spPr>
          <a:xfrm>
            <a:off x="639852" y="0"/>
            <a:ext cx="4611021" cy="251349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657"/>
              </a:spcBef>
              <a:spcAft>
                <a:spcPts val="0"/>
              </a:spcAft>
              <a:buClr>
                <a:srgbClr val="111E46"/>
              </a:buClr>
              <a:buSzPts val="15000"/>
              <a:buNone/>
              <a:defRPr sz="15000" b="1">
                <a:solidFill>
                  <a:srgbClr val="111E46"/>
                </a:solidFill>
                <a:latin typeface="Calibri"/>
                <a:ea typeface="Calibri"/>
                <a:cs typeface="Calibri"/>
                <a:sym typeface="Calibri"/>
              </a:defRPr>
            </a:lvl1pPr>
            <a:lvl2pPr marL="914400" lvl="1" indent="-342900" algn="l">
              <a:lnSpc>
                <a:spcPct val="100000"/>
              </a:lnSpc>
              <a:spcBef>
                <a:spcPts val="1828"/>
              </a:spcBef>
              <a:spcAft>
                <a:spcPts val="0"/>
              </a:spcAft>
              <a:buClr>
                <a:srgbClr val="011E3B"/>
              </a:buClr>
              <a:buSzPts val="1800"/>
              <a:buChar char="•"/>
              <a:defRPr/>
            </a:lvl2pPr>
            <a:lvl3pPr marL="1371600" lvl="2" indent="-342900" algn="l">
              <a:lnSpc>
                <a:spcPct val="100000"/>
              </a:lnSpc>
              <a:spcBef>
                <a:spcPts val="1828"/>
              </a:spcBef>
              <a:spcAft>
                <a:spcPts val="0"/>
              </a:spcAft>
              <a:buClr>
                <a:srgbClr val="011E3B"/>
              </a:buClr>
              <a:buSzPts val="1800"/>
              <a:buChar char="•"/>
              <a:defRPr/>
            </a:lvl3pPr>
            <a:lvl4pPr marL="1828800" lvl="3" indent="-342900" algn="l">
              <a:lnSpc>
                <a:spcPct val="100000"/>
              </a:lnSpc>
              <a:spcBef>
                <a:spcPts val="1828"/>
              </a:spcBef>
              <a:spcAft>
                <a:spcPts val="0"/>
              </a:spcAft>
              <a:buClr>
                <a:srgbClr val="011E3B"/>
              </a:buClr>
              <a:buSzPts val="1800"/>
              <a:buChar char="•"/>
              <a:defRPr/>
            </a:lvl4pPr>
            <a:lvl5pPr marL="2286000" lvl="4" indent="-342900" algn="l">
              <a:lnSpc>
                <a:spcPct val="100000"/>
              </a:lnSpc>
              <a:spcBef>
                <a:spcPts val="1828"/>
              </a:spcBef>
              <a:spcAft>
                <a:spcPts val="0"/>
              </a:spcAft>
              <a:buClr>
                <a:srgbClr val="011E3B"/>
              </a:buClr>
              <a:buSzPts val="1800"/>
              <a:buChar char="•"/>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25" name="Google Shape;25;p14"/>
          <p:cNvSpPr txBox="1">
            <a:spLocks noGrp="1"/>
          </p:cNvSpPr>
          <p:nvPr>
            <p:ph type="body" idx="2"/>
          </p:nvPr>
        </p:nvSpPr>
        <p:spPr>
          <a:xfrm>
            <a:off x="6352050" y="3505573"/>
            <a:ext cx="2053233" cy="671785"/>
          </a:xfrm>
          <a:prstGeom prst="rect">
            <a:avLst/>
          </a:prstGeom>
          <a:solidFill>
            <a:srgbClr val="198AB1"/>
          </a:solidFill>
          <a:ln>
            <a:noFill/>
          </a:ln>
        </p:spPr>
        <p:txBody>
          <a:bodyPr spcFirstLastPara="1" wrap="square" lIns="91425" tIns="45700" rIns="91425" bIns="45700" anchor="ctr" anchorCtr="0">
            <a:noAutofit/>
          </a:bodyPr>
          <a:lstStyle>
            <a:lvl1pPr marL="457200" lvl="0" indent="-228600" algn="l">
              <a:lnSpc>
                <a:spcPct val="104694"/>
              </a:lnSpc>
              <a:spcBef>
                <a:spcPts val="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26" name="Google Shape;26;p14"/>
          <p:cNvSpPr txBox="1">
            <a:spLocks noGrp="1"/>
          </p:cNvSpPr>
          <p:nvPr>
            <p:ph type="body" idx="3"/>
          </p:nvPr>
        </p:nvSpPr>
        <p:spPr>
          <a:xfrm>
            <a:off x="6324256" y="4287893"/>
            <a:ext cx="1349507" cy="671785"/>
          </a:xfrm>
          <a:prstGeom prst="rect">
            <a:avLst/>
          </a:prstGeom>
          <a:solidFill>
            <a:srgbClr val="198AB1"/>
          </a:solidFill>
          <a:ln>
            <a:noFill/>
          </a:ln>
        </p:spPr>
        <p:txBody>
          <a:bodyPr spcFirstLastPara="1" wrap="square" lIns="91425" tIns="45700" rIns="91425" bIns="45700" anchor="ctr" anchorCtr="0">
            <a:noAutofit/>
          </a:bodyPr>
          <a:lstStyle>
            <a:lvl1pPr marL="457200" lvl="0" indent="-228600" algn="l">
              <a:lnSpc>
                <a:spcPct val="104694"/>
              </a:lnSpc>
              <a:spcBef>
                <a:spcPts val="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02">
  <p:cSld name="Text 02">
    <p:spTree>
      <p:nvGrpSpPr>
        <p:cNvPr id="1" name="Shape 27"/>
        <p:cNvGrpSpPr/>
        <p:nvPr/>
      </p:nvGrpSpPr>
      <p:grpSpPr>
        <a:xfrm>
          <a:off x="0" y="0"/>
          <a:ext cx="0" cy="0"/>
          <a:chOff x="0" y="0"/>
          <a:chExt cx="0" cy="0"/>
        </a:xfrm>
      </p:grpSpPr>
      <p:sp>
        <p:nvSpPr>
          <p:cNvPr id="28" name="Google Shape;28;p15"/>
          <p:cNvSpPr txBox="1">
            <a:spLocks noGrp="1"/>
          </p:cNvSpPr>
          <p:nvPr>
            <p:ph type="body" idx="1"/>
          </p:nvPr>
        </p:nvSpPr>
        <p:spPr>
          <a:xfrm>
            <a:off x="931824" y="1679171"/>
            <a:ext cx="10483429" cy="4616084"/>
          </a:xfrm>
          <a:prstGeom prst="rect">
            <a:avLst/>
          </a:prstGeom>
          <a:noFill/>
          <a:ln>
            <a:noFill/>
          </a:ln>
        </p:spPr>
        <p:txBody>
          <a:bodyPr spcFirstLastPara="1" wrap="square" lIns="91425" tIns="45700" rIns="91425" bIns="45700" anchor="t" anchorCtr="0">
            <a:noAutofit/>
          </a:bodyPr>
          <a:lstStyle>
            <a:lvl1pPr marL="457200" lvl="0" indent="-228600" algn="l">
              <a:lnSpc>
                <a:spcPct val="103333"/>
              </a:lnSpc>
              <a:spcBef>
                <a:spcPts val="0"/>
              </a:spcBef>
              <a:spcAft>
                <a:spcPts val="0"/>
              </a:spcAft>
              <a:buClr>
                <a:srgbClr val="111E46"/>
              </a:buClr>
              <a:buSzPts val="2400"/>
              <a:buNone/>
              <a:defRPr sz="2400" b="0" i="0">
                <a:solidFill>
                  <a:srgbClr val="111E46"/>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5161"/>
              <a:buNone/>
              <a:defRPr sz="5161">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5161"/>
              <a:buNone/>
              <a:defRPr sz="5161">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5161"/>
              <a:buNone/>
              <a:defRPr sz="5161">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5161"/>
              <a:buNone/>
              <a:defRPr sz="5161">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29" name="Google Shape;29;p15"/>
          <p:cNvSpPr txBox="1">
            <a:spLocks noGrp="1"/>
          </p:cNvSpPr>
          <p:nvPr>
            <p:ph type="body" idx="2"/>
          </p:nvPr>
        </p:nvSpPr>
        <p:spPr>
          <a:xfrm>
            <a:off x="-8011" y="578092"/>
            <a:ext cx="3156225" cy="671785"/>
          </a:xfrm>
          <a:prstGeom prst="rect">
            <a:avLst/>
          </a:prstGeom>
          <a:solidFill>
            <a:srgbClr val="198AB1"/>
          </a:solidFill>
          <a:ln>
            <a:noFill/>
          </a:ln>
        </p:spPr>
        <p:txBody>
          <a:bodyPr spcFirstLastPara="1" wrap="square" lIns="91425" tIns="45700" rIns="91425" bIns="45700" anchor="ctr" anchorCtr="0">
            <a:noAutofit/>
          </a:bodyPr>
          <a:lstStyle>
            <a:lvl1pPr marL="457200" lvl="0" indent="-228600" algn="l">
              <a:lnSpc>
                <a:spcPct val="104694"/>
              </a:lnSpc>
              <a:spcBef>
                <a:spcPts val="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Statement 01">
  <p:cSld name="Quote/Statement 01">
    <p:spTree>
      <p:nvGrpSpPr>
        <p:cNvPr id="1" name="Shape 30"/>
        <p:cNvGrpSpPr/>
        <p:nvPr/>
      </p:nvGrpSpPr>
      <p:grpSpPr>
        <a:xfrm>
          <a:off x="0" y="0"/>
          <a:ext cx="0" cy="0"/>
          <a:chOff x="0" y="0"/>
          <a:chExt cx="0" cy="0"/>
        </a:xfrm>
      </p:grpSpPr>
      <p:sp>
        <p:nvSpPr>
          <p:cNvPr id="31" name="Google Shape;31;p16"/>
          <p:cNvSpPr>
            <a:spLocks noGrp="1"/>
          </p:cNvSpPr>
          <p:nvPr>
            <p:ph type="pic" idx="2"/>
          </p:nvPr>
        </p:nvSpPr>
        <p:spPr>
          <a:xfrm>
            <a:off x="0" y="1"/>
            <a:ext cx="12192000" cy="3241781"/>
          </a:xfrm>
          <a:prstGeom prst="rect">
            <a:avLst/>
          </a:prstGeom>
          <a:solidFill>
            <a:srgbClr val="D8D8D8"/>
          </a:solidFill>
          <a:ln>
            <a:noFill/>
          </a:ln>
        </p:spPr>
      </p:sp>
      <p:sp>
        <p:nvSpPr>
          <p:cNvPr id="32" name="Google Shape;32;p16"/>
          <p:cNvSpPr txBox="1">
            <a:spLocks noGrp="1"/>
          </p:cNvSpPr>
          <p:nvPr>
            <p:ph type="body" idx="1"/>
          </p:nvPr>
        </p:nvSpPr>
        <p:spPr>
          <a:xfrm>
            <a:off x="3757761" y="3782742"/>
            <a:ext cx="4648767" cy="685350"/>
          </a:xfrm>
          <a:prstGeom prst="rect">
            <a:avLst/>
          </a:prstGeom>
          <a:solidFill>
            <a:srgbClr val="4DBD98"/>
          </a:solidFill>
          <a:ln>
            <a:noFill/>
          </a:ln>
        </p:spPr>
        <p:txBody>
          <a:bodyPr spcFirstLastPara="1" wrap="square" lIns="91425" tIns="45700" rIns="91425" bIns="45700" anchor="ctr" anchorCtr="0">
            <a:noAutofit/>
          </a:bodyPr>
          <a:lstStyle>
            <a:lvl1pPr marL="457200" lvl="0" indent="-228600" algn="ctr">
              <a:lnSpc>
                <a:spcPct val="107694"/>
              </a:lnSpc>
              <a:spcBef>
                <a:spcPts val="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3331"/>
              <a:buNone/>
              <a:defRPr sz="3331">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3331"/>
              <a:buNone/>
              <a:defRPr sz="3331">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3331"/>
              <a:buNone/>
              <a:defRPr sz="3331">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3331"/>
              <a:buNone/>
              <a:defRPr sz="3331">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33" name="Google Shape;33;p16"/>
          <p:cNvSpPr txBox="1">
            <a:spLocks noGrp="1"/>
          </p:cNvSpPr>
          <p:nvPr>
            <p:ph type="body" idx="3"/>
          </p:nvPr>
        </p:nvSpPr>
        <p:spPr>
          <a:xfrm>
            <a:off x="3234469" y="4641724"/>
            <a:ext cx="5695351" cy="685350"/>
          </a:xfrm>
          <a:prstGeom prst="rect">
            <a:avLst/>
          </a:prstGeom>
          <a:solidFill>
            <a:srgbClr val="4DBD98"/>
          </a:solidFill>
          <a:ln>
            <a:noFill/>
          </a:ln>
        </p:spPr>
        <p:txBody>
          <a:bodyPr spcFirstLastPara="1" wrap="square" lIns="91425" tIns="45700" rIns="91425" bIns="45700" anchor="ctr" anchorCtr="0">
            <a:noAutofit/>
          </a:bodyPr>
          <a:lstStyle>
            <a:lvl1pPr marL="457200" lvl="0" indent="-228600" algn="ctr">
              <a:lnSpc>
                <a:spcPct val="107694"/>
              </a:lnSpc>
              <a:spcBef>
                <a:spcPts val="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3331"/>
              <a:buNone/>
              <a:defRPr sz="3331">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3331"/>
              <a:buNone/>
              <a:defRPr sz="3331">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3331"/>
              <a:buNone/>
              <a:defRPr sz="3331">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3331"/>
              <a:buNone/>
              <a:defRPr sz="3331">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34" name="Google Shape;34;p16"/>
          <p:cNvSpPr txBox="1">
            <a:spLocks noGrp="1"/>
          </p:cNvSpPr>
          <p:nvPr>
            <p:ph type="body" idx="4"/>
          </p:nvPr>
        </p:nvSpPr>
        <p:spPr>
          <a:xfrm>
            <a:off x="3757761" y="2923759"/>
            <a:ext cx="4648767" cy="685350"/>
          </a:xfrm>
          <a:prstGeom prst="rect">
            <a:avLst/>
          </a:prstGeom>
          <a:solidFill>
            <a:srgbClr val="4DBD98"/>
          </a:solidFill>
          <a:ln>
            <a:noFill/>
          </a:ln>
        </p:spPr>
        <p:txBody>
          <a:bodyPr spcFirstLastPara="1" wrap="square" lIns="91425" tIns="45700" rIns="91425" bIns="45700" anchor="ctr" anchorCtr="0">
            <a:noAutofit/>
          </a:bodyPr>
          <a:lstStyle>
            <a:lvl1pPr marL="457200" lvl="0" indent="-228600" algn="ctr">
              <a:lnSpc>
                <a:spcPct val="107694"/>
              </a:lnSpc>
              <a:spcBef>
                <a:spcPts val="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3331"/>
              <a:buNone/>
              <a:defRPr sz="3331">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3331"/>
              <a:buNone/>
              <a:defRPr sz="3331">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3331"/>
              <a:buNone/>
              <a:defRPr sz="3331">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3331"/>
              <a:buNone/>
              <a:defRPr sz="3331">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01">
  <p:cSld name="Text 01">
    <p:spTree>
      <p:nvGrpSpPr>
        <p:cNvPr id="1" name="Shape 35"/>
        <p:cNvGrpSpPr/>
        <p:nvPr/>
      </p:nvGrpSpPr>
      <p:grpSpPr>
        <a:xfrm>
          <a:off x="0" y="0"/>
          <a:ext cx="0" cy="0"/>
          <a:chOff x="0" y="0"/>
          <a:chExt cx="0" cy="0"/>
        </a:xfrm>
      </p:grpSpPr>
      <p:sp>
        <p:nvSpPr>
          <p:cNvPr id="36" name="Google Shape;36;p17"/>
          <p:cNvSpPr/>
          <p:nvPr/>
        </p:nvSpPr>
        <p:spPr>
          <a:xfrm>
            <a:off x="-17545" y="0"/>
            <a:ext cx="12209545" cy="2147749"/>
          </a:xfrm>
          <a:prstGeom prst="rect">
            <a:avLst/>
          </a:prstGeom>
          <a:solidFill>
            <a:srgbClr val="111E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83"/>
              <a:buFont typeface="Arial"/>
              <a:buNone/>
            </a:pPr>
            <a:endParaRPr sz="1283" b="0" i="0" u="none" strike="noStrike" cap="none">
              <a:solidFill>
                <a:schemeClr val="lt1"/>
              </a:solidFill>
              <a:latin typeface="Calibri"/>
              <a:ea typeface="Calibri"/>
              <a:cs typeface="Calibri"/>
              <a:sym typeface="Calibri"/>
            </a:endParaRPr>
          </a:p>
        </p:txBody>
      </p:sp>
      <p:sp>
        <p:nvSpPr>
          <p:cNvPr id="37" name="Google Shape;37;p17"/>
          <p:cNvSpPr txBox="1">
            <a:spLocks noGrp="1"/>
          </p:cNvSpPr>
          <p:nvPr>
            <p:ph type="body" idx="1"/>
          </p:nvPr>
        </p:nvSpPr>
        <p:spPr>
          <a:xfrm>
            <a:off x="931824" y="2361851"/>
            <a:ext cx="10483429" cy="3933404"/>
          </a:xfrm>
          <a:prstGeom prst="rect">
            <a:avLst/>
          </a:prstGeom>
          <a:noFill/>
          <a:ln>
            <a:noFill/>
          </a:ln>
        </p:spPr>
        <p:txBody>
          <a:bodyPr spcFirstLastPara="1" wrap="square" lIns="91425" tIns="45700" rIns="91425" bIns="45700" anchor="t" anchorCtr="0">
            <a:noAutofit/>
          </a:bodyPr>
          <a:lstStyle>
            <a:lvl1pPr marL="457200" lvl="0" indent="-228600" algn="l">
              <a:lnSpc>
                <a:spcPct val="103333"/>
              </a:lnSpc>
              <a:spcBef>
                <a:spcPts val="0"/>
              </a:spcBef>
              <a:spcAft>
                <a:spcPts val="0"/>
              </a:spcAft>
              <a:buClr>
                <a:srgbClr val="111E46"/>
              </a:buClr>
              <a:buSzPts val="2400"/>
              <a:buNone/>
              <a:defRPr sz="2400" b="0" i="0">
                <a:solidFill>
                  <a:srgbClr val="111E46"/>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5161"/>
              <a:buNone/>
              <a:defRPr sz="5161">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5161"/>
              <a:buNone/>
              <a:defRPr sz="5161">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5161"/>
              <a:buNone/>
              <a:defRPr sz="5161">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5161"/>
              <a:buNone/>
              <a:defRPr sz="5161">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38" name="Google Shape;38;p17"/>
          <p:cNvSpPr txBox="1">
            <a:spLocks noGrp="1"/>
          </p:cNvSpPr>
          <p:nvPr>
            <p:ph type="body" idx="2"/>
          </p:nvPr>
        </p:nvSpPr>
        <p:spPr>
          <a:xfrm>
            <a:off x="-8011" y="578092"/>
            <a:ext cx="3156225" cy="671785"/>
          </a:xfrm>
          <a:prstGeom prst="rect">
            <a:avLst/>
          </a:prstGeom>
          <a:solidFill>
            <a:srgbClr val="EF4870"/>
          </a:solidFill>
          <a:ln>
            <a:noFill/>
          </a:ln>
        </p:spPr>
        <p:txBody>
          <a:bodyPr spcFirstLastPara="1" wrap="square" lIns="91425" tIns="45700" rIns="91425" bIns="45700" anchor="ctr" anchorCtr="0">
            <a:noAutofit/>
          </a:bodyPr>
          <a:lstStyle>
            <a:lvl1pPr marL="457200" lvl="0" indent="-228600" algn="l">
              <a:lnSpc>
                <a:spcPct val="104694"/>
              </a:lnSpc>
              <a:spcBef>
                <a:spcPts val="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Final Slide 01">
  <p:cSld name="Final Slide 01">
    <p:spTree>
      <p:nvGrpSpPr>
        <p:cNvPr id="1" name="Shape 39"/>
        <p:cNvGrpSpPr/>
        <p:nvPr/>
      </p:nvGrpSpPr>
      <p:grpSpPr>
        <a:xfrm>
          <a:off x="0" y="0"/>
          <a:ext cx="0" cy="0"/>
          <a:chOff x="0" y="0"/>
          <a:chExt cx="0" cy="0"/>
        </a:xfrm>
      </p:grpSpPr>
      <p:sp>
        <p:nvSpPr>
          <p:cNvPr id="40" name="Google Shape;40;p18"/>
          <p:cNvSpPr/>
          <p:nvPr/>
        </p:nvSpPr>
        <p:spPr>
          <a:xfrm>
            <a:off x="0" y="2899976"/>
            <a:ext cx="12192000" cy="3035603"/>
          </a:xfrm>
          <a:custGeom>
            <a:avLst/>
            <a:gdLst/>
            <a:ahLst/>
            <a:cxnLst/>
            <a:rect l="l" t="t" r="r" b="b"/>
            <a:pathLst>
              <a:path w="967106" h="479753" extrusionOk="0">
                <a:moveTo>
                  <a:pt x="0" y="0"/>
                </a:moveTo>
                <a:lnTo>
                  <a:pt x="967107" y="0"/>
                </a:lnTo>
                <a:lnTo>
                  <a:pt x="967107" y="479754"/>
                </a:lnTo>
                <a:lnTo>
                  <a:pt x="0" y="479754"/>
                </a:lnTo>
                <a:close/>
              </a:path>
            </a:pathLst>
          </a:custGeom>
          <a:solidFill>
            <a:srgbClr val="111E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1" name="Google Shape;41;p18"/>
          <p:cNvSpPr>
            <a:spLocks noGrp="1"/>
          </p:cNvSpPr>
          <p:nvPr>
            <p:ph type="pic" idx="2"/>
          </p:nvPr>
        </p:nvSpPr>
        <p:spPr>
          <a:xfrm>
            <a:off x="802105" y="340963"/>
            <a:ext cx="6265122" cy="5158391"/>
          </a:xfrm>
          <a:prstGeom prst="rect">
            <a:avLst/>
          </a:prstGeom>
          <a:solidFill>
            <a:srgbClr val="BFBFBF"/>
          </a:solidFill>
          <a:ln>
            <a:noFill/>
          </a:ln>
        </p:spPr>
      </p:sp>
      <p:pic>
        <p:nvPicPr>
          <p:cNvPr id="42" name="Google Shape;42;p18"/>
          <p:cNvPicPr preferRelativeResize="0"/>
          <p:nvPr/>
        </p:nvPicPr>
        <p:blipFill rotWithShape="1">
          <a:blip r:embed="rId2">
            <a:alphaModFix/>
          </a:blip>
          <a:srcRect/>
          <a:stretch/>
        </p:blipFill>
        <p:spPr>
          <a:xfrm>
            <a:off x="7720958" y="967415"/>
            <a:ext cx="3634678" cy="1643570"/>
          </a:xfrm>
          <a:prstGeom prst="rect">
            <a:avLst/>
          </a:prstGeom>
          <a:noFill/>
          <a:ln>
            <a:noFill/>
          </a:ln>
        </p:spPr>
      </p:pic>
      <p:sp>
        <p:nvSpPr>
          <p:cNvPr id="43" name="Google Shape;43;p18"/>
          <p:cNvSpPr txBox="1">
            <a:spLocks noGrp="1"/>
          </p:cNvSpPr>
          <p:nvPr>
            <p:ph type="body" idx="1"/>
          </p:nvPr>
        </p:nvSpPr>
        <p:spPr>
          <a:xfrm>
            <a:off x="497743" y="3701390"/>
            <a:ext cx="2845665" cy="671785"/>
          </a:xfrm>
          <a:prstGeom prst="rect">
            <a:avLst/>
          </a:prstGeom>
          <a:solidFill>
            <a:srgbClr val="4DBD98"/>
          </a:solidFill>
          <a:ln>
            <a:noFill/>
          </a:ln>
        </p:spPr>
        <p:txBody>
          <a:bodyPr spcFirstLastPara="1" wrap="square" lIns="91425" tIns="45700" rIns="91425" bIns="45700" anchor="ctr" anchorCtr="0">
            <a:noAutofit/>
          </a:bodyPr>
          <a:lstStyle>
            <a:lvl1pPr marL="457200" lvl="0" indent="-228600" algn="l">
              <a:lnSpc>
                <a:spcPct val="108554"/>
              </a:lnSpc>
              <a:spcBef>
                <a:spcPts val="0"/>
              </a:spcBef>
              <a:spcAft>
                <a:spcPts val="0"/>
              </a:spcAft>
              <a:buClr>
                <a:schemeClr val="lt1"/>
              </a:buClr>
              <a:buSzPts val="3472"/>
              <a:buNone/>
              <a:defRPr sz="3472" b="1" i="0">
                <a:solidFill>
                  <a:schemeClr val="lt1"/>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469949" y="4483710"/>
            <a:ext cx="2225066" cy="671785"/>
          </a:xfrm>
          <a:prstGeom prst="rect">
            <a:avLst/>
          </a:prstGeom>
          <a:solidFill>
            <a:srgbClr val="4DBD98"/>
          </a:solidFill>
          <a:ln>
            <a:noFill/>
          </a:ln>
        </p:spPr>
        <p:txBody>
          <a:bodyPr spcFirstLastPara="1" wrap="square" lIns="91425" tIns="45700" rIns="91425" bIns="45700" anchor="ctr" anchorCtr="0">
            <a:noAutofit/>
          </a:bodyPr>
          <a:lstStyle>
            <a:lvl1pPr marL="457200" lvl="0" indent="-228600" algn="l">
              <a:lnSpc>
                <a:spcPct val="108554"/>
              </a:lnSpc>
              <a:spcBef>
                <a:spcPts val="0"/>
              </a:spcBef>
              <a:spcAft>
                <a:spcPts val="0"/>
              </a:spcAft>
              <a:buClr>
                <a:schemeClr val="lt1"/>
              </a:buClr>
              <a:buSzPts val="3472"/>
              <a:buNone/>
              <a:defRPr sz="3472" b="1" i="0">
                <a:solidFill>
                  <a:schemeClr val="lt1"/>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grpSp>
        <p:nvGrpSpPr>
          <p:cNvPr id="45" name="Google Shape;45;p18"/>
          <p:cNvGrpSpPr/>
          <p:nvPr/>
        </p:nvGrpSpPr>
        <p:grpSpPr>
          <a:xfrm>
            <a:off x="809762" y="6136023"/>
            <a:ext cx="6090405" cy="485840"/>
            <a:chOff x="324323" y="8850516"/>
            <a:chExt cx="5989657" cy="477803"/>
          </a:xfrm>
        </p:grpSpPr>
        <p:sp>
          <p:nvSpPr>
            <p:cNvPr id="46" name="Google Shape;46;p18"/>
            <p:cNvSpPr txBox="1"/>
            <p:nvPr/>
          </p:nvSpPr>
          <p:spPr>
            <a:xfrm>
              <a:off x="2262816" y="8910739"/>
              <a:ext cx="4051164" cy="417580"/>
            </a:xfrm>
            <a:prstGeom prst="rect">
              <a:avLst/>
            </a:prstGeom>
            <a:noFill/>
            <a:ln>
              <a:noFill/>
            </a:ln>
          </p:spPr>
          <p:txBody>
            <a:bodyPr spcFirstLastPara="1" wrap="square" lIns="0" tIns="12700" rIns="0" bIns="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n-US" sz="800" b="0" i="0" u="none" strike="noStrike" cap="none">
                  <a:solidFill>
                    <a:srgbClr val="10153D"/>
                  </a:solidFill>
                  <a:latin typeface="Calibri"/>
                  <a:ea typeface="Calibri"/>
                  <a:cs typeface="Calibri"/>
                  <a:sym typeface="Calibri"/>
                </a:rPr>
                <a:t>Funded by the European Union. Views and opinions expressed are however those of the author(s) only and do not necessarily reflect those of the European Union or [name of the granting authority]. Neither the European Union nor the granting authority can be held responsible for them</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800"/>
                <a:buFont typeface="Arial"/>
                <a:buNone/>
              </a:pPr>
              <a:endParaRPr sz="800" b="0" i="0" u="none" strike="noStrike" cap="none">
                <a:solidFill>
                  <a:srgbClr val="10153D"/>
                </a:solidFill>
                <a:latin typeface="Calibri"/>
                <a:ea typeface="Calibri"/>
                <a:cs typeface="Calibri"/>
                <a:sym typeface="Calibri"/>
              </a:endParaRPr>
            </a:p>
          </p:txBody>
        </p:sp>
        <p:pic>
          <p:nvPicPr>
            <p:cNvPr id="47" name="Google Shape;47;p18"/>
            <p:cNvPicPr preferRelativeResize="0"/>
            <p:nvPr/>
          </p:nvPicPr>
          <p:blipFill rotWithShape="1">
            <a:blip r:embed="rId3">
              <a:alphaModFix/>
            </a:blip>
            <a:srcRect/>
            <a:stretch/>
          </p:blipFill>
          <p:spPr>
            <a:xfrm>
              <a:off x="324323" y="8850516"/>
              <a:ext cx="1921025" cy="427758"/>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48"/>
        <p:cNvGrpSpPr/>
        <p:nvPr/>
      </p:nvGrpSpPr>
      <p:grpSpPr>
        <a:xfrm>
          <a:off x="0" y="0"/>
          <a:ext cx="0" cy="0"/>
          <a:chOff x="0" y="0"/>
          <a:chExt cx="0" cy="0"/>
        </a:xfrm>
      </p:grpSpPr>
      <p:sp>
        <p:nvSpPr>
          <p:cNvPr id="49" name="Google Shape;49;p12"/>
          <p:cNvSpPr/>
          <p:nvPr/>
        </p:nvSpPr>
        <p:spPr>
          <a:xfrm>
            <a:off x="0" y="2899976"/>
            <a:ext cx="12192000" cy="3035603"/>
          </a:xfrm>
          <a:custGeom>
            <a:avLst/>
            <a:gdLst/>
            <a:ahLst/>
            <a:cxnLst/>
            <a:rect l="l" t="t" r="r" b="b"/>
            <a:pathLst>
              <a:path w="967106" h="479753" extrusionOk="0">
                <a:moveTo>
                  <a:pt x="0" y="0"/>
                </a:moveTo>
                <a:lnTo>
                  <a:pt x="967107" y="0"/>
                </a:lnTo>
                <a:lnTo>
                  <a:pt x="967107" y="479754"/>
                </a:lnTo>
                <a:lnTo>
                  <a:pt x="0" y="479754"/>
                </a:lnTo>
                <a:close/>
              </a:path>
            </a:pathLst>
          </a:custGeom>
          <a:solidFill>
            <a:srgbClr val="111E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0" name="Google Shape;50;p12"/>
          <p:cNvSpPr>
            <a:spLocks noGrp="1"/>
          </p:cNvSpPr>
          <p:nvPr>
            <p:ph type="pic" idx="2"/>
          </p:nvPr>
        </p:nvSpPr>
        <p:spPr>
          <a:xfrm>
            <a:off x="802105" y="2181725"/>
            <a:ext cx="10603832" cy="3317629"/>
          </a:xfrm>
          <a:prstGeom prst="rect">
            <a:avLst/>
          </a:prstGeom>
          <a:solidFill>
            <a:srgbClr val="BFBFBF"/>
          </a:solidFill>
          <a:ln>
            <a:noFill/>
          </a:ln>
        </p:spPr>
      </p:sp>
      <p:pic>
        <p:nvPicPr>
          <p:cNvPr id="51" name="Google Shape;51;p12"/>
          <p:cNvPicPr preferRelativeResize="0"/>
          <p:nvPr/>
        </p:nvPicPr>
        <p:blipFill rotWithShape="1">
          <a:blip r:embed="rId2">
            <a:alphaModFix/>
          </a:blip>
          <a:srcRect/>
          <a:stretch/>
        </p:blipFill>
        <p:spPr>
          <a:xfrm>
            <a:off x="7658965" y="409476"/>
            <a:ext cx="3634678" cy="1643570"/>
          </a:xfrm>
          <a:prstGeom prst="rect">
            <a:avLst/>
          </a:prstGeom>
          <a:noFill/>
          <a:ln>
            <a:noFill/>
          </a:ln>
        </p:spPr>
      </p:pic>
      <p:sp>
        <p:nvSpPr>
          <p:cNvPr id="52" name="Google Shape;52;p12"/>
          <p:cNvSpPr txBox="1">
            <a:spLocks noGrp="1"/>
          </p:cNvSpPr>
          <p:nvPr>
            <p:ph type="body" idx="1"/>
          </p:nvPr>
        </p:nvSpPr>
        <p:spPr>
          <a:xfrm>
            <a:off x="437048" y="3439552"/>
            <a:ext cx="3465473" cy="671785"/>
          </a:xfrm>
          <a:prstGeom prst="rect">
            <a:avLst/>
          </a:prstGeom>
          <a:solidFill>
            <a:srgbClr val="EF4870"/>
          </a:solid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53" name="Google Shape;53;p12"/>
          <p:cNvSpPr txBox="1">
            <a:spLocks noGrp="1"/>
          </p:cNvSpPr>
          <p:nvPr>
            <p:ph type="body" idx="3"/>
          </p:nvPr>
        </p:nvSpPr>
        <p:spPr>
          <a:xfrm>
            <a:off x="437047" y="4221872"/>
            <a:ext cx="3348889" cy="671785"/>
          </a:xfrm>
          <a:prstGeom prst="rect">
            <a:avLst/>
          </a:prstGeom>
          <a:solidFill>
            <a:srgbClr val="EF4870"/>
          </a:solid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pic>
        <p:nvPicPr>
          <p:cNvPr id="54" name="Google Shape;54;p12"/>
          <p:cNvPicPr preferRelativeResize="0"/>
          <p:nvPr/>
        </p:nvPicPr>
        <p:blipFill rotWithShape="1">
          <a:blip r:embed="rId3">
            <a:alphaModFix/>
          </a:blip>
          <a:srcRect/>
          <a:stretch/>
        </p:blipFill>
        <p:spPr>
          <a:xfrm>
            <a:off x="857888" y="6116720"/>
            <a:ext cx="2196197" cy="48903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55"/>
        <p:cNvGrpSpPr/>
        <p:nvPr/>
      </p:nvGrpSpPr>
      <p:grpSpPr>
        <a:xfrm>
          <a:off x="0" y="0"/>
          <a:ext cx="0" cy="0"/>
          <a:chOff x="0" y="0"/>
          <a:chExt cx="0" cy="0"/>
        </a:xfrm>
      </p:grpSpPr>
      <p:sp>
        <p:nvSpPr>
          <p:cNvPr id="56" name="Google Shape;56;p13"/>
          <p:cNvSpPr/>
          <p:nvPr/>
        </p:nvSpPr>
        <p:spPr>
          <a:xfrm rot="5400000">
            <a:off x="-1446189" y="1454956"/>
            <a:ext cx="6857999" cy="3948093"/>
          </a:xfrm>
          <a:prstGeom prst="rect">
            <a:avLst/>
          </a:prstGeom>
          <a:solidFill>
            <a:srgbClr val="111E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5"/>
              <a:buFont typeface="Arial"/>
              <a:buNone/>
            </a:pPr>
            <a:endParaRPr sz="525" b="0" i="0" u="none" strike="noStrike" cap="none">
              <a:solidFill>
                <a:srgbClr val="05203D"/>
              </a:solidFill>
              <a:latin typeface="Calibri"/>
              <a:ea typeface="Calibri"/>
              <a:cs typeface="Calibri"/>
              <a:sym typeface="Calibri"/>
            </a:endParaRPr>
          </a:p>
        </p:txBody>
      </p:sp>
      <p:sp>
        <p:nvSpPr>
          <p:cNvPr id="57" name="Google Shape;57;p13"/>
          <p:cNvSpPr txBox="1">
            <a:spLocks noGrp="1"/>
          </p:cNvSpPr>
          <p:nvPr>
            <p:ph type="body" idx="1"/>
          </p:nvPr>
        </p:nvSpPr>
        <p:spPr>
          <a:xfrm>
            <a:off x="4838054" y="1874430"/>
            <a:ext cx="684000" cy="223473"/>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3657"/>
              </a:spcBef>
              <a:spcAft>
                <a:spcPts val="0"/>
              </a:spcAft>
              <a:buClr>
                <a:srgbClr val="EF4870"/>
              </a:buClr>
              <a:buSzPts val="3200"/>
              <a:buNone/>
              <a:defRPr sz="3200" b="1" i="0">
                <a:solidFill>
                  <a:srgbClr val="EF4870"/>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58" name="Google Shape;58;p13"/>
          <p:cNvSpPr txBox="1">
            <a:spLocks noGrp="1"/>
          </p:cNvSpPr>
          <p:nvPr>
            <p:ph type="body" idx="2"/>
          </p:nvPr>
        </p:nvSpPr>
        <p:spPr>
          <a:xfrm>
            <a:off x="5609152" y="1874430"/>
            <a:ext cx="5715653" cy="223473"/>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3657"/>
              </a:spcBef>
              <a:spcAft>
                <a:spcPts val="0"/>
              </a:spcAft>
              <a:buClr>
                <a:srgbClr val="111E46"/>
              </a:buClr>
              <a:buSzPts val="2400"/>
              <a:buNone/>
              <a:defRPr sz="2400" b="0" i="0">
                <a:solidFill>
                  <a:srgbClr val="111E46"/>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59" name="Google Shape;59;p13"/>
          <p:cNvSpPr txBox="1">
            <a:spLocks noGrp="1"/>
          </p:cNvSpPr>
          <p:nvPr>
            <p:ph type="body" idx="3"/>
          </p:nvPr>
        </p:nvSpPr>
        <p:spPr>
          <a:xfrm>
            <a:off x="4838054" y="2336019"/>
            <a:ext cx="684000" cy="223473"/>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3657"/>
              </a:spcBef>
              <a:spcAft>
                <a:spcPts val="0"/>
              </a:spcAft>
              <a:buClr>
                <a:srgbClr val="EF4870"/>
              </a:buClr>
              <a:buSzPts val="3200"/>
              <a:buNone/>
              <a:defRPr sz="3200" b="1" i="0">
                <a:solidFill>
                  <a:srgbClr val="EF4870"/>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60" name="Google Shape;60;p13"/>
          <p:cNvSpPr txBox="1">
            <a:spLocks noGrp="1"/>
          </p:cNvSpPr>
          <p:nvPr>
            <p:ph type="body" idx="4"/>
          </p:nvPr>
        </p:nvSpPr>
        <p:spPr>
          <a:xfrm>
            <a:off x="5609152" y="2336019"/>
            <a:ext cx="5715653" cy="223986"/>
          </a:xfrm>
          <a:prstGeom prst="rect">
            <a:avLst/>
          </a:prstGeom>
          <a:noFill/>
          <a:ln>
            <a:noFill/>
          </a:ln>
        </p:spPr>
        <p:txBody>
          <a:bodyPr spcFirstLastPara="1" wrap="square" lIns="91425" tIns="45700" rIns="91425" bIns="45700" anchor="ctr" anchorCtr="0">
            <a:noAutofit/>
          </a:bodyPr>
          <a:lstStyle>
            <a:lvl1pPr marL="457200" marR="0" lvl="0" indent="-228600" algn="l">
              <a:lnSpc>
                <a:spcPct val="100000"/>
              </a:lnSpc>
              <a:spcBef>
                <a:spcPts val="3657"/>
              </a:spcBef>
              <a:spcAft>
                <a:spcPts val="0"/>
              </a:spcAft>
              <a:buClr>
                <a:srgbClr val="111E46"/>
              </a:buClr>
              <a:buSzPts val="2400"/>
              <a:buFont typeface="Arial"/>
              <a:buNone/>
              <a:defRPr sz="2400" b="0" i="0">
                <a:solidFill>
                  <a:srgbClr val="111E46"/>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61" name="Google Shape;61;p13"/>
          <p:cNvSpPr txBox="1">
            <a:spLocks noGrp="1"/>
          </p:cNvSpPr>
          <p:nvPr>
            <p:ph type="body" idx="5"/>
          </p:nvPr>
        </p:nvSpPr>
        <p:spPr>
          <a:xfrm>
            <a:off x="4838054" y="2761963"/>
            <a:ext cx="684000" cy="223473"/>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3657"/>
              </a:spcBef>
              <a:spcAft>
                <a:spcPts val="0"/>
              </a:spcAft>
              <a:buClr>
                <a:srgbClr val="EF4870"/>
              </a:buClr>
              <a:buSzPts val="3200"/>
              <a:buNone/>
              <a:defRPr sz="3200" b="1" i="0">
                <a:solidFill>
                  <a:srgbClr val="EF4870"/>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62" name="Google Shape;62;p13"/>
          <p:cNvSpPr txBox="1">
            <a:spLocks noGrp="1"/>
          </p:cNvSpPr>
          <p:nvPr>
            <p:ph type="body" idx="6"/>
          </p:nvPr>
        </p:nvSpPr>
        <p:spPr>
          <a:xfrm>
            <a:off x="5609152" y="2761963"/>
            <a:ext cx="5715653" cy="223473"/>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3657"/>
              </a:spcBef>
              <a:spcAft>
                <a:spcPts val="0"/>
              </a:spcAft>
              <a:buClr>
                <a:srgbClr val="111E46"/>
              </a:buClr>
              <a:buSzPts val="2400"/>
              <a:buNone/>
              <a:defRPr sz="2400" b="0" i="0">
                <a:solidFill>
                  <a:srgbClr val="111E46"/>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63" name="Google Shape;63;p13"/>
          <p:cNvSpPr txBox="1">
            <a:spLocks noGrp="1"/>
          </p:cNvSpPr>
          <p:nvPr>
            <p:ph type="body" idx="7"/>
          </p:nvPr>
        </p:nvSpPr>
        <p:spPr>
          <a:xfrm>
            <a:off x="4838054" y="3174729"/>
            <a:ext cx="684000" cy="223473"/>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3657"/>
              </a:spcBef>
              <a:spcAft>
                <a:spcPts val="0"/>
              </a:spcAft>
              <a:buClr>
                <a:srgbClr val="EF4870"/>
              </a:buClr>
              <a:buSzPts val="3200"/>
              <a:buNone/>
              <a:defRPr sz="3200" b="1" i="0">
                <a:solidFill>
                  <a:srgbClr val="EF4870"/>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64" name="Google Shape;64;p13"/>
          <p:cNvSpPr txBox="1">
            <a:spLocks noGrp="1"/>
          </p:cNvSpPr>
          <p:nvPr>
            <p:ph type="body" idx="8"/>
          </p:nvPr>
        </p:nvSpPr>
        <p:spPr>
          <a:xfrm>
            <a:off x="5609152" y="3174729"/>
            <a:ext cx="5715653" cy="223473"/>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3657"/>
              </a:spcBef>
              <a:spcAft>
                <a:spcPts val="0"/>
              </a:spcAft>
              <a:buClr>
                <a:srgbClr val="111E46"/>
              </a:buClr>
              <a:buSzPts val="2400"/>
              <a:buNone/>
              <a:defRPr sz="2400" b="0" i="0">
                <a:solidFill>
                  <a:srgbClr val="111E46"/>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65" name="Google Shape;65;p13"/>
          <p:cNvSpPr txBox="1">
            <a:spLocks noGrp="1"/>
          </p:cNvSpPr>
          <p:nvPr>
            <p:ph type="body" idx="9"/>
          </p:nvPr>
        </p:nvSpPr>
        <p:spPr>
          <a:xfrm>
            <a:off x="4838054" y="3601091"/>
            <a:ext cx="684000" cy="223473"/>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3657"/>
              </a:spcBef>
              <a:spcAft>
                <a:spcPts val="0"/>
              </a:spcAft>
              <a:buClr>
                <a:srgbClr val="EF4870"/>
              </a:buClr>
              <a:buSzPts val="3200"/>
              <a:buNone/>
              <a:defRPr sz="3200" b="1" i="0">
                <a:solidFill>
                  <a:srgbClr val="EF4870"/>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66" name="Google Shape;66;p13"/>
          <p:cNvSpPr txBox="1">
            <a:spLocks noGrp="1"/>
          </p:cNvSpPr>
          <p:nvPr>
            <p:ph type="body" idx="13"/>
          </p:nvPr>
        </p:nvSpPr>
        <p:spPr>
          <a:xfrm>
            <a:off x="5609152" y="3601091"/>
            <a:ext cx="5715653" cy="223473"/>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3657"/>
              </a:spcBef>
              <a:spcAft>
                <a:spcPts val="0"/>
              </a:spcAft>
              <a:buClr>
                <a:srgbClr val="111E46"/>
              </a:buClr>
              <a:buSzPts val="2400"/>
              <a:buNone/>
              <a:defRPr sz="2400" b="0" i="0">
                <a:solidFill>
                  <a:srgbClr val="111E46"/>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67" name="Google Shape;67;p13"/>
          <p:cNvSpPr txBox="1">
            <a:spLocks noGrp="1"/>
          </p:cNvSpPr>
          <p:nvPr>
            <p:ph type="body" idx="14"/>
          </p:nvPr>
        </p:nvSpPr>
        <p:spPr>
          <a:xfrm>
            <a:off x="4853601" y="4045032"/>
            <a:ext cx="684000" cy="223473"/>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3657"/>
              </a:spcBef>
              <a:spcAft>
                <a:spcPts val="0"/>
              </a:spcAft>
              <a:buClr>
                <a:srgbClr val="EF4870"/>
              </a:buClr>
              <a:buSzPts val="3200"/>
              <a:buNone/>
              <a:defRPr sz="3200" b="1" i="0">
                <a:solidFill>
                  <a:srgbClr val="EF4870"/>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68" name="Google Shape;68;p13"/>
          <p:cNvSpPr txBox="1">
            <a:spLocks noGrp="1"/>
          </p:cNvSpPr>
          <p:nvPr>
            <p:ph type="body" idx="15"/>
          </p:nvPr>
        </p:nvSpPr>
        <p:spPr>
          <a:xfrm>
            <a:off x="5624699" y="4045032"/>
            <a:ext cx="5715653" cy="223473"/>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3657"/>
              </a:spcBef>
              <a:spcAft>
                <a:spcPts val="0"/>
              </a:spcAft>
              <a:buClr>
                <a:srgbClr val="111E46"/>
              </a:buClr>
              <a:buSzPts val="2400"/>
              <a:buNone/>
              <a:defRPr sz="2400" b="0" i="0">
                <a:solidFill>
                  <a:srgbClr val="111E46"/>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69" name="Google Shape;69;p13"/>
          <p:cNvSpPr txBox="1">
            <a:spLocks noGrp="1"/>
          </p:cNvSpPr>
          <p:nvPr>
            <p:ph type="body" idx="16"/>
          </p:nvPr>
        </p:nvSpPr>
        <p:spPr>
          <a:xfrm>
            <a:off x="4853601" y="4529299"/>
            <a:ext cx="684000" cy="223473"/>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3657"/>
              </a:spcBef>
              <a:spcAft>
                <a:spcPts val="0"/>
              </a:spcAft>
              <a:buClr>
                <a:srgbClr val="EF4870"/>
              </a:buClr>
              <a:buSzPts val="3200"/>
              <a:buNone/>
              <a:defRPr sz="3200" b="1" i="0">
                <a:solidFill>
                  <a:srgbClr val="EF4870"/>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70" name="Google Shape;70;p13"/>
          <p:cNvSpPr txBox="1">
            <a:spLocks noGrp="1"/>
          </p:cNvSpPr>
          <p:nvPr>
            <p:ph type="body" idx="17"/>
          </p:nvPr>
        </p:nvSpPr>
        <p:spPr>
          <a:xfrm>
            <a:off x="5624699" y="4529299"/>
            <a:ext cx="5715653" cy="223473"/>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3657"/>
              </a:spcBef>
              <a:spcAft>
                <a:spcPts val="0"/>
              </a:spcAft>
              <a:buClr>
                <a:srgbClr val="111E46"/>
              </a:buClr>
              <a:buSzPts val="2400"/>
              <a:buNone/>
              <a:defRPr sz="2400" b="0" i="0">
                <a:solidFill>
                  <a:srgbClr val="111E46"/>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5266"/>
              <a:buNone/>
              <a:defRPr sz="5266">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71" name="Google Shape;71;p13"/>
          <p:cNvSpPr txBox="1">
            <a:spLocks noGrp="1"/>
          </p:cNvSpPr>
          <p:nvPr>
            <p:ph type="body" idx="18"/>
          </p:nvPr>
        </p:nvSpPr>
        <p:spPr>
          <a:xfrm>
            <a:off x="460240" y="596921"/>
            <a:ext cx="2211054" cy="671785"/>
          </a:xfrm>
          <a:prstGeom prst="rect">
            <a:avLst/>
          </a:prstGeom>
          <a:solidFill>
            <a:srgbClr val="198AB1"/>
          </a:solidFill>
          <a:ln>
            <a:noFill/>
          </a:ln>
        </p:spPr>
        <p:txBody>
          <a:bodyPr spcFirstLastPara="1" wrap="square" lIns="91425" tIns="45700" rIns="91425" bIns="45700" anchor="ctr" anchorCtr="0">
            <a:noAutofit/>
          </a:bodyPr>
          <a:lstStyle>
            <a:lvl1pPr marL="457200" lvl="0" indent="-228600" algn="l">
              <a:lnSpc>
                <a:spcPct val="104694"/>
              </a:lnSpc>
              <a:spcBef>
                <a:spcPts val="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sp>
        <p:nvSpPr>
          <p:cNvPr id="72" name="Google Shape;72;p13"/>
          <p:cNvSpPr txBox="1">
            <a:spLocks noGrp="1"/>
          </p:cNvSpPr>
          <p:nvPr>
            <p:ph type="body" idx="19"/>
          </p:nvPr>
        </p:nvSpPr>
        <p:spPr>
          <a:xfrm>
            <a:off x="432445" y="1379241"/>
            <a:ext cx="2444726" cy="671785"/>
          </a:xfrm>
          <a:prstGeom prst="rect">
            <a:avLst/>
          </a:prstGeom>
          <a:solidFill>
            <a:srgbClr val="198AB1"/>
          </a:solidFill>
          <a:ln>
            <a:noFill/>
          </a:ln>
        </p:spPr>
        <p:txBody>
          <a:bodyPr spcFirstLastPara="1" wrap="square" lIns="91425" tIns="45700" rIns="91425" bIns="45700" anchor="ctr" anchorCtr="0">
            <a:noAutofit/>
          </a:bodyPr>
          <a:lstStyle>
            <a:lvl1pPr marL="457200" lvl="0" indent="-228600" algn="l">
              <a:lnSpc>
                <a:spcPct val="104694"/>
              </a:lnSpc>
              <a:spcBef>
                <a:spcPts val="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2pPr>
            <a:lvl3pPr marL="1371600" lvl="2"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3pPr>
            <a:lvl4pPr marL="1828800" lvl="3"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4pPr>
            <a:lvl5pPr marL="2286000" lvl="4" indent="-228600" algn="l">
              <a:lnSpc>
                <a:spcPct val="100000"/>
              </a:lnSpc>
              <a:spcBef>
                <a:spcPts val="1828"/>
              </a:spcBef>
              <a:spcAft>
                <a:spcPts val="0"/>
              </a:spcAft>
              <a:buClr>
                <a:srgbClr val="011E3B"/>
              </a:buClr>
              <a:buSzPts val="3238"/>
              <a:buNone/>
              <a:defRPr sz="3238">
                <a:solidFill>
                  <a:srgbClr val="011E3B"/>
                </a:solidFill>
                <a:latin typeface="Montserrat"/>
                <a:ea typeface="Montserrat"/>
                <a:cs typeface="Montserrat"/>
                <a:sym typeface="Montserrat"/>
              </a:defRPr>
            </a:lvl5pPr>
            <a:lvl6pPr marL="2743200" lvl="5" indent="-342900" algn="l">
              <a:lnSpc>
                <a:spcPct val="90000"/>
              </a:lnSpc>
              <a:spcBef>
                <a:spcPts val="1828"/>
              </a:spcBef>
              <a:spcAft>
                <a:spcPts val="0"/>
              </a:spcAft>
              <a:buClr>
                <a:schemeClr val="dk1"/>
              </a:buClr>
              <a:buSzPts val="1800"/>
              <a:buChar char="•"/>
              <a:defRPr/>
            </a:lvl6pPr>
            <a:lvl7pPr marL="3200400" lvl="6" indent="-342900" algn="l">
              <a:lnSpc>
                <a:spcPct val="90000"/>
              </a:lnSpc>
              <a:spcBef>
                <a:spcPts val="1828"/>
              </a:spcBef>
              <a:spcAft>
                <a:spcPts val="0"/>
              </a:spcAft>
              <a:buClr>
                <a:schemeClr val="dk1"/>
              </a:buClr>
              <a:buSzPts val="1800"/>
              <a:buChar char="•"/>
              <a:defRPr/>
            </a:lvl7pPr>
            <a:lvl8pPr marL="3657600" lvl="7" indent="-342900" algn="l">
              <a:lnSpc>
                <a:spcPct val="90000"/>
              </a:lnSpc>
              <a:spcBef>
                <a:spcPts val="1828"/>
              </a:spcBef>
              <a:spcAft>
                <a:spcPts val="0"/>
              </a:spcAft>
              <a:buClr>
                <a:schemeClr val="dk1"/>
              </a:buClr>
              <a:buSzPts val="1800"/>
              <a:buChar char="•"/>
              <a:defRPr/>
            </a:lvl8pPr>
            <a:lvl9pPr marL="4114800" lvl="8" indent="-342900" algn="l">
              <a:lnSpc>
                <a:spcPct val="90000"/>
              </a:lnSpc>
              <a:spcBef>
                <a:spcPts val="1828"/>
              </a:spcBef>
              <a:spcAft>
                <a:spcPts val="0"/>
              </a:spcAft>
              <a:buClr>
                <a:schemeClr val="dk1"/>
              </a:buClr>
              <a:buSzPts val="1800"/>
              <a:buChar char="•"/>
              <a:defRPr/>
            </a:lvl9pPr>
          </a:lstStyle>
          <a:p>
            <a:endParaRPr/>
          </a:p>
        </p:txBody>
      </p:sp>
      <p:grpSp>
        <p:nvGrpSpPr>
          <p:cNvPr id="73" name="Google Shape;73;p13"/>
          <p:cNvGrpSpPr/>
          <p:nvPr/>
        </p:nvGrpSpPr>
        <p:grpSpPr>
          <a:xfrm>
            <a:off x="4782673" y="5615761"/>
            <a:ext cx="6090405" cy="485840"/>
            <a:chOff x="324323" y="8850516"/>
            <a:chExt cx="5989657" cy="477803"/>
          </a:xfrm>
        </p:grpSpPr>
        <p:sp>
          <p:nvSpPr>
            <p:cNvPr id="74" name="Google Shape;74;p13"/>
            <p:cNvSpPr txBox="1"/>
            <p:nvPr/>
          </p:nvSpPr>
          <p:spPr>
            <a:xfrm>
              <a:off x="2262816" y="8910739"/>
              <a:ext cx="4051164" cy="417580"/>
            </a:xfrm>
            <a:prstGeom prst="rect">
              <a:avLst/>
            </a:prstGeom>
            <a:noFill/>
            <a:ln>
              <a:noFill/>
            </a:ln>
          </p:spPr>
          <p:txBody>
            <a:bodyPr spcFirstLastPara="1" wrap="square" lIns="0" tIns="12700" rIns="0" bIns="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n-US" sz="800" b="0" i="0" u="none" strike="noStrike" cap="none">
                  <a:solidFill>
                    <a:srgbClr val="10153D"/>
                  </a:solidFill>
                  <a:latin typeface="Calibri"/>
                  <a:ea typeface="Calibri"/>
                  <a:cs typeface="Calibri"/>
                  <a:sym typeface="Calibri"/>
                </a:rPr>
                <a:t>Funded by the European Union. Views and opinions expressed are however those of the author(s) only and do not necessarily reflect those of the European Union or [name of the granting authority]. Neither the European Union nor the granting authority can be held responsible for them</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800"/>
                <a:buFont typeface="Arial"/>
                <a:buNone/>
              </a:pPr>
              <a:endParaRPr sz="800" b="0" i="0" u="none" strike="noStrike" cap="none">
                <a:solidFill>
                  <a:srgbClr val="10153D"/>
                </a:solidFill>
                <a:latin typeface="Calibri"/>
                <a:ea typeface="Calibri"/>
                <a:cs typeface="Calibri"/>
                <a:sym typeface="Calibri"/>
              </a:endParaRPr>
            </a:p>
          </p:txBody>
        </p:sp>
        <p:pic>
          <p:nvPicPr>
            <p:cNvPr id="75" name="Google Shape;75;p13"/>
            <p:cNvPicPr preferRelativeResize="0"/>
            <p:nvPr/>
          </p:nvPicPr>
          <p:blipFill rotWithShape="1">
            <a:blip r:embed="rId2">
              <a:alphaModFix/>
            </a:blip>
            <a:srcRect/>
            <a:stretch/>
          </p:blipFill>
          <p:spPr>
            <a:xfrm>
              <a:off x="324323" y="8850516"/>
              <a:ext cx="1921025" cy="427758"/>
            </a:xfrm>
            <a:prstGeom prst="rect">
              <a:avLst/>
            </a:prstGeom>
            <a:noFill/>
            <a:ln>
              <a:noFill/>
            </a:ln>
          </p:spPr>
        </p:pic>
      </p:grpSp>
    </p:spTree>
  </p:cSld>
  <p:clrMapOvr>
    <a:masterClrMapping/>
  </p:clrMapOvr>
  <p:extLst>
    <p:ext uri="{DCECCB84-F9BA-43D5-87BE-67443E8EF086}">
      <p15:sldGuideLst xmlns:p15="http://schemas.microsoft.com/office/powerpoint/2012/main">
        <p15:guide id="1" pos="47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ext/Photo Slide 01">
  <p:cSld name="Text/Photo Slide 01">
    <p:spTree>
      <p:nvGrpSpPr>
        <p:cNvPr id="1" name="Shape 76"/>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475">
          <p15:clr>
            <a:srgbClr val="FBAE40"/>
          </p15:clr>
        </p15:guide>
        <p15:guide id="2" pos="716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2" y="365128"/>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11E3B"/>
              </a:buClr>
              <a:buSzPts val="3870"/>
              <a:buFont typeface="Calibri"/>
              <a:buNone/>
              <a:defRPr sz="3870" b="0" i="0" u="none" strike="noStrike" cap="none">
                <a:solidFill>
                  <a:srgbClr val="011E3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838202"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74344" algn="l" rtl="0">
              <a:lnSpc>
                <a:spcPct val="100000"/>
              </a:lnSpc>
              <a:spcBef>
                <a:spcPts val="3657"/>
              </a:spcBef>
              <a:spcAft>
                <a:spcPts val="0"/>
              </a:spcAft>
              <a:buClr>
                <a:srgbClr val="011E3B"/>
              </a:buClr>
              <a:buSzPts val="3870"/>
              <a:buFont typeface="Arial"/>
              <a:buChar char="•"/>
              <a:defRPr sz="3870" b="0" i="0" u="none" strike="noStrike" cap="none">
                <a:solidFill>
                  <a:srgbClr val="011E3B"/>
                </a:solidFill>
                <a:latin typeface="Calibri"/>
                <a:ea typeface="Calibri"/>
                <a:cs typeface="Calibri"/>
                <a:sym typeface="Calibri"/>
              </a:defRPr>
            </a:lvl1pPr>
            <a:lvl2pPr marL="914400" marR="0" lvl="1" indent="-474344" algn="l" rtl="0">
              <a:lnSpc>
                <a:spcPct val="100000"/>
              </a:lnSpc>
              <a:spcBef>
                <a:spcPts val="1828"/>
              </a:spcBef>
              <a:spcAft>
                <a:spcPts val="0"/>
              </a:spcAft>
              <a:buClr>
                <a:srgbClr val="011E3B"/>
              </a:buClr>
              <a:buSzPts val="3870"/>
              <a:buFont typeface="Arial"/>
              <a:buChar char="•"/>
              <a:defRPr sz="3870" b="0" i="0" u="none" strike="noStrike" cap="none">
                <a:solidFill>
                  <a:srgbClr val="011E3B"/>
                </a:solidFill>
                <a:latin typeface="Calibri"/>
                <a:ea typeface="Calibri"/>
                <a:cs typeface="Calibri"/>
                <a:sym typeface="Calibri"/>
              </a:defRPr>
            </a:lvl2pPr>
            <a:lvl3pPr marL="1371600" marR="0" lvl="2" indent="-474344" algn="l" rtl="0">
              <a:lnSpc>
                <a:spcPct val="100000"/>
              </a:lnSpc>
              <a:spcBef>
                <a:spcPts val="1828"/>
              </a:spcBef>
              <a:spcAft>
                <a:spcPts val="0"/>
              </a:spcAft>
              <a:buClr>
                <a:srgbClr val="011E3B"/>
              </a:buClr>
              <a:buSzPts val="3870"/>
              <a:buFont typeface="Arial"/>
              <a:buChar char="•"/>
              <a:defRPr sz="3870" b="0" i="0" u="none" strike="noStrike" cap="none">
                <a:solidFill>
                  <a:srgbClr val="011E3B"/>
                </a:solidFill>
                <a:latin typeface="Calibri"/>
                <a:ea typeface="Calibri"/>
                <a:cs typeface="Calibri"/>
                <a:sym typeface="Calibri"/>
              </a:defRPr>
            </a:lvl3pPr>
            <a:lvl4pPr marL="1828800" marR="0" lvl="3" indent="-474344" algn="l" rtl="0">
              <a:lnSpc>
                <a:spcPct val="100000"/>
              </a:lnSpc>
              <a:spcBef>
                <a:spcPts val="1828"/>
              </a:spcBef>
              <a:spcAft>
                <a:spcPts val="0"/>
              </a:spcAft>
              <a:buClr>
                <a:srgbClr val="011E3B"/>
              </a:buClr>
              <a:buSzPts val="3870"/>
              <a:buFont typeface="Arial"/>
              <a:buChar char="•"/>
              <a:defRPr sz="3870" b="0" i="0" u="none" strike="noStrike" cap="none">
                <a:solidFill>
                  <a:srgbClr val="011E3B"/>
                </a:solidFill>
                <a:latin typeface="Calibri"/>
                <a:ea typeface="Calibri"/>
                <a:cs typeface="Calibri"/>
                <a:sym typeface="Calibri"/>
              </a:defRPr>
            </a:lvl4pPr>
            <a:lvl5pPr marL="2286000" marR="0" lvl="4" indent="-474345" algn="l" rtl="0">
              <a:lnSpc>
                <a:spcPct val="100000"/>
              </a:lnSpc>
              <a:spcBef>
                <a:spcPts val="1828"/>
              </a:spcBef>
              <a:spcAft>
                <a:spcPts val="0"/>
              </a:spcAft>
              <a:buClr>
                <a:srgbClr val="011E3B"/>
              </a:buClr>
              <a:buSzPts val="3870"/>
              <a:buFont typeface="Arial"/>
              <a:buChar char="•"/>
              <a:defRPr sz="3870" b="0" i="0" u="none" strike="noStrike" cap="none">
                <a:solidFill>
                  <a:srgbClr val="011E3B"/>
                </a:solidFill>
                <a:latin typeface="Calibri"/>
                <a:ea typeface="Calibri"/>
                <a:cs typeface="Calibri"/>
                <a:sym typeface="Calibri"/>
              </a:defRPr>
            </a:lvl5pPr>
            <a:lvl6pPr marL="2743200" marR="0" lvl="5" indent="-646429" algn="l" rtl="0">
              <a:lnSpc>
                <a:spcPct val="90000"/>
              </a:lnSpc>
              <a:spcBef>
                <a:spcPts val="1828"/>
              </a:spcBef>
              <a:spcAft>
                <a:spcPts val="0"/>
              </a:spcAft>
              <a:buClr>
                <a:schemeClr val="dk1"/>
              </a:buClr>
              <a:buSzPts val="6580"/>
              <a:buFont typeface="Arial"/>
              <a:buChar char="•"/>
              <a:defRPr sz="6580" b="0" i="0" u="none" strike="noStrike" cap="none">
                <a:solidFill>
                  <a:schemeClr val="dk1"/>
                </a:solidFill>
                <a:latin typeface="Century Schoolbook"/>
                <a:ea typeface="Century Schoolbook"/>
                <a:cs typeface="Century Schoolbook"/>
                <a:sym typeface="Century Schoolbook"/>
              </a:defRPr>
            </a:lvl6pPr>
            <a:lvl7pPr marL="3200400" marR="0" lvl="6" indent="-646429" algn="l" rtl="0">
              <a:lnSpc>
                <a:spcPct val="90000"/>
              </a:lnSpc>
              <a:spcBef>
                <a:spcPts val="1828"/>
              </a:spcBef>
              <a:spcAft>
                <a:spcPts val="0"/>
              </a:spcAft>
              <a:buClr>
                <a:schemeClr val="dk1"/>
              </a:buClr>
              <a:buSzPts val="6580"/>
              <a:buFont typeface="Arial"/>
              <a:buChar char="•"/>
              <a:defRPr sz="6580" b="0" i="0" u="none" strike="noStrike" cap="none">
                <a:solidFill>
                  <a:schemeClr val="dk1"/>
                </a:solidFill>
                <a:latin typeface="Century Schoolbook"/>
                <a:ea typeface="Century Schoolbook"/>
                <a:cs typeface="Century Schoolbook"/>
                <a:sym typeface="Century Schoolbook"/>
              </a:defRPr>
            </a:lvl7pPr>
            <a:lvl8pPr marL="3657600" marR="0" lvl="7" indent="-646429" algn="l" rtl="0">
              <a:lnSpc>
                <a:spcPct val="90000"/>
              </a:lnSpc>
              <a:spcBef>
                <a:spcPts val="1828"/>
              </a:spcBef>
              <a:spcAft>
                <a:spcPts val="0"/>
              </a:spcAft>
              <a:buClr>
                <a:schemeClr val="dk1"/>
              </a:buClr>
              <a:buSzPts val="6580"/>
              <a:buFont typeface="Arial"/>
              <a:buChar char="•"/>
              <a:defRPr sz="6580" b="0" i="0" u="none" strike="noStrike" cap="none">
                <a:solidFill>
                  <a:schemeClr val="dk1"/>
                </a:solidFill>
                <a:latin typeface="Century Schoolbook"/>
                <a:ea typeface="Century Schoolbook"/>
                <a:cs typeface="Century Schoolbook"/>
                <a:sym typeface="Century Schoolbook"/>
              </a:defRPr>
            </a:lvl8pPr>
            <a:lvl9pPr marL="4114800" marR="0" lvl="8" indent="-646429" algn="l" rtl="0">
              <a:lnSpc>
                <a:spcPct val="90000"/>
              </a:lnSpc>
              <a:spcBef>
                <a:spcPts val="1828"/>
              </a:spcBef>
              <a:spcAft>
                <a:spcPts val="0"/>
              </a:spcAft>
              <a:buClr>
                <a:schemeClr val="dk1"/>
              </a:buClr>
              <a:buSzPts val="6580"/>
              <a:buFont typeface="Arial"/>
              <a:buChar char="•"/>
              <a:defRPr sz="6580" b="0" i="0" u="none" strike="noStrike" cap="none">
                <a:solidFill>
                  <a:schemeClr val="dk1"/>
                </a:solidFill>
                <a:latin typeface="Century Schoolbook"/>
                <a:ea typeface="Century Schoolbook"/>
                <a:cs typeface="Century Schoolbook"/>
                <a:sym typeface="Century Schoolbook"/>
              </a:defRPr>
            </a:lvl9pPr>
          </a:lstStyle>
          <a:p>
            <a:endParaRPr/>
          </a:p>
        </p:txBody>
      </p:sp>
      <p:cxnSp>
        <p:nvCxnSpPr>
          <p:cNvPr id="12" name="Google Shape;12;p10"/>
          <p:cNvCxnSpPr/>
          <p:nvPr/>
        </p:nvCxnSpPr>
        <p:spPr>
          <a:xfrm>
            <a:off x="11701121" y="6578090"/>
            <a:ext cx="265889" cy="0"/>
          </a:xfrm>
          <a:prstGeom prst="straightConnector1">
            <a:avLst/>
          </a:prstGeom>
          <a:noFill/>
          <a:ln w="9525" cap="flat" cmpd="sng">
            <a:solidFill>
              <a:srgbClr val="198AB1"/>
            </a:solidFill>
            <a:prstDash val="solid"/>
            <a:miter lim="800000"/>
            <a:headEnd type="none" w="sm" len="sm"/>
            <a:tailEnd type="none" w="sm" len="sm"/>
          </a:ln>
        </p:spPr>
      </p:cxnSp>
      <p:pic>
        <p:nvPicPr>
          <p:cNvPr id="13" name="Google Shape;13;p10"/>
          <p:cNvPicPr preferRelativeResize="0"/>
          <p:nvPr/>
        </p:nvPicPr>
        <p:blipFill rotWithShape="1">
          <a:blip r:embed="rId20">
            <a:alphaModFix/>
          </a:blip>
          <a:srcRect t="78397" r="607"/>
          <a:stretch/>
        </p:blipFill>
        <p:spPr>
          <a:xfrm rot="-5400000">
            <a:off x="10917797" y="5562861"/>
            <a:ext cx="1846677" cy="18150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Qlj5kQQYOWo"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ae8484ae15_0_2"/>
          <p:cNvSpPr>
            <a:spLocks noGrp="1"/>
          </p:cNvSpPr>
          <p:nvPr>
            <p:ph type="pic" idx="2"/>
          </p:nvPr>
        </p:nvSpPr>
        <p:spPr>
          <a:xfrm>
            <a:off x="433137" y="577515"/>
            <a:ext cx="5855400" cy="4921800"/>
          </a:xfrm>
          <a:prstGeom prst="rect">
            <a:avLst/>
          </a:prstGeom>
        </p:spPr>
        <p:txBody>
          <a:bodyPr/>
          <a:lstStyle/>
          <a:p>
            <a:endParaRPr lang="en-IE"/>
          </a:p>
        </p:txBody>
      </p:sp>
      <p:sp>
        <p:nvSpPr>
          <p:cNvPr id="95" name="Google Shape;95;g3ae8484ae15_0_2"/>
          <p:cNvSpPr txBox="1">
            <a:spLocks noGrp="1"/>
          </p:cNvSpPr>
          <p:nvPr>
            <p:ph type="body" idx="1"/>
          </p:nvPr>
        </p:nvSpPr>
        <p:spPr>
          <a:xfrm>
            <a:off x="7037700" y="2344650"/>
            <a:ext cx="4531500" cy="1906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WP4 Multimedia Learning</a:t>
            </a:r>
            <a:endParaRPr/>
          </a:p>
        </p:txBody>
      </p:sp>
      <p:sp>
        <p:nvSpPr>
          <p:cNvPr id="96" name="Google Shape;96;g3ae8484ae15_0_2"/>
          <p:cNvSpPr txBox="1">
            <a:spLocks noGrp="1"/>
          </p:cNvSpPr>
          <p:nvPr>
            <p:ph type="body" idx="3"/>
          </p:nvPr>
        </p:nvSpPr>
        <p:spPr>
          <a:xfrm>
            <a:off x="7037700" y="4411276"/>
            <a:ext cx="4379400" cy="1008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AY Institute - Lithuania</a:t>
            </a:r>
            <a:endParaRPr/>
          </a:p>
        </p:txBody>
      </p:sp>
      <p:pic>
        <p:nvPicPr>
          <p:cNvPr id="97" name="Google Shape;97;g3ae8484ae15_0_2"/>
          <p:cNvPicPr preferRelativeResize="0">
            <a:picLocks noGrp="1"/>
          </p:cNvPicPr>
          <p:nvPr>
            <p:ph type="pic" idx="2"/>
          </p:nvPr>
        </p:nvPicPr>
        <p:blipFill rotWithShape="1">
          <a:blip r:embed="rId3">
            <a:alphaModFix/>
          </a:blip>
          <a:srcRect l="10342" r="10342"/>
          <a:stretch/>
        </p:blipFill>
        <p:spPr>
          <a:xfrm>
            <a:off x="433137" y="577515"/>
            <a:ext cx="5855369" cy="4921839"/>
          </a:xfrm>
          <a:prstGeom prst="rect">
            <a:avLst/>
          </a:prstGeom>
          <a:solidFill>
            <a:srgbClr val="BFBFBF"/>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667809df5b_0_15"/>
          <p:cNvSpPr txBox="1">
            <a:spLocks noGrp="1"/>
          </p:cNvSpPr>
          <p:nvPr>
            <p:ph type="body" idx="1"/>
          </p:nvPr>
        </p:nvSpPr>
        <p:spPr>
          <a:xfrm>
            <a:off x="518325" y="2612000"/>
            <a:ext cx="11536500" cy="39333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a:solidFill>
                  <a:schemeClr val="dk1"/>
                </a:solidFill>
                <a:latin typeface="Arial"/>
                <a:ea typeface="Arial"/>
                <a:cs typeface="Arial"/>
                <a:sym typeface="Arial"/>
              </a:rPr>
              <a:t>Shock content </a:t>
            </a:r>
            <a:endParaRPr>
              <a:solidFill>
                <a:schemeClr val="dk1"/>
              </a:solidFill>
              <a:latin typeface="Arial"/>
              <a:ea typeface="Arial"/>
              <a:cs typeface="Arial"/>
              <a:sym typeface="Arial"/>
            </a:endParaRPr>
          </a:p>
          <a:p>
            <a:pPr marL="228600" lvl="0" indent="0" algn="l" rtl="0">
              <a:lnSpc>
                <a:spcPct val="90000"/>
              </a:lnSpc>
              <a:spcBef>
                <a:spcPts val="0"/>
              </a:spcBef>
              <a:spcAft>
                <a:spcPts val="0"/>
              </a:spcAft>
              <a:buSzPts val="2400"/>
              <a:buNone/>
            </a:pPr>
            <a:endParaRPr>
              <a:solidFill>
                <a:schemeClr val="dk1"/>
              </a:solidFill>
              <a:latin typeface="Arial"/>
              <a:ea typeface="Arial"/>
              <a:cs typeface="Arial"/>
              <a:sym typeface="Arial"/>
            </a:endParaRPr>
          </a:p>
          <a:p>
            <a:pPr marL="228600" lvl="0" indent="-228600" algn="l" rtl="0">
              <a:lnSpc>
                <a:spcPct val="90000"/>
              </a:lnSpc>
              <a:spcBef>
                <a:spcPts val="1000"/>
              </a:spcBef>
              <a:spcAft>
                <a:spcPts val="0"/>
              </a:spcAft>
              <a:buClr>
                <a:schemeClr val="dk1"/>
              </a:buClr>
              <a:buSzPts val="2400"/>
              <a:buChar char="•"/>
            </a:pPr>
            <a:r>
              <a:rPr lang="en-US">
                <a:solidFill>
                  <a:schemeClr val="dk1"/>
                </a:solidFill>
                <a:latin typeface="Arial"/>
                <a:ea typeface="Arial"/>
                <a:cs typeface="Arial"/>
                <a:sym typeface="Arial"/>
              </a:rPr>
              <a:t>Conspiracy theories</a:t>
            </a:r>
            <a:endParaRPr>
              <a:solidFill>
                <a:schemeClr val="dk1"/>
              </a:solidFill>
              <a:latin typeface="Arial"/>
              <a:ea typeface="Arial"/>
              <a:cs typeface="Arial"/>
              <a:sym typeface="Arial"/>
            </a:endParaRPr>
          </a:p>
          <a:p>
            <a:pPr marL="228600" lvl="0" indent="0" algn="l" rtl="0">
              <a:lnSpc>
                <a:spcPct val="90000"/>
              </a:lnSpc>
              <a:spcBef>
                <a:spcPts val="1000"/>
              </a:spcBef>
              <a:spcAft>
                <a:spcPts val="0"/>
              </a:spcAft>
              <a:buSzPts val="2400"/>
              <a:buNone/>
            </a:pPr>
            <a:endParaRPr>
              <a:solidFill>
                <a:schemeClr val="dk1"/>
              </a:solidFill>
              <a:latin typeface="Arial"/>
              <a:ea typeface="Arial"/>
              <a:cs typeface="Arial"/>
              <a:sym typeface="Arial"/>
            </a:endParaRPr>
          </a:p>
          <a:p>
            <a:pPr marL="228600" lvl="0" indent="-228600" algn="l" rtl="0">
              <a:lnSpc>
                <a:spcPct val="90000"/>
              </a:lnSpc>
              <a:spcBef>
                <a:spcPts val="1000"/>
              </a:spcBef>
              <a:spcAft>
                <a:spcPts val="0"/>
              </a:spcAft>
              <a:buClr>
                <a:schemeClr val="dk1"/>
              </a:buClr>
              <a:buSzPts val="2400"/>
              <a:buChar char="•"/>
            </a:pPr>
            <a:r>
              <a:rPr lang="en-US">
                <a:solidFill>
                  <a:schemeClr val="dk1"/>
                </a:solidFill>
                <a:latin typeface="Arial"/>
                <a:ea typeface="Arial"/>
                <a:cs typeface="Arial"/>
                <a:sym typeface="Arial"/>
              </a:rPr>
              <a:t> Oversimplification</a:t>
            </a:r>
            <a:endParaRPr>
              <a:solidFill>
                <a:schemeClr val="dk1"/>
              </a:solidFill>
              <a:latin typeface="Arial"/>
              <a:ea typeface="Arial"/>
              <a:cs typeface="Arial"/>
              <a:sym typeface="Arial"/>
            </a:endParaRPr>
          </a:p>
          <a:p>
            <a:pPr marL="228600" lvl="0" indent="0" algn="l" rtl="0">
              <a:lnSpc>
                <a:spcPct val="90000"/>
              </a:lnSpc>
              <a:spcBef>
                <a:spcPts val="1000"/>
              </a:spcBef>
              <a:spcAft>
                <a:spcPts val="0"/>
              </a:spcAft>
              <a:buSzPts val="2400"/>
              <a:buNone/>
            </a:pPr>
            <a:endParaRPr>
              <a:solidFill>
                <a:schemeClr val="dk1"/>
              </a:solidFill>
              <a:latin typeface="Arial"/>
              <a:ea typeface="Arial"/>
              <a:cs typeface="Arial"/>
              <a:sym typeface="Arial"/>
            </a:endParaRPr>
          </a:p>
          <a:p>
            <a:pPr marL="228600" lvl="0" indent="-228600" algn="l" rtl="0">
              <a:lnSpc>
                <a:spcPct val="90000"/>
              </a:lnSpc>
              <a:spcBef>
                <a:spcPts val="1000"/>
              </a:spcBef>
              <a:spcAft>
                <a:spcPts val="0"/>
              </a:spcAft>
              <a:buClr>
                <a:schemeClr val="dk1"/>
              </a:buClr>
              <a:buSzPts val="2400"/>
              <a:buChar char="•"/>
            </a:pPr>
            <a:r>
              <a:rPr lang="en-US">
                <a:solidFill>
                  <a:schemeClr val="dk1"/>
                </a:solidFill>
                <a:latin typeface="Arial"/>
                <a:ea typeface="Arial"/>
                <a:cs typeface="Arial"/>
                <a:sym typeface="Arial"/>
              </a:rPr>
              <a:t>Almost no stories about roma, LGBTQ and over groups</a:t>
            </a:r>
            <a:endParaRPr>
              <a:solidFill>
                <a:schemeClr val="dk1"/>
              </a:solidFill>
              <a:latin typeface="Arial"/>
              <a:ea typeface="Arial"/>
              <a:cs typeface="Arial"/>
              <a:sym typeface="Arial"/>
            </a:endParaRPr>
          </a:p>
          <a:p>
            <a:pPr marL="228600" lvl="0" indent="0" algn="l" rtl="0">
              <a:lnSpc>
                <a:spcPct val="90000"/>
              </a:lnSpc>
              <a:spcBef>
                <a:spcPts val="1000"/>
              </a:spcBef>
              <a:spcAft>
                <a:spcPts val="0"/>
              </a:spcAft>
              <a:buSzPts val="2400"/>
              <a:buNone/>
            </a:pPr>
            <a:endParaRPr>
              <a:solidFill>
                <a:schemeClr val="dk1"/>
              </a:solidFill>
              <a:latin typeface="Arial"/>
              <a:ea typeface="Arial"/>
              <a:cs typeface="Arial"/>
              <a:sym typeface="Arial"/>
            </a:endParaRPr>
          </a:p>
          <a:p>
            <a:pPr marL="228600" lvl="0" indent="-228600" algn="l" rtl="0">
              <a:lnSpc>
                <a:spcPct val="90000"/>
              </a:lnSpc>
              <a:spcBef>
                <a:spcPts val="1000"/>
              </a:spcBef>
              <a:spcAft>
                <a:spcPts val="0"/>
              </a:spcAft>
              <a:buClr>
                <a:schemeClr val="dk1"/>
              </a:buClr>
              <a:buSzPts val="2400"/>
              <a:buChar char="•"/>
            </a:pPr>
            <a:r>
              <a:rPr lang="en-US">
                <a:solidFill>
                  <a:schemeClr val="dk1"/>
                </a:solidFill>
                <a:latin typeface="Arial"/>
                <a:ea typeface="Arial"/>
                <a:cs typeface="Arial"/>
                <a:sym typeface="Arial"/>
              </a:rPr>
              <a:t>Fatigue</a:t>
            </a:r>
            <a:endParaRPr sz="2800">
              <a:solidFill>
                <a:schemeClr val="dk1"/>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2200" b="1">
              <a:solidFill>
                <a:schemeClr val="dk1"/>
              </a:solidFill>
              <a:latin typeface="Arial"/>
              <a:ea typeface="Arial"/>
              <a:cs typeface="Arial"/>
              <a:sym typeface="Arial"/>
            </a:endParaRPr>
          </a:p>
          <a:p>
            <a:pPr marL="0" lvl="0" indent="0" algn="l" rtl="0">
              <a:lnSpc>
                <a:spcPct val="103333"/>
              </a:lnSpc>
              <a:spcBef>
                <a:spcPts val="1200"/>
              </a:spcBef>
              <a:spcAft>
                <a:spcPts val="0"/>
              </a:spcAft>
              <a:buSzPts val="2400"/>
              <a:buNone/>
            </a:pPr>
            <a:endParaRPr/>
          </a:p>
        </p:txBody>
      </p:sp>
      <p:sp>
        <p:nvSpPr>
          <p:cNvPr id="257" name="Google Shape;257;g3667809df5b_0_15"/>
          <p:cNvSpPr txBox="1">
            <a:spLocks noGrp="1"/>
          </p:cNvSpPr>
          <p:nvPr>
            <p:ph type="body" idx="2"/>
          </p:nvPr>
        </p:nvSpPr>
        <p:spPr>
          <a:xfrm>
            <a:off x="-7997" y="578100"/>
            <a:ext cx="41148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4000"/>
              <a:buNone/>
            </a:pPr>
            <a:endParaRPr sz="4000" b="0">
              <a:latin typeface="Play"/>
              <a:ea typeface="Play"/>
              <a:cs typeface="Play"/>
              <a:sym typeface="Play"/>
            </a:endParaRPr>
          </a:p>
          <a:p>
            <a:pPr marL="0" lvl="0" indent="0" algn="ctr" rtl="0">
              <a:lnSpc>
                <a:spcPct val="90000"/>
              </a:lnSpc>
              <a:spcBef>
                <a:spcPts val="0"/>
              </a:spcBef>
              <a:spcAft>
                <a:spcPts val="0"/>
              </a:spcAft>
              <a:buClr>
                <a:schemeClr val="lt1"/>
              </a:buClr>
              <a:buSzPts val="4000"/>
              <a:buFont typeface="Play"/>
              <a:buNone/>
            </a:pPr>
            <a:r>
              <a:rPr lang="en-US" sz="4000" b="0">
                <a:latin typeface="Play"/>
                <a:ea typeface="Play"/>
                <a:cs typeface="Play"/>
                <a:sym typeface="Play"/>
              </a:rPr>
              <a:t>SocMed 🚫 </a:t>
            </a:r>
            <a:endParaRPr sz="4400" b="0">
              <a:solidFill>
                <a:schemeClr val="dk1"/>
              </a:solidFill>
              <a:latin typeface="Play"/>
              <a:ea typeface="Play"/>
              <a:cs typeface="Play"/>
              <a:sym typeface="Play"/>
            </a:endParaRPr>
          </a:p>
          <a:p>
            <a:pPr marL="0" lvl="0" indent="0" algn="l" rtl="0">
              <a:lnSpc>
                <a:spcPct val="104694"/>
              </a:lnSpc>
              <a:spcBef>
                <a:spcPts val="0"/>
              </a:spcBef>
              <a:spcAft>
                <a:spcPts val="0"/>
              </a:spcAft>
              <a:buSzPts val="3600"/>
              <a:buNone/>
            </a:pPr>
            <a:endParaRPr/>
          </a:p>
        </p:txBody>
      </p:sp>
      <p:pic>
        <p:nvPicPr>
          <p:cNvPr id="258" name="Google Shape;258;g3667809df5b_0_15" descr="Cartoon squidward character with a speech bubble&#10;&#10;Description automatically generated"/>
          <p:cNvPicPr preferRelativeResize="0"/>
          <p:nvPr/>
        </p:nvPicPr>
        <p:blipFill rotWithShape="1">
          <a:blip r:embed="rId3">
            <a:alphaModFix/>
          </a:blip>
          <a:srcRect l="9190" t="-7190" r="-9189" b="7190"/>
          <a:stretch/>
        </p:blipFill>
        <p:spPr>
          <a:xfrm>
            <a:off x="7219027" y="2471177"/>
            <a:ext cx="3615776" cy="20338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36cba669e21_0_28"/>
          <p:cNvSpPr txBox="1">
            <a:spLocks noGrp="1"/>
          </p:cNvSpPr>
          <p:nvPr>
            <p:ph type="body" idx="1"/>
          </p:nvPr>
        </p:nvSpPr>
        <p:spPr>
          <a:xfrm>
            <a:off x="441250" y="2773875"/>
            <a:ext cx="45321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en-US" sz="1600" b="1">
                <a:solidFill>
                  <a:schemeClr val="dk1"/>
                </a:solidFill>
                <a:latin typeface="Arial"/>
                <a:ea typeface="Arial"/>
                <a:cs typeface="Arial"/>
                <a:sym typeface="Arial"/>
              </a:rPr>
              <a:t>Aktion T4 (1939–1941)</a:t>
            </a:r>
            <a:r>
              <a:rPr lang="en-US" sz="1600">
                <a:solidFill>
                  <a:schemeClr val="dk1"/>
                </a:solidFill>
                <a:latin typeface="Arial"/>
                <a:ea typeface="Arial"/>
                <a:cs typeface="Arial"/>
                <a:sym typeface="Arial"/>
              </a:rPr>
              <a:t> was a secret Nazi program aimed at eliminating people with physical and mental disabilities whom the regime considered “unfit” or “life unworthy of life.” It was named after the address of its headquarters — Tiergartenstraße 4 in Berlin. </a:t>
            </a:r>
            <a:endParaRPr sz="1600">
              <a:solidFill>
                <a:schemeClr val="dk1"/>
              </a:solidFill>
              <a:latin typeface="Arial"/>
              <a:ea typeface="Arial"/>
              <a:cs typeface="Arial"/>
              <a:sym typeface="Arial"/>
            </a:endParaRPr>
          </a:p>
          <a:p>
            <a:pPr marL="0" lvl="0" indent="0" algn="l" rtl="0">
              <a:lnSpc>
                <a:spcPct val="103333"/>
              </a:lnSpc>
              <a:spcBef>
                <a:spcPts val="0"/>
              </a:spcBef>
              <a:spcAft>
                <a:spcPts val="0"/>
              </a:spcAft>
              <a:buSzPts val="2400"/>
              <a:buNone/>
            </a:pPr>
            <a:endParaRPr sz="1600">
              <a:solidFill>
                <a:schemeClr val="dk1"/>
              </a:solidFill>
              <a:latin typeface="Arial"/>
              <a:ea typeface="Arial"/>
              <a:cs typeface="Arial"/>
              <a:sym typeface="Arial"/>
            </a:endParaRPr>
          </a:p>
          <a:p>
            <a:pPr marL="0" lvl="0" indent="0" algn="l" rtl="0">
              <a:lnSpc>
                <a:spcPct val="103333"/>
              </a:lnSpc>
              <a:spcBef>
                <a:spcPts val="0"/>
              </a:spcBef>
              <a:spcAft>
                <a:spcPts val="0"/>
              </a:spcAft>
              <a:buSzPts val="2400"/>
              <a:buNone/>
            </a:pPr>
            <a:r>
              <a:rPr lang="en-US" sz="1600">
                <a:solidFill>
                  <a:schemeClr val="dk1"/>
                </a:solidFill>
                <a:latin typeface="Arial"/>
                <a:ea typeface="Arial"/>
                <a:cs typeface="Arial"/>
                <a:sym typeface="Arial"/>
              </a:rPr>
              <a:t>Around </a:t>
            </a:r>
            <a:r>
              <a:rPr lang="en-US" sz="1600" b="1">
                <a:solidFill>
                  <a:schemeClr val="dk1"/>
                </a:solidFill>
                <a:latin typeface="Arial"/>
                <a:ea typeface="Arial"/>
                <a:cs typeface="Arial"/>
                <a:sym typeface="Arial"/>
              </a:rPr>
              <a:t>275,000 people</a:t>
            </a:r>
            <a:r>
              <a:rPr lang="en-US" sz="1600">
                <a:solidFill>
                  <a:schemeClr val="dk1"/>
                </a:solidFill>
                <a:latin typeface="Arial"/>
                <a:ea typeface="Arial"/>
                <a:cs typeface="Arial"/>
                <a:sym typeface="Arial"/>
              </a:rPr>
              <a:t> were killed through gas chambers, starvation, or lethal injections. The program was one of the precursors to the Holocaust and established many of the methods later used in extermination camps.</a:t>
            </a:r>
            <a:endParaRPr sz="2900"/>
          </a:p>
        </p:txBody>
      </p:sp>
      <p:sp>
        <p:nvSpPr>
          <p:cNvPr id="265" name="Google Shape;265;g36cba669e21_0_28"/>
          <p:cNvSpPr txBox="1">
            <a:spLocks noGrp="1"/>
          </p:cNvSpPr>
          <p:nvPr>
            <p:ph type="body" idx="2"/>
          </p:nvPr>
        </p:nvSpPr>
        <p:spPr>
          <a:xfrm>
            <a:off x="-7992" y="578100"/>
            <a:ext cx="54306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endParaRPr sz="5400" b="0">
              <a:solidFill>
                <a:schemeClr val="dk1"/>
              </a:solidFill>
              <a:latin typeface="Play"/>
              <a:ea typeface="Play"/>
              <a:cs typeface="Play"/>
              <a:sym typeface="Play"/>
            </a:endParaRPr>
          </a:p>
          <a:p>
            <a:pPr marL="0" lvl="0" indent="0" algn="l" rtl="0">
              <a:lnSpc>
                <a:spcPct val="90000"/>
              </a:lnSpc>
              <a:spcBef>
                <a:spcPts val="0"/>
              </a:spcBef>
              <a:spcAft>
                <a:spcPts val="0"/>
              </a:spcAft>
              <a:buClr>
                <a:schemeClr val="dk1"/>
              </a:buClr>
              <a:buSzPts val="5400"/>
              <a:buFont typeface="Play"/>
              <a:buNone/>
            </a:pPr>
            <a:r>
              <a:rPr lang="en-US" sz="5400" b="0">
                <a:latin typeface="Play"/>
                <a:ea typeface="Play"/>
                <a:cs typeface="Play"/>
                <a:sym typeface="Play"/>
              </a:rPr>
              <a:t>Aktion T4</a:t>
            </a:r>
            <a:endParaRPr sz="4400" b="0">
              <a:latin typeface="Play"/>
              <a:ea typeface="Play"/>
              <a:cs typeface="Play"/>
              <a:sym typeface="Play"/>
            </a:endParaRPr>
          </a:p>
          <a:p>
            <a:pPr marL="0" lvl="0" indent="0" algn="l" rtl="0">
              <a:lnSpc>
                <a:spcPct val="104694"/>
              </a:lnSpc>
              <a:spcBef>
                <a:spcPts val="0"/>
              </a:spcBef>
              <a:spcAft>
                <a:spcPts val="0"/>
              </a:spcAft>
              <a:buSzPts val="3600"/>
              <a:buNone/>
            </a:pPr>
            <a:endParaRPr/>
          </a:p>
        </p:txBody>
      </p:sp>
      <p:pic>
        <p:nvPicPr>
          <p:cNvPr id="266" name="Google Shape;266;g36cba669e21_0_28" descr="A person leaning on a table&#10;&#10;Description automatically generated"/>
          <p:cNvPicPr preferRelativeResize="0"/>
          <p:nvPr/>
        </p:nvPicPr>
        <p:blipFill rotWithShape="1">
          <a:blip r:embed="rId3">
            <a:alphaModFix/>
          </a:blip>
          <a:srcRect b="36940"/>
          <a:stretch/>
        </p:blipFill>
        <p:spPr>
          <a:xfrm>
            <a:off x="5311702" y="10"/>
            <a:ext cx="6878775" cy="68580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67" name="Google Shape;267;g36cba669e21_0_28"/>
          <p:cNvSpPr/>
          <p:nvPr/>
        </p:nvSpPr>
        <p:spPr>
          <a:xfrm>
            <a:off x="8090925" y="1249800"/>
            <a:ext cx="1502700" cy="152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36cba669e21_0_36"/>
          <p:cNvSpPr txBox="1">
            <a:spLocks noGrp="1"/>
          </p:cNvSpPr>
          <p:nvPr>
            <p:ph type="body" idx="1"/>
          </p:nvPr>
        </p:nvSpPr>
        <p:spPr>
          <a:xfrm>
            <a:off x="612850" y="3203100"/>
            <a:ext cx="6378000" cy="3787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a:solidFill>
                  <a:schemeClr val="dk1"/>
                </a:solidFill>
                <a:latin typeface="Arial"/>
                <a:ea typeface="Arial"/>
                <a:cs typeface="Arial"/>
                <a:sym typeface="Arial"/>
              </a:rPr>
              <a:t>Provide context</a:t>
            </a:r>
            <a:endParaRPr>
              <a:solidFill>
                <a:schemeClr val="dk1"/>
              </a:solidFill>
              <a:latin typeface="Arial"/>
              <a:ea typeface="Arial"/>
              <a:cs typeface="Arial"/>
              <a:sym typeface="Arial"/>
            </a:endParaRPr>
          </a:p>
          <a:p>
            <a:pPr marL="228600" lvl="0" indent="0" algn="l" rtl="0">
              <a:lnSpc>
                <a:spcPct val="90000"/>
              </a:lnSpc>
              <a:spcBef>
                <a:spcPts val="0"/>
              </a:spcBef>
              <a:spcAft>
                <a:spcPts val="0"/>
              </a:spcAft>
              <a:buSzPts val="2400"/>
              <a:buNone/>
            </a:pPr>
            <a:endParaRPr>
              <a:solidFill>
                <a:schemeClr val="dk1"/>
              </a:solidFill>
              <a:latin typeface="Arial"/>
              <a:ea typeface="Arial"/>
              <a:cs typeface="Arial"/>
              <a:sym typeface="Arial"/>
            </a:endParaRPr>
          </a:p>
          <a:p>
            <a:pPr marL="228600" lvl="0" indent="-228600" algn="l" rtl="0">
              <a:lnSpc>
                <a:spcPct val="90000"/>
              </a:lnSpc>
              <a:spcBef>
                <a:spcPts val="1000"/>
              </a:spcBef>
              <a:spcAft>
                <a:spcPts val="0"/>
              </a:spcAft>
              <a:buClr>
                <a:schemeClr val="dk1"/>
              </a:buClr>
              <a:buSzPts val="2400"/>
              <a:buChar char="•"/>
            </a:pPr>
            <a:r>
              <a:rPr lang="en-US">
                <a:solidFill>
                  <a:schemeClr val="dk1"/>
                </a:solidFill>
                <a:latin typeface="Arial"/>
                <a:ea typeface="Arial"/>
                <a:cs typeface="Arial"/>
                <a:sym typeface="Arial"/>
              </a:rPr>
              <a:t>Use appropriate language</a:t>
            </a:r>
            <a:endParaRPr>
              <a:solidFill>
                <a:schemeClr val="dk1"/>
              </a:solidFill>
              <a:latin typeface="Arial"/>
              <a:ea typeface="Arial"/>
              <a:cs typeface="Arial"/>
              <a:sym typeface="Arial"/>
            </a:endParaRPr>
          </a:p>
          <a:p>
            <a:pPr marL="228600" lvl="0" indent="0" algn="l" rtl="0">
              <a:lnSpc>
                <a:spcPct val="90000"/>
              </a:lnSpc>
              <a:spcBef>
                <a:spcPts val="1000"/>
              </a:spcBef>
              <a:spcAft>
                <a:spcPts val="0"/>
              </a:spcAft>
              <a:buSzPts val="2400"/>
              <a:buNone/>
            </a:pPr>
            <a:endParaRPr>
              <a:solidFill>
                <a:schemeClr val="dk1"/>
              </a:solidFill>
              <a:latin typeface="Arial"/>
              <a:ea typeface="Arial"/>
              <a:cs typeface="Arial"/>
              <a:sym typeface="Arial"/>
            </a:endParaRPr>
          </a:p>
          <a:p>
            <a:pPr marL="228600" lvl="0" indent="-228600" algn="l" rtl="0">
              <a:lnSpc>
                <a:spcPct val="90000"/>
              </a:lnSpc>
              <a:spcBef>
                <a:spcPts val="1000"/>
              </a:spcBef>
              <a:spcAft>
                <a:spcPts val="0"/>
              </a:spcAft>
              <a:buClr>
                <a:schemeClr val="dk1"/>
              </a:buClr>
              <a:buSzPts val="2400"/>
              <a:buChar char="•"/>
            </a:pPr>
            <a:r>
              <a:rPr lang="en-US">
                <a:solidFill>
                  <a:schemeClr val="dk1"/>
                </a:solidFill>
                <a:latin typeface="Arial"/>
                <a:ea typeface="Arial"/>
                <a:cs typeface="Arial"/>
                <a:sym typeface="Arial"/>
              </a:rPr>
              <a:t>Use respectful visuals </a:t>
            </a:r>
            <a:endParaRPr>
              <a:solidFill>
                <a:schemeClr val="dk1"/>
              </a:solidFill>
              <a:latin typeface="Arial"/>
              <a:ea typeface="Arial"/>
              <a:cs typeface="Arial"/>
              <a:sym typeface="Arial"/>
            </a:endParaRPr>
          </a:p>
          <a:p>
            <a:pPr marL="228600" lvl="0" indent="0" algn="l" rtl="0">
              <a:lnSpc>
                <a:spcPct val="90000"/>
              </a:lnSpc>
              <a:spcBef>
                <a:spcPts val="1000"/>
              </a:spcBef>
              <a:spcAft>
                <a:spcPts val="0"/>
              </a:spcAft>
              <a:buSzPts val="2400"/>
              <a:buNone/>
            </a:pPr>
            <a:endParaRPr>
              <a:solidFill>
                <a:schemeClr val="dk1"/>
              </a:solidFill>
              <a:latin typeface="Arial"/>
              <a:ea typeface="Arial"/>
              <a:cs typeface="Arial"/>
              <a:sym typeface="Arial"/>
            </a:endParaRPr>
          </a:p>
          <a:p>
            <a:pPr marL="228600" lvl="0" indent="-101600" algn="l" rtl="0">
              <a:lnSpc>
                <a:spcPct val="90000"/>
              </a:lnSpc>
              <a:spcBef>
                <a:spcPts val="1000"/>
              </a:spcBef>
              <a:spcAft>
                <a:spcPts val="0"/>
              </a:spcAft>
              <a:buClr>
                <a:schemeClr val="dk1"/>
              </a:buClr>
              <a:buSzPts val="2000"/>
              <a:buFont typeface="Arial"/>
              <a:buNone/>
            </a:pPr>
            <a:endParaRPr sz="2000">
              <a:solidFill>
                <a:schemeClr val="dk1"/>
              </a:solidFill>
              <a:latin typeface="Arial"/>
              <a:ea typeface="Arial"/>
              <a:cs typeface="Arial"/>
              <a:sym typeface="Arial"/>
            </a:endParaRPr>
          </a:p>
          <a:p>
            <a:pPr marL="0" lvl="0" indent="0" algn="l" rtl="0">
              <a:lnSpc>
                <a:spcPct val="103333"/>
              </a:lnSpc>
              <a:spcBef>
                <a:spcPts val="0"/>
              </a:spcBef>
              <a:spcAft>
                <a:spcPts val="0"/>
              </a:spcAft>
              <a:buSzPts val="2400"/>
              <a:buNone/>
            </a:pPr>
            <a:endParaRPr/>
          </a:p>
        </p:txBody>
      </p:sp>
      <p:sp>
        <p:nvSpPr>
          <p:cNvPr id="274" name="Google Shape;274;g36cba669e21_0_36"/>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4000"/>
              <a:buFont typeface="Play"/>
              <a:buNone/>
            </a:pPr>
            <a:r>
              <a:rPr lang="en-US" sz="4000" b="0">
                <a:latin typeface="Play"/>
                <a:ea typeface="Play"/>
                <a:cs typeface="Play"/>
                <a:sym typeface="Play"/>
              </a:rPr>
              <a:t>SocMed ✅</a:t>
            </a:r>
            <a:endParaRPr/>
          </a:p>
        </p:txBody>
      </p:sp>
      <p:sp>
        <p:nvSpPr>
          <p:cNvPr id="275" name="Google Shape;275;g36cba669e21_0_36"/>
          <p:cNvSpPr txBox="1"/>
          <p:nvPr/>
        </p:nvSpPr>
        <p:spPr>
          <a:xfrm>
            <a:off x="5329575" y="3063050"/>
            <a:ext cx="6711900" cy="2692500"/>
          </a:xfrm>
          <a:prstGeom prst="rect">
            <a:avLst/>
          </a:prstGeom>
          <a:noFill/>
          <a:ln>
            <a:noFill/>
          </a:ln>
        </p:spPr>
        <p:txBody>
          <a:bodyPr spcFirstLastPara="1" wrap="square" lIns="91425" tIns="91425" rIns="91425" bIns="91425" anchor="t" anchorCtr="0">
            <a:spAutoFit/>
          </a:bodyPr>
          <a:lstStyle/>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Focus on human stories and empathy</a:t>
            </a:r>
            <a:endParaRPr sz="2400" b="0" i="0" u="none" strike="noStrike" cap="none">
              <a:solidFill>
                <a:schemeClr val="dk1"/>
              </a:solidFill>
              <a:latin typeface="Arial"/>
              <a:ea typeface="Arial"/>
              <a:cs typeface="Arial"/>
              <a:sym typeface="Arial"/>
            </a:endParaRPr>
          </a:p>
          <a:p>
            <a:pPr marL="228600" marR="0" lvl="0" indent="0" algn="l" rtl="0">
              <a:lnSpc>
                <a:spcPct val="90000"/>
              </a:lnSpc>
              <a:spcBef>
                <a:spcPts val="100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Highlight resilience, memory, and lessons learned</a:t>
            </a:r>
            <a:endParaRPr sz="2400" b="0" i="0" u="none" strike="noStrike" cap="none">
              <a:solidFill>
                <a:schemeClr val="dk1"/>
              </a:solidFill>
              <a:latin typeface="Arial"/>
              <a:ea typeface="Arial"/>
              <a:cs typeface="Arial"/>
              <a:sym typeface="Arial"/>
            </a:endParaRPr>
          </a:p>
          <a:p>
            <a:pPr marL="228600" marR="0" lvl="0" indent="0" algn="l" rtl="0">
              <a:lnSpc>
                <a:spcPct val="90000"/>
              </a:lnSpc>
              <a:spcBef>
                <a:spcPts val="100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Content warning</a:t>
            </a: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36cba669e21_0_44"/>
          <p:cNvSpPr txBox="1">
            <a:spLocks noGrp="1"/>
          </p:cNvSpPr>
          <p:nvPr>
            <p:ph type="body" idx="1"/>
          </p:nvPr>
        </p:nvSpPr>
        <p:spPr>
          <a:xfrm>
            <a:off x="6565599" y="1736175"/>
            <a:ext cx="4823100" cy="39333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800" b="1">
                <a:solidFill>
                  <a:schemeClr val="dk1"/>
                </a:solidFill>
                <a:latin typeface="Arial"/>
                <a:ea typeface="Arial"/>
                <a:cs typeface="Arial"/>
                <a:sym typeface="Arial"/>
              </a:rPr>
              <a:t>❌ </a:t>
            </a:r>
            <a:r>
              <a:rPr lang="en-US" sz="2800" b="1">
                <a:solidFill>
                  <a:schemeClr val="lt1"/>
                </a:solidFill>
                <a:latin typeface="Arial"/>
                <a:ea typeface="Arial"/>
                <a:cs typeface="Arial"/>
                <a:sym typeface="Arial"/>
              </a:rPr>
              <a:t>Don’t:</a:t>
            </a:r>
            <a:endParaRPr sz="2800">
              <a:solidFill>
                <a:schemeClr val="lt1"/>
              </a:solidFill>
              <a:latin typeface="Arial"/>
              <a:ea typeface="Arial"/>
              <a:cs typeface="Arial"/>
              <a:sym typeface="Arial"/>
            </a:endParaRPr>
          </a:p>
          <a:p>
            <a:pPr marL="228600" lvl="0" indent="-228600" algn="l" rtl="0">
              <a:lnSpc>
                <a:spcPct val="90000"/>
              </a:lnSpc>
              <a:spcBef>
                <a:spcPts val="1000"/>
              </a:spcBef>
              <a:spcAft>
                <a:spcPts val="0"/>
              </a:spcAft>
              <a:buClr>
                <a:schemeClr val="dk1"/>
              </a:buClr>
              <a:buSzPts val="2800"/>
              <a:buChar char="•"/>
            </a:pPr>
            <a:r>
              <a:rPr lang="en-US" sz="2800">
                <a:solidFill>
                  <a:schemeClr val="dk1"/>
                </a:solidFill>
                <a:latin typeface="Arial"/>
                <a:ea typeface="Arial"/>
                <a:cs typeface="Arial"/>
                <a:sym typeface="Arial"/>
              </a:rPr>
              <a:t>Use shock content without context</a:t>
            </a:r>
            <a:endParaRPr sz="2800">
              <a:solidFill>
                <a:schemeClr val="dk1"/>
              </a:solidFill>
              <a:latin typeface="Arial"/>
              <a:ea typeface="Arial"/>
              <a:cs typeface="Arial"/>
              <a:sym typeface="Arial"/>
            </a:endParaRPr>
          </a:p>
          <a:p>
            <a:pPr marL="228600" lvl="0" indent="-228600" algn="l" rtl="0">
              <a:lnSpc>
                <a:spcPct val="90000"/>
              </a:lnSpc>
              <a:spcBef>
                <a:spcPts val="1000"/>
              </a:spcBef>
              <a:spcAft>
                <a:spcPts val="0"/>
              </a:spcAft>
              <a:buClr>
                <a:schemeClr val="dk1"/>
              </a:buClr>
              <a:buSzPts val="2800"/>
              <a:buChar char="•"/>
            </a:pPr>
            <a:r>
              <a:rPr lang="en-US" sz="2800">
                <a:solidFill>
                  <a:schemeClr val="dk1"/>
                </a:solidFill>
                <a:latin typeface="Arial"/>
                <a:ea typeface="Arial"/>
                <a:cs typeface="Arial"/>
                <a:sym typeface="Arial"/>
              </a:rPr>
              <a:t>Trivialize or memeify trauma</a:t>
            </a:r>
            <a:endParaRPr sz="2800">
              <a:solidFill>
                <a:schemeClr val="dk1"/>
              </a:solidFill>
              <a:latin typeface="Arial"/>
              <a:ea typeface="Arial"/>
              <a:cs typeface="Arial"/>
              <a:sym typeface="Arial"/>
            </a:endParaRPr>
          </a:p>
          <a:p>
            <a:pPr marL="228600" lvl="0" indent="-228600" algn="l" rtl="0">
              <a:lnSpc>
                <a:spcPct val="90000"/>
              </a:lnSpc>
              <a:spcBef>
                <a:spcPts val="1000"/>
              </a:spcBef>
              <a:spcAft>
                <a:spcPts val="0"/>
              </a:spcAft>
              <a:buClr>
                <a:schemeClr val="dk1"/>
              </a:buClr>
              <a:buSzPts val="2800"/>
              <a:buChar char="•"/>
            </a:pPr>
            <a:r>
              <a:rPr lang="en-US" sz="2800">
                <a:solidFill>
                  <a:schemeClr val="dk1"/>
                </a:solidFill>
                <a:latin typeface="Arial"/>
                <a:ea typeface="Arial"/>
                <a:cs typeface="Arial"/>
                <a:sym typeface="Arial"/>
              </a:rPr>
              <a:t>Spread unverified claims</a:t>
            </a:r>
            <a:endParaRPr sz="2800">
              <a:solidFill>
                <a:schemeClr val="dk1"/>
              </a:solidFill>
              <a:latin typeface="Arial"/>
              <a:ea typeface="Arial"/>
              <a:cs typeface="Arial"/>
              <a:sym typeface="Arial"/>
            </a:endParaRPr>
          </a:p>
          <a:p>
            <a:pPr marL="228600" lvl="0" indent="-228600" algn="l" rtl="0">
              <a:lnSpc>
                <a:spcPct val="90000"/>
              </a:lnSpc>
              <a:spcBef>
                <a:spcPts val="1000"/>
              </a:spcBef>
              <a:spcAft>
                <a:spcPts val="0"/>
              </a:spcAft>
              <a:buClr>
                <a:schemeClr val="dk1"/>
              </a:buClr>
              <a:buSzPts val="2800"/>
              <a:buChar char="•"/>
            </a:pPr>
            <a:r>
              <a:rPr lang="en-US" sz="2800">
                <a:solidFill>
                  <a:schemeClr val="dk1"/>
                </a:solidFill>
                <a:latin typeface="Arial"/>
                <a:ea typeface="Arial"/>
                <a:cs typeface="Arial"/>
                <a:sym typeface="Arial"/>
              </a:rPr>
              <a:t>Oversimplify history into slogans</a:t>
            </a:r>
            <a:endParaRPr sz="2800">
              <a:solidFill>
                <a:schemeClr val="dk1"/>
              </a:solidFill>
              <a:latin typeface="Arial"/>
              <a:ea typeface="Arial"/>
              <a:cs typeface="Arial"/>
              <a:sym typeface="Arial"/>
            </a:endParaRPr>
          </a:p>
          <a:p>
            <a:pPr marL="228600" lvl="0" indent="-228600" algn="l" rtl="0">
              <a:lnSpc>
                <a:spcPct val="90000"/>
              </a:lnSpc>
              <a:spcBef>
                <a:spcPts val="1000"/>
              </a:spcBef>
              <a:spcAft>
                <a:spcPts val="0"/>
              </a:spcAft>
              <a:buClr>
                <a:schemeClr val="dk1"/>
              </a:buClr>
              <a:buSzPts val="2800"/>
              <a:buChar char="•"/>
            </a:pPr>
            <a:r>
              <a:rPr lang="en-US" sz="2800">
                <a:solidFill>
                  <a:schemeClr val="dk1"/>
                </a:solidFill>
                <a:latin typeface="Arial"/>
                <a:ea typeface="Arial"/>
                <a:cs typeface="Arial"/>
                <a:sym typeface="Arial"/>
              </a:rPr>
              <a:t>Dehumanize victims</a:t>
            </a:r>
            <a:endParaRPr/>
          </a:p>
        </p:txBody>
      </p:sp>
      <p:sp>
        <p:nvSpPr>
          <p:cNvPr id="282" name="Google Shape;282;g36cba669e21_0_44"/>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Play"/>
              <a:buNone/>
            </a:pPr>
            <a:r>
              <a:rPr lang="en-US" sz="4400" b="0">
                <a:latin typeface="Play"/>
                <a:ea typeface="Play"/>
                <a:cs typeface="Play"/>
                <a:sym typeface="Play"/>
              </a:rPr>
              <a:t>Summary</a:t>
            </a:r>
            <a:endParaRPr/>
          </a:p>
        </p:txBody>
      </p:sp>
      <p:grpSp>
        <p:nvGrpSpPr>
          <p:cNvPr id="283" name="Google Shape;283;g36cba669e21_0_44"/>
          <p:cNvGrpSpPr/>
          <p:nvPr/>
        </p:nvGrpSpPr>
        <p:grpSpPr>
          <a:xfrm>
            <a:off x="838200" y="1736183"/>
            <a:ext cx="5181600" cy="4344241"/>
            <a:chOff x="0" y="3608"/>
            <a:chExt cx="5181600" cy="4344241"/>
          </a:xfrm>
        </p:grpSpPr>
        <p:sp>
          <p:nvSpPr>
            <p:cNvPr id="284" name="Google Shape;284;g36cba669e21_0_44"/>
            <p:cNvSpPr/>
            <p:nvPr/>
          </p:nvSpPr>
          <p:spPr>
            <a:xfrm>
              <a:off x="0" y="3608"/>
              <a:ext cx="5181600" cy="566400"/>
            </a:xfrm>
            <a:prstGeom prst="roundRect">
              <a:avLst>
                <a:gd name="adj" fmla="val 16667"/>
              </a:avLst>
            </a:prstGeom>
            <a:solidFill>
              <a:srgbClr val="126082"/>
            </a:solidFill>
            <a:ln w="1905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g36cba669e21_0_44"/>
            <p:cNvSpPr txBox="1"/>
            <p:nvPr/>
          </p:nvSpPr>
          <p:spPr>
            <a:xfrm>
              <a:off x="27644" y="31252"/>
              <a:ext cx="5126400" cy="51090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FFFFFF"/>
                </a:buClr>
                <a:buSzPts val="2200"/>
                <a:buFont typeface="Arial"/>
                <a:buNone/>
              </a:pPr>
              <a:r>
                <a:rPr lang="en-US" sz="2200" b="1" i="0" u="none" strike="noStrike" cap="none">
                  <a:solidFill>
                    <a:srgbClr val="FFFFFF"/>
                  </a:solidFill>
                  <a:latin typeface="Arial"/>
                  <a:ea typeface="Arial"/>
                  <a:cs typeface="Arial"/>
                  <a:sym typeface="Arial"/>
                </a:rPr>
                <a:t>✅ Do:</a:t>
              </a:r>
              <a:endParaRPr sz="2200" b="0" i="0" u="none" strike="noStrike" cap="none">
                <a:solidFill>
                  <a:srgbClr val="FFFFFF"/>
                </a:solidFill>
                <a:latin typeface="Arial"/>
                <a:ea typeface="Arial"/>
                <a:cs typeface="Arial"/>
                <a:sym typeface="Arial"/>
              </a:endParaRPr>
            </a:p>
          </p:txBody>
        </p:sp>
        <p:sp>
          <p:nvSpPr>
            <p:cNvPr id="286" name="Google Shape;286;g36cba669e21_0_44"/>
            <p:cNvSpPr/>
            <p:nvPr/>
          </p:nvSpPr>
          <p:spPr>
            <a:xfrm>
              <a:off x="0" y="633248"/>
              <a:ext cx="5181600" cy="566400"/>
            </a:xfrm>
            <a:prstGeom prst="roundRect">
              <a:avLst>
                <a:gd name="adj" fmla="val 16667"/>
              </a:avLst>
            </a:prstGeom>
            <a:solidFill>
              <a:srgbClr val="126082"/>
            </a:solidFill>
            <a:ln w="1905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g36cba669e21_0_44"/>
            <p:cNvSpPr txBox="1"/>
            <p:nvPr/>
          </p:nvSpPr>
          <p:spPr>
            <a:xfrm>
              <a:off x="27644" y="660892"/>
              <a:ext cx="5126400" cy="51090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FFFFFF"/>
                </a:buClr>
                <a:buSzPts val="2200"/>
                <a:buFont typeface="Arial"/>
                <a:buNone/>
              </a:pPr>
              <a:r>
                <a:rPr lang="en-US" sz="2200" b="0" i="0" u="none" strike="noStrike" cap="none">
                  <a:solidFill>
                    <a:srgbClr val="FFFFFF"/>
                  </a:solidFill>
                  <a:latin typeface="Arial"/>
                  <a:ea typeface="Arial"/>
                  <a:cs typeface="Arial"/>
                  <a:sym typeface="Arial"/>
                </a:rPr>
                <a:t>Give context</a:t>
              </a:r>
              <a:endParaRPr sz="2200" b="0" i="0" u="none" strike="noStrike" cap="none">
                <a:solidFill>
                  <a:srgbClr val="FFFFFF"/>
                </a:solidFill>
                <a:latin typeface="Arial"/>
                <a:ea typeface="Arial"/>
                <a:cs typeface="Arial"/>
                <a:sym typeface="Arial"/>
              </a:endParaRPr>
            </a:p>
          </p:txBody>
        </p:sp>
        <p:sp>
          <p:nvSpPr>
            <p:cNvPr id="288" name="Google Shape;288;g36cba669e21_0_44"/>
            <p:cNvSpPr/>
            <p:nvPr/>
          </p:nvSpPr>
          <p:spPr>
            <a:xfrm>
              <a:off x="0" y="1262888"/>
              <a:ext cx="5181600" cy="566400"/>
            </a:xfrm>
            <a:prstGeom prst="roundRect">
              <a:avLst>
                <a:gd name="adj" fmla="val 16667"/>
              </a:avLst>
            </a:prstGeom>
            <a:solidFill>
              <a:srgbClr val="126082"/>
            </a:solidFill>
            <a:ln w="1905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36cba669e21_0_44"/>
            <p:cNvSpPr txBox="1"/>
            <p:nvPr/>
          </p:nvSpPr>
          <p:spPr>
            <a:xfrm>
              <a:off x="27644" y="1290532"/>
              <a:ext cx="5126400" cy="51090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FFFFFF"/>
                </a:buClr>
                <a:buSzPts val="2200"/>
                <a:buFont typeface="Arial"/>
                <a:buNone/>
              </a:pPr>
              <a:r>
                <a:rPr lang="en-US" sz="2200" b="0" i="0" u="none" strike="noStrike" cap="none">
                  <a:solidFill>
                    <a:srgbClr val="FFFFFF"/>
                  </a:solidFill>
                  <a:latin typeface="Arial"/>
                  <a:ea typeface="Arial"/>
                  <a:cs typeface="Arial"/>
                  <a:sym typeface="Arial"/>
                </a:rPr>
                <a:t>Humanize victims</a:t>
              </a:r>
              <a:endParaRPr sz="2200" b="0" i="0" u="none" strike="noStrike" cap="none">
                <a:solidFill>
                  <a:srgbClr val="FFFFFF"/>
                </a:solidFill>
                <a:latin typeface="Arial"/>
                <a:ea typeface="Arial"/>
                <a:cs typeface="Arial"/>
                <a:sym typeface="Arial"/>
              </a:endParaRPr>
            </a:p>
          </p:txBody>
        </p:sp>
        <p:sp>
          <p:nvSpPr>
            <p:cNvPr id="290" name="Google Shape;290;g36cba669e21_0_44"/>
            <p:cNvSpPr/>
            <p:nvPr/>
          </p:nvSpPr>
          <p:spPr>
            <a:xfrm>
              <a:off x="0" y="1892528"/>
              <a:ext cx="5181600" cy="566400"/>
            </a:xfrm>
            <a:prstGeom prst="roundRect">
              <a:avLst>
                <a:gd name="adj" fmla="val 16667"/>
              </a:avLst>
            </a:prstGeom>
            <a:solidFill>
              <a:srgbClr val="126082"/>
            </a:solidFill>
            <a:ln w="1905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g36cba669e21_0_44"/>
            <p:cNvSpPr txBox="1"/>
            <p:nvPr/>
          </p:nvSpPr>
          <p:spPr>
            <a:xfrm>
              <a:off x="27644" y="1920172"/>
              <a:ext cx="5126400" cy="51090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FFFFFF"/>
                </a:buClr>
                <a:buSzPts val="2200"/>
                <a:buFont typeface="Arial"/>
                <a:buNone/>
              </a:pPr>
              <a:r>
                <a:rPr lang="en-US" sz="2200" b="0" i="0" u="none" strike="noStrike" cap="none">
                  <a:solidFill>
                    <a:srgbClr val="FFFFFF"/>
                  </a:solidFill>
                  <a:latin typeface="Arial"/>
                  <a:ea typeface="Arial"/>
                  <a:cs typeface="Arial"/>
                  <a:sym typeface="Arial"/>
                </a:rPr>
                <a:t>Use respectful visuals</a:t>
              </a:r>
              <a:endParaRPr sz="2200" b="0" i="0" u="none" strike="noStrike" cap="none">
                <a:solidFill>
                  <a:srgbClr val="FFFFFF"/>
                </a:solidFill>
                <a:latin typeface="Arial"/>
                <a:ea typeface="Arial"/>
                <a:cs typeface="Arial"/>
                <a:sym typeface="Arial"/>
              </a:endParaRPr>
            </a:p>
          </p:txBody>
        </p:sp>
        <p:sp>
          <p:nvSpPr>
            <p:cNvPr id="292" name="Google Shape;292;g36cba669e21_0_44"/>
            <p:cNvSpPr/>
            <p:nvPr/>
          </p:nvSpPr>
          <p:spPr>
            <a:xfrm>
              <a:off x="0" y="2522169"/>
              <a:ext cx="5181600" cy="566400"/>
            </a:xfrm>
            <a:prstGeom prst="roundRect">
              <a:avLst>
                <a:gd name="adj" fmla="val 16667"/>
              </a:avLst>
            </a:prstGeom>
            <a:solidFill>
              <a:srgbClr val="126082"/>
            </a:solidFill>
            <a:ln w="1905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g36cba669e21_0_44"/>
            <p:cNvSpPr txBox="1"/>
            <p:nvPr/>
          </p:nvSpPr>
          <p:spPr>
            <a:xfrm>
              <a:off x="27644" y="2549813"/>
              <a:ext cx="5126400" cy="51090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FFFFFF"/>
                </a:buClr>
                <a:buSzPts val="2200"/>
                <a:buFont typeface="Arial"/>
                <a:buNone/>
              </a:pPr>
              <a:r>
                <a:rPr lang="en-US" sz="2200" b="0" i="0" u="none" strike="noStrike" cap="none">
                  <a:solidFill>
                    <a:srgbClr val="FFFFFF"/>
                  </a:solidFill>
                  <a:latin typeface="Arial"/>
                  <a:ea typeface="Arial"/>
                  <a:cs typeface="Arial"/>
                  <a:sym typeface="Arial"/>
                </a:rPr>
                <a:t>Warn about sensitive material</a:t>
              </a:r>
              <a:endParaRPr sz="2200" b="0" i="0" u="none" strike="noStrike" cap="none">
                <a:solidFill>
                  <a:srgbClr val="FFFFFF"/>
                </a:solidFill>
                <a:latin typeface="Arial"/>
                <a:ea typeface="Arial"/>
                <a:cs typeface="Arial"/>
                <a:sym typeface="Arial"/>
              </a:endParaRPr>
            </a:p>
          </p:txBody>
        </p:sp>
        <p:sp>
          <p:nvSpPr>
            <p:cNvPr id="294" name="Google Shape;294;g36cba669e21_0_44"/>
            <p:cNvSpPr/>
            <p:nvPr/>
          </p:nvSpPr>
          <p:spPr>
            <a:xfrm>
              <a:off x="0" y="3151809"/>
              <a:ext cx="5181600" cy="566400"/>
            </a:xfrm>
            <a:prstGeom prst="roundRect">
              <a:avLst>
                <a:gd name="adj" fmla="val 16667"/>
              </a:avLst>
            </a:prstGeom>
            <a:solidFill>
              <a:srgbClr val="126082"/>
            </a:solidFill>
            <a:ln w="1905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g36cba669e21_0_44"/>
            <p:cNvSpPr txBox="1"/>
            <p:nvPr/>
          </p:nvSpPr>
          <p:spPr>
            <a:xfrm>
              <a:off x="27644" y="3179453"/>
              <a:ext cx="5126400" cy="51090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FFFFFF"/>
                </a:buClr>
                <a:buSzPts val="2200"/>
                <a:buFont typeface="Arial"/>
                <a:buNone/>
              </a:pPr>
              <a:r>
                <a:rPr lang="en-US" sz="2200" b="0" i="0" u="none" strike="noStrike" cap="none">
                  <a:solidFill>
                    <a:srgbClr val="FFFFFF"/>
                  </a:solidFill>
                  <a:latin typeface="Arial"/>
                  <a:ea typeface="Arial"/>
                  <a:cs typeface="Arial"/>
                  <a:sym typeface="Arial"/>
                </a:rPr>
                <a:t>Highlight resilience &amp; lessons</a:t>
              </a:r>
              <a:endParaRPr sz="2200" b="0" i="0" u="none" strike="noStrike" cap="none">
                <a:solidFill>
                  <a:srgbClr val="FFFFFF"/>
                </a:solidFill>
                <a:latin typeface="Arial"/>
                <a:ea typeface="Arial"/>
                <a:cs typeface="Arial"/>
                <a:sym typeface="Arial"/>
              </a:endParaRPr>
            </a:p>
          </p:txBody>
        </p:sp>
        <p:sp>
          <p:nvSpPr>
            <p:cNvPr id="296" name="Google Shape;296;g36cba669e21_0_44"/>
            <p:cNvSpPr/>
            <p:nvPr/>
          </p:nvSpPr>
          <p:spPr>
            <a:xfrm>
              <a:off x="0" y="3781449"/>
              <a:ext cx="5181600" cy="566400"/>
            </a:xfrm>
            <a:prstGeom prst="roundRect">
              <a:avLst>
                <a:gd name="adj" fmla="val 16667"/>
              </a:avLst>
            </a:prstGeom>
            <a:solidFill>
              <a:srgbClr val="126082"/>
            </a:solidFill>
            <a:ln w="1905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g36cba669e21_0_44"/>
            <p:cNvSpPr txBox="1"/>
            <p:nvPr/>
          </p:nvSpPr>
          <p:spPr>
            <a:xfrm>
              <a:off x="27644" y="3809093"/>
              <a:ext cx="5126400" cy="51090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rgbClr val="FFFFFF"/>
                </a:buClr>
                <a:buSzPts val="2200"/>
                <a:buFont typeface="Arial"/>
                <a:buNone/>
              </a:pPr>
              <a:r>
                <a:rPr lang="en-US" sz="2200" b="0" i="0" u="none" strike="noStrike" cap="none">
                  <a:solidFill>
                    <a:srgbClr val="FFFFFF"/>
                  </a:solidFill>
                  <a:latin typeface="Arial"/>
                  <a:ea typeface="Arial"/>
                  <a:cs typeface="Arial"/>
                  <a:sym typeface="Arial"/>
                </a:rPr>
                <a:t>Be inclusive </a:t>
              </a:r>
              <a:endParaRPr sz="2200" b="0" i="0" u="none" strike="noStrike" cap="none">
                <a:solidFill>
                  <a:srgbClr val="FFFFFF"/>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302"/>
        <p:cNvGrpSpPr/>
        <p:nvPr/>
      </p:nvGrpSpPr>
      <p:grpSpPr>
        <a:xfrm>
          <a:off x="0" y="0"/>
          <a:ext cx="0" cy="0"/>
          <a:chOff x="0" y="0"/>
          <a:chExt cx="0" cy="0"/>
        </a:xfrm>
      </p:grpSpPr>
      <p:sp>
        <p:nvSpPr>
          <p:cNvPr id="303" name="Google Shape;303;g38817b36357_0_0"/>
          <p:cNvSpPr txBox="1"/>
          <p:nvPr/>
        </p:nvSpPr>
        <p:spPr>
          <a:xfrm>
            <a:off x="1124450" y="630200"/>
            <a:ext cx="3546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 name="Google Shape;304;g38817b36357_0_0"/>
          <p:cNvSpPr txBox="1"/>
          <p:nvPr/>
        </p:nvSpPr>
        <p:spPr>
          <a:xfrm>
            <a:off x="-888475" y="1156000"/>
            <a:ext cx="3546300" cy="738900"/>
          </a:xfrm>
          <a:prstGeom prst="rect">
            <a:avLst/>
          </a:prstGeom>
          <a:noFill/>
          <a:ln>
            <a:noFill/>
          </a:ln>
        </p:spPr>
        <p:txBody>
          <a:bodyPr spcFirstLastPara="1" wrap="square" lIns="91425" tIns="91425" rIns="91425" bIns="91425" anchor="t" anchorCtr="0">
            <a:spAutoFit/>
          </a:bodyPr>
          <a:lstStyle/>
          <a:p>
            <a:pPr marL="0" marR="0" lvl="0" indent="0" algn="r" rtl="0">
              <a:lnSpc>
                <a:spcPct val="90000"/>
              </a:lnSpc>
              <a:spcBef>
                <a:spcPts val="0"/>
              </a:spcBef>
              <a:spcAft>
                <a:spcPts val="0"/>
              </a:spcAft>
              <a:buClr>
                <a:schemeClr val="lt1"/>
              </a:buClr>
              <a:buSzPts val="4000"/>
              <a:buFont typeface="Play"/>
              <a:buNone/>
            </a:pPr>
            <a:r>
              <a:rPr lang="en-US" sz="4000" b="0" i="0" u="none" strike="noStrike" cap="none">
                <a:solidFill>
                  <a:schemeClr val="lt1"/>
                </a:solidFill>
                <a:latin typeface="Play"/>
                <a:ea typeface="Play"/>
                <a:cs typeface="Play"/>
                <a:sym typeface="Play"/>
              </a:rPr>
              <a:t>Examples</a:t>
            </a:r>
            <a:endParaRPr sz="2400" b="1" i="0" u="none" strike="noStrike" cap="none">
              <a:solidFill>
                <a:schemeClr val="lt1"/>
              </a:solidFill>
              <a:latin typeface="Calibri"/>
              <a:ea typeface="Calibri"/>
              <a:cs typeface="Calibri"/>
              <a:sym typeface="Calibri"/>
            </a:endParaRPr>
          </a:p>
        </p:txBody>
      </p:sp>
      <p:grpSp>
        <p:nvGrpSpPr>
          <p:cNvPr id="305" name="Google Shape;305;g38817b36357_0_0"/>
          <p:cNvGrpSpPr/>
          <p:nvPr/>
        </p:nvGrpSpPr>
        <p:grpSpPr>
          <a:xfrm>
            <a:off x="2339175" y="2135650"/>
            <a:ext cx="7190252" cy="4825525"/>
            <a:chOff x="0" y="665"/>
            <a:chExt cx="6666900" cy="5452571"/>
          </a:xfrm>
        </p:grpSpPr>
        <p:cxnSp>
          <p:nvCxnSpPr>
            <p:cNvPr id="306" name="Google Shape;306;g38817b36357_0_0"/>
            <p:cNvCxnSpPr/>
            <p:nvPr/>
          </p:nvCxnSpPr>
          <p:spPr>
            <a:xfrm>
              <a:off x="0" y="665"/>
              <a:ext cx="6666900" cy="0"/>
            </a:xfrm>
            <a:prstGeom prst="straightConnector1">
              <a:avLst/>
            </a:prstGeom>
            <a:gradFill>
              <a:gsLst>
                <a:gs pos="0">
                  <a:srgbClr val="EC8154"/>
                </a:gs>
                <a:gs pos="50000">
                  <a:srgbClr val="F16E27"/>
                </a:gs>
                <a:gs pos="100000">
                  <a:srgbClr val="DF5D18"/>
                </a:gs>
              </a:gsLst>
              <a:lin ang="5400012" scaled="0"/>
            </a:gradFill>
            <a:ln w="11250" cap="flat" cmpd="sng">
              <a:solidFill>
                <a:srgbClr val="E97131"/>
              </a:solidFill>
              <a:prstDash val="solid"/>
              <a:miter lim="800000"/>
              <a:headEnd type="none" w="sm" len="sm"/>
              <a:tailEnd type="none" w="sm" len="sm"/>
            </a:ln>
          </p:spPr>
        </p:cxnSp>
        <p:sp>
          <p:nvSpPr>
            <p:cNvPr id="307" name="Google Shape;307;g38817b36357_0_0"/>
            <p:cNvSpPr/>
            <p:nvPr/>
          </p:nvSpPr>
          <p:spPr>
            <a:xfrm>
              <a:off x="0" y="665"/>
              <a:ext cx="6666900" cy="1090500"/>
            </a:xfrm>
            <a:prstGeom prst="rect">
              <a:avLst/>
            </a:prstGeom>
            <a:noFill/>
            <a:ln>
              <a:noFill/>
            </a:ln>
          </p:spPr>
          <p:txBody>
            <a:bodyPr spcFirstLastPara="1" wrap="square" lIns="80900" tIns="80900" rIns="80900" bIns="80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g38817b36357_0_0"/>
            <p:cNvSpPr txBox="1"/>
            <p:nvPr/>
          </p:nvSpPr>
          <p:spPr>
            <a:xfrm>
              <a:off x="0" y="665"/>
              <a:ext cx="6666900" cy="1090500"/>
            </a:xfrm>
            <a:prstGeom prst="rect">
              <a:avLst/>
            </a:prstGeom>
            <a:noFill/>
            <a:ln>
              <a:noFill/>
            </a:ln>
          </p:spPr>
          <p:txBody>
            <a:bodyPr spcFirstLastPara="1" wrap="square" lIns="101150" tIns="101150" rIns="101150" bIns="101150" anchor="t" anchorCtr="0">
              <a:noAutofit/>
            </a:bodyPr>
            <a:lstStyle/>
            <a:p>
              <a:pPr marL="0" marR="0" lvl="0" indent="0" algn="l" rtl="0">
                <a:lnSpc>
                  <a:spcPct val="90000"/>
                </a:lnSpc>
                <a:spcBef>
                  <a:spcPts val="0"/>
                </a:spcBef>
                <a:spcAft>
                  <a:spcPts val="0"/>
                </a:spcAft>
                <a:buClr>
                  <a:srgbClr val="000000"/>
                </a:buClr>
                <a:buSzPts val="2655"/>
                <a:buFont typeface="Arial"/>
                <a:buNone/>
              </a:pPr>
              <a:r>
                <a:rPr lang="en-US" sz="2655" b="0" i="0" u="none" strike="noStrike" cap="none">
                  <a:solidFill>
                    <a:srgbClr val="000000"/>
                  </a:solidFill>
                  <a:latin typeface="Arial"/>
                  <a:ea typeface="Arial"/>
                  <a:cs typeface="Arial"/>
                  <a:sym typeface="Arial"/>
                </a:rPr>
                <a:t>@eva.stories – what if a girl had an Instagram in 1944</a:t>
              </a:r>
              <a:endParaRPr sz="1239" b="0" i="0" u="none" strike="noStrike" cap="none">
                <a:solidFill>
                  <a:srgbClr val="000000"/>
                </a:solidFill>
                <a:latin typeface="Arial"/>
                <a:ea typeface="Arial"/>
                <a:cs typeface="Arial"/>
                <a:sym typeface="Arial"/>
              </a:endParaRPr>
            </a:p>
          </p:txBody>
        </p:sp>
        <p:cxnSp>
          <p:nvCxnSpPr>
            <p:cNvPr id="309" name="Google Shape;309;g38817b36357_0_0"/>
            <p:cNvCxnSpPr/>
            <p:nvPr/>
          </p:nvCxnSpPr>
          <p:spPr>
            <a:xfrm>
              <a:off x="0" y="1091183"/>
              <a:ext cx="6666900" cy="0"/>
            </a:xfrm>
            <a:prstGeom prst="straightConnector1">
              <a:avLst/>
            </a:prstGeom>
            <a:gradFill>
              <a:gsLst>
                <a:gs pos="0">
                  <a:srgbClr val="497D4C"/>
                </a:gs>
                <a:gs pos="50000">
                  <a:srgbClr val="116F1D"/>
                </a:gs>
                <a:gs pos="100000">
                  <a:srgbClr val="0B6417"/>
                </a:gs>
              </a:gsLst>
              <a:lin ang="5400012" scaled="0"/>
            </a:gradFill>
            <a:ln w="11250" cap="flat" cmpd="sng">
              <a:solidFill>
                <a:srgbClr val="176B22"/>
              </a:solidFill>
              <a:prstDash val="solid"/>
              <a:miter lim="800000"/>
              <a:headEnd type="none" w="sm" len="sm"/>
              <a:tailEnd type="none" w="sm" len="sm"/>
            </a:ln>
          </p:spPr>
        </p:cxnSp>
        <p:sp>
          <p:nvSpPr>
            <p:cNvPr id="310" name="Google Shape;310;g38817b36357_0_0"/>
            <p:cNvSpPr/>
            <p:nvPr/>
          </p:nvSpPr>
          <p:spPr>
            <a:xfrm>
              <a:off x="0" y="1091183"/>
              <a:ext cx="6666900" cy="1090500"/>
            </a:xfrm>
            <a:prstGeom prst="rect">
              <a:avLst/>
            </a:prstGeom>
            <a:noFill/>
            <a:ln>
              <a:noFill/>
            </a:ln>
          </p:spPr>
          <p:txBody>
            <a:bodyPr spcFirstLastPara="1" wrap="square" lIns="80900" tIns="80900" rIns="80900" bIns="80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g38817b36357_0_0"/>
            <p:cNvSpPr txBox="1"/>
            <p:nvPr/>
          </p:nvSpPr>
          <p:spPr>
            <a:xfrm>
              <a:off x="0" y="1091183"/>
              <a:ext cx="6666900" cy="1090500"/>
            </a:xfrm>
            <a:prstGeom prst="rect">
              <a:avLst/>
            </a:prstGeom>
            <a:noFill/>
            <a:ln>
              <a:noFill/>
            </a:ln>
          </p:spPr>
          <p:txBody>
            <a:bodyPr spcFirstLastPara="1" wrap="square" lIns="101150" tIns="101150" rIns="101150" bIns="101150" anchor="t" anchorCtr="0">
              <a:noAutofit/>
            </a:bodyPr>
            <a:lstStyle/>
            <a:p>
              <a:pPr marL="0" marR="0" lvl="0" indent="0" algn="l" rtl="0">
                <a:lnSpc>
                  <a:spcPct val="90000"/>
                </a:lnSpc>
                <a:spcBef>
                  <a:spcPts val="0"/>
                </a:spcBef>
                <a:spcAft>
                  <a:spcPts val="0"/>
                </a:spcAft>
                <a:buClr>
                  <a:srgbClr val="000000"/>
                </a:buClr>
                <a:buSzPts val="2655"/>
                <a:buFont typeface="Arial"/>
                <a:buNone/>
              </a:pPr>
              <a:r>
                <a:rPr lang="en-US" sz="2655" b="0" i="0" u="none" strike="noStrike" cap="none">
                  <a:solidFill>
                    <a:srgbClr val="000000"/>
                  </a:solidFill>
                  <a:latin typeface="Arial"/>
                  <a:ea typeface="Arial"/>
                  <a:cs typeface="Arial"/>
                  <a:sym typeface="Arial"/>
                </a:rPr>
                <a:t>@Lily Ebert &amp; Dov Forman;</a:t>
              </a:r>
              <a:endParaRPr sz="1239" b="0" i="0" u="none" strike="noStrike" cap="none">
                <a:solidFill>
                  <a:srgbClr val="000000"/>
                </a:solidFill>
                <a:latin typeface="Arial"/>
                <a:ea typeface="Arial"/>
                <a:cs typeface="Arial"/>
                <a:sym typeface="Arial"/>
              </a:endParaRPr>
            </a:p>
          </p:txBody>
        </p:sp>
        <p:cxnSp>
          <p:nvCxnSpPr>
            <p:cNvPr id="312" name="Google Shape;312;g38817b36357_0_0"/>
            <p:cNvCxnSpPr/>
            <p:nvPr/>
          </p:nvCxnSpPr>
          <p:spPr>
            <a:xfrm>
              <a:off x="0" y="2181701"/>
              <a:ext cx="6666900" cy="0"/>
            </a:xfrm>
            <a:prstGeom prst="straightConnector1">
              <a:avLst/>
            </a:prstGeom>
            <a:gradFill>
              <a:gsLst>
                <a:gs pos="0">
                  <a:srgbClr val="47A9DE"/>
                </a:gs>
                <a:gs pos="50000">
                  <a:srgbClr val="00A2DF"/>
                </a:gs>
                <a:gs pos="100000">
                  <a:srgbClr val="0093CC"/>
                </a:gs>
              </a:gsLst>
              <a:lin ang="5400012" scaled="0"/>
            </a:gradFill>
            <a:ln w="11250" cap="flat" cmpd="sng">
              <a:solidFill>
                <a:srgbClr val="0C9ED5"/>
              </a:solidFill>
              <a:prstDash val="solid"/>
              <a:miter lim="800000"/>
              <a:headEnd type="none" w="sm" len="sm"/>
              <a:tailEnd type="none" w="sm" len="sm"/>
            </a:ln>
          </p:spPr>
        </p:cxnSp>
        <p:sp>
          <p:nvSpPr>
            <p:cNvPr id="313" name="Google Shape;313;g38817b36357_0_0"/>
            <p:cNvSpPr/>
            <p:nvPr/>
          </p:nvSpPr>
          <p:spPr>
            <a:xfrm>
              <a:off x="0" y="2181701"/>
              <a:ext cx="6666900" cy="1090500"/>
            </a:xfrm>
            <a:prstGeom prst="rect">
              <a:avLst/>
            </a:prstGeom>
            <a:noFill/>
            <a:ln>
              <a:noFill/>
            </a:ln>
          </p:spPr>
          <p:txBody>
            <a:bodyPr spcFirstLastPara="1" wrap="square" lIns="80900" tIns="80900" rIns="80900" bIns="80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g38817b36357_0_0"/>
            <p:cNvSpPr txBox="1"/>
            <p:nvPr/>
          </p:nvSpPr>
          <p:spPr>
            <a:xfrm>
              <a:off x="0" y="2181701"/>
              <a:ext cx="6666900" cy="1090500"/>
            </a:xfrm>
            <a:prstGeom prst="rect">
              <a:avLst/>
            </a:prstGeom>
            <a:noFill/>
            <a:ln>
              <a:noFill/>
            </a:ln>
          </p:spPr>
          <p:txBody>
            <a:bodyPr spcFirstLastPara="1" wrap="square" lIns="101150" tIns="101150" rIns="101150" bIns="101150" anchor="t" anchorCtr="0">
              <a:noAutofit/>
            </a:bodyPr>
            <a:lstStyle/>
            <a:p>
              <a:pPr marL="0" marR="0" lvl="0" indent="0" algn="l" rtl="0">
                <a:lnSpc>
                  <a:spcPct val="90000"/>
                </a:lnSpc>
                <a:spcBef>
                  <a:spcPts val="0"/>
                </a:spcBef>
                <a:spcAft>
                  <a:spcPts val="0"/>
                </a:spcAft>
                <a:buClr>
                  <a:srgbClr val="000000"/>
                </a:buClr>
                <a:buSzPts val="2655"/>
                <a:buFont typeface="Arial"/>
                <a:buNone/>
              </a:pPr>
              <a:r>
                <a:rPr lang="en-US" sz="2655" b="0" i="0" u="none" strike="noStrike" cap="none">
                  <a:solidFill>
                    <a:srgbClr val="000000"/>
                  </a:solidFill>
                  <a:latin typeface="Arial"/>
                  <a:ea typeface="Arial"/>
                  <a:cs typeface="Arial"/>
                  <a:sym typeface="Arial"/>
                </a:rPr>
                <a:t>Tova Friedman @tovatok; </a:t>
              </a:r>
              <a:endParaRPr sz="1239" b="0" i="0" u="none" strike="noStrike" cap="none">
                <a:solidFill>
                  <a:srgbClr val="000000"/>
                </a:solidFill>
                <a:latin typeface="Arial"/>
                <a:ea typeface="Arial"/>
                <a:cs typeface="Arial"/>
                <a:sym typeface="Arial"/>
              </a:endParaRPr>
            </a:p>
          </p:txBody>
        </p:sp>
        <p:cxnSp>
          <p:nvCxnSpPr>
            <p:cNvPr id="315" name="Google Shape;315;g38817b36357_0_0"/>
            <p:cNvCxnSpPr/>
            <p:nvPr/>
          </p:nvCxnSpPr>
          <p:spPr>
            <a:xfrm>
              <a:off x="0" y="3272218"/>
              <a:ext cx="6666900" cy="0"/>
            </a:xfrm>
            <a:prstGeom prst="straightConnector1">
              <a:avLst/>
            </a:prstGeom>
            <a:gradFill>
              <a:gsLst>
                <a:gs pos="0">
                  <a:srgbClr val="AB4E9D"/>
                </a:gs>
                <a:gs pos="50000">
                  <a:srgbClr val="A62094"/>
                </a:gs>
                <a:gs pos="100000">
                  <a:srgbClr val="961886"/>
                </a:gs>
              </a:gsLst>
              <a:lin ang="5400012" scaled="0"/>
            </a:gradFill>
            <a:ln w="11250" cap="flat" cmpd="sng">
              <a:solidFill>
                <a:srgbClr val="A02891"/>
              </a:solidFill>
              <a:prstDash val="solid"/>
              <a:miter lim="800000"/>
              <a:headEnd type="none" w="sm" len="sm"/>
              <a:tailEnd type="none" w="sm" len="sm"/>
            </a:ln>
          </p:spPr>
        </p:cxnSp>
        <p:sp>
          <p:nvSpPr>
            <p:cNvPr id="316" name="Google Shape;316;g38817b36357_0_0"/>
            <p:cNvSpPr/>
            <p:nvPr/>
          </p:nvSpPr>
          <p:spPr>
            <a:xfrm>
              <a:off x="0" y="3272218"/>
              <a:ext cx="6666900" cy="1090500"/>
            </a:xfrm>
            <a:prstGeom prst="rect">
              <a:avLst/>
            </a:prstGeom>
            <a:noFill/>
            <a:ln>
              <a:noFill/>
            </a:ln>
          </p:spPr>
          <p:txBody>
            <a:bodyPr spcFirstLastPara="1" wrap="square" lIns="80900" tIns="80900" rIns="80900" bIns="80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g38817b36357_0_0"/>
            <p:cNvSpPr txBox="1"/>
            <p:nvPr/>
          </p:nvSpPr>
          <p:spPr>
            <a:xfrm>
              <a:off x="0" y="3272218"/>
              <a:ext cx="6666900" cy="1090500"/>
            </a:xfrm>
            <a:prstGeom prst="rect">
              <a:avLst/>
            </a:prstGeom>
            <a:noFill/>
            <a:ln>
              <a:noFill/>
            </a:ln>
          </p:spPr>
          <p:txBody>
            <a:bodyPr spcFirstLastPara="1" wrap="square" lIns="101150" tIns="101150" rIns="101150" bIns="101150" anchor="t" anchorCtr="0">
              <a:noAutofit/>
            </a:bodyPr>
            <a:lstStyle/>
            <a:p>
              <a:pPr marL="0" marR="0" lvl="0" indent="0" algn="l" rtl="0">
                <a:lnSpc>
                  <a:spcPct val="90000"/>
                </a:lnSpc>
                <a:spcBef>
                  <a:spcPts val="0"/>
                </a:spcBef>
                <a:spcAft>
                  <a:spcPts val="0"/>
                </a:spcAft>
                <a:buClr>
                  <a:srgbClr val="000000"/>
                </a:buClr>
                <a:buSzPts val="2655"/>
                <a:buFont typeface="Arial"/>
                <a:buNone/>
              </a:pPr>
              <a:r>
                <a:rPr lang="en-US" sz="2655" b="0" i="0" u="none" strike="noStrike" cap="none">
                  <a:solidFill>
                    <a:srgbClr val="000000"/>
                  </a:solidFill>
                  <a:latin typeface="Arial"/>
                  <a:ea typeface="Arial"/>
                  <a:cs typeface="Arial"/>
                  <a:sym typeface="Arial"/>
                </a:rPr>
                <a:t>Gidon Lev @Thetrueadventures</a:t>
              </a:r>
              <a:endParaRPr sz="1239" b="0" i="0" u="none" strike="noStrike" cap="none">
                <a:solidFill>
                  <a:srgbClr val="000000"/>
                </a:solidFill>
                <a:latin typeface="Arial"/>
                <a:ea typeface="Arial"/>
                <a:cs typeface="Arial"/>
                <a:sym typeface="Arial"/>
              </a:endParaRPr>
            </a:p>
          </p:txBody>
        </p:sp>
        <p:cxnSp>
          <p:nvCxnSpPr>
            <p:cNvPr id="318" name="Google Shape;318;g38817b36357_0_0"/>
            <p:cNvCxnSpPr/>
            <p:nvPr/>
          </p:nvCxnSpPr>
          <p:spPr>
            <a:xfrm>
              <a:off x="0" y="4362736"/>
              <a:ext cx="6666900" cy="0"/>
            </a:xfrm>
            <a:prstGeom prst="straightConnector1">
              <a:avLst/>
            </a:prstGeom>
            <a:gradFill>
              <a:gsLst>
                <a:gs pos="0">
                  <a:srgbClr val="65B150"/>
                </a:gs>
                <a:gs pos="50000">
                  <a:srgbClr val="4AAC24"/>
                </a:gs>
                <a:gs pos="100000">
                  <a:srgbClr val="3F9D1A"/>
                </a:gs>
              </a:gsLst>
              <a:lin ang="5400012" scaled="0"/>
            </a:gradFill>
            <a:ln w="11250" cap="flat" cmpd="sng">
              <a:solidFill>
                <a:srgbClr val="4EA62C"/>
              </a:solidFill>
              <a:prstDash val="solid"/>
              <a:miter lim="800000"/>
              <a:headEnd type="none" w="sm" len="sm"/>
              <a:tailEnd type="none" w="sm" len="sm"/>
            </a:ln>
          </p:spPr>
        </p:cxnSp>
        <p:sp>
          <p:nvSpPr>
            <p:cNvPr id="319" name="Google Shape;319;g38817b36357_0_0"/>
            <p:cNvSpPr/>
            <p:nvPr/>
          </p:nvSpPr>
          <p:spPr>
            <a:xfrm>
              <a:off x="0" y="4362736"/>
              <a:ext cx="6666900" cy="1090500"/>
            </a:xfrm>
            <a:prstGeom prst="rect">
              <a:avLst/>
            </a:prstGeom>
            <a:noFill/>
            <a:ln>
              <a:noFill/>
            </a:ln>
          </p:spPr>
          <p:txBody>
            <a:bodyPr spcFirstLastPara="1" wrap="square" lIns="80900" tIns="80900" rIns="80900" bIns="80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g38817b36357_0_0"/>
            <p:cNvSpPr txBox="1"/>
            <p:nvPr/>
          </p:nvSpPr>
          <p:spPr>
            <a:xfrm>
              <a:off x="0" y="4362736"/>
              <a:ext cx="6666900" cy="1090500"/>
            </a:xfrm>
            <a:prstGeom prst="rect">
              <a:avLst/>
            </a:prstGeom>
            <a:noFill/>
            <a:ln>
              <a:noFill/>
            </a:ln>
          </p:spPr>
          <p:txBody>
            <a:bodyPr spcFirstLastPara="1" wrap="square" lIns="101150" tIns="101150" rIns="101150" bIns="101150" anchor="t" anchorCtr="0">
              <a:noAutofit/>
            </a:bodyPr>
            <a:lstStyle/>
            <a:p>
              <a:pPr marL="0" marR="0" lvl="0" indent="0" algn="l" rtl="0">
                <a:lnSpc>
                  <a:spcPct val="90000"/>
                </a:lnSpc>
                <a:spcBef>
                  <a:spcPts val="0"/>
                </a:spcBef>
                <a:spcAft>
                  <a:spcPts val="0"/>
                </a:spcAft>
                <a:buClr>
                  <a:srgbClr val="000000"/>
                </a:buClr>
                <a:buSzPts val="2655"/>
                <a:buFont typeface="Arial"/>
                <a:buNone/>
              </a:pPr>
              <a:r>
                <a:rPr lang="en-US" sz="2655" b="0" i="0" u="none" strike="noStrike" cap="none">
                  <a:solidFill>
                    <a:srgbClr val="000000"/>
                  </a:solidFill>
                  <a:latin typeface="Arial"/>
                  <a:ea typeface="Arial"/>
                  <a:cs typeface="Arial"/>
                  <a:sym typeface="Arial"/>
                </a:rPr>
                <a:t>@Holocaustmuseum</a:t>
              </a:r>
              <a:endParaRPr sz="1239" b="0" i="0" u="none" strike="noStrike" cap="non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388157bc711_0_0"/>
          <p:cNvSpPr txBox="1"/>
          <p:nvPr/>
        </p:nvSpPr>
        <p:spPr>
          <a:xfrm>
            <a:off x="1869500" y="2379025"/>
            <a:ext cx="8160600" cy="4060500"/>
          </a:xfrm>
          <a:prstGeom prst="rect">
            <a:avLst/>
          </a:prstGeom>
          <a:noFill/>
          <a:ln>
            <a:noFill/>
          </a:ln>
        </p:spPr>
        <p:txBody>
          <a:bodyPr spcFirstLastPara="1" wrap="square" lIns="91425" tIns="91425" rIns="91425" bIns="91425" anchor="t" anchorCtr="0">
            <a:sp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1" i="0" u="none" strike="noStrike" cap="none">
                <a:solidFill>
                  <a:schemeClr val="dk1"/>
                </a:solidFill>
                <a:latin typeface="Arial"/>
                <a:ea typeface="Arial"/>
                <a:cs typeface="Arial"/>
                <a:sym typeface="Arial"/>
              </a:rPr>
              <a:t>Personal dimension</a:t>
            </a:r>
            <a:r>
              <a:rPr lang="en-US" sz="2800" b="0" i="0" u="none" strike="noStrike" cap="none">
                <a:solidFill>
                  <a:schemeClr val="dk1"/>
                </a:solidFill>
                <a:latin typeface="Arial"/>
                <a:ea typeface="Arial"/>
                <a:cs typeface="Arial"/>
                <a:sym typeface="Arial"/>
              </a:rPr>
              <a:t>: stories are anchored in individuals, their experiences, voices, and names.</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en-US" sz="2800" b="1" i="0" u="none" strike="noStrike" cap="none">
                <a:solidFill>
                  <a:schemeClr val="dk1"/>
                </a:solidFill>
                <a:latin typeface="Arial"/>
                <a:ea typeface="Arial"/>
                <a:cs typeface="Arial"/>
                <a:sym typeface="Arial"/>
              </a:rPr>
              <a:t>Accessible format</a:t>
            </a:r>
            <a:r>
              <a:rPr lang="en-US" sz="2800" b="0" i="0" u="none" strike="noStrike" cap="none">
                <a:solidFill>
                  <a:schemeClr val="dk1"/>
                </a:solidFill>
                <a:latin typeface="Arial"/>
                <a:ea typeface="Arial"/>
                <a:cs typeface="Arial"/>
                <a:sym typeface="Arial"/>
              </a:rPr>
              <a:t>: using video, stories, Q&amp;A — rather than long essays.</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en-US" sz="2800" b="1" i="0" u="none" strike="noStrike" cap="none">
                <a:solidFill>
                  <a:schemeClr val="dk1"/>
                </a:solidFill>
                <a:latin typeface="Arial"/>
                <a:ea typeface="Arial"/>
                <a:cs typeface="Arial"/>
                <a:sym typeface="Arial"/>
              </a:rPr>
              <a:t>Respect and dignity</a:t>
            </a:r>
            <a:r>
              <a:rPr lang="en-US" sz="2800" b="0" i="0" u="none" strike="noStrike" cap="none">
                <a:solidFill>
                  <a:schemeClr val="dk1"/>
                </a:solidFill>
                <a:latin typeface="Arial"/>
                <a:ea typeface="Arial"/>
                <a:cs typeface="Arial"/>
                <a:sym typeface="Arial"/>
              </a:rPr>
              <a:t>: avoiding sensationalism or gratuitous imagery.</a:t>
            </a: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en-US" sz="2800" b="1" i="0" u="none" strike="noStrike" cap="none">
                <a:solidFill>
                  <a:schemeClr val="dk1"/>
                </a:solidFill>
                <a:latin typeface="Arial"/>
                <a:ea typeface="Arial"/>
                <a:cs typeface="Arial"/>
                <a:sym typeface="Arial"/>
              </a:rPr>
              <a:t>Interactivity</a:t>
            </a:r>
            <a:r>
              <a:rPr lang="en-US" sz="2800" b="0" i="0" u="none" strike="noStrike" cap="none">
                <a:solidFill>
                  <a:schemeClr val="dk1"/>
                </a:solidFill>
                <a:latin typeface="Arial"/>
                <a:ea typeface="Arial"/>
                <a:cs typeface="Arial"/>
                <a:sym typeface="Arial"/>
              </a:rPr>
              <a:t>: inviting questions, reactions, or dialogue with followers.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9"/>
          <p:cNvSpPr txBox="1">
            <a:spLocks noGrp="1"/>
          </p:cNvSpPr>
          <p:nvPr>
            <p:ph type="body" idx="1"/>
          </p:nvPr>
        </p:nvSpPr>
        <p:spPr>
          <a:xfrm>
            <a:off x="497743" y="3701390"/>
            <a:ext cx="2845665" cy="671785"/>
          </a:xfrm>
          <a:prstGeom prst="rect">
            <a:avLst/>
          </a:prstGeom>
          <a:solidFill>
            <a:srgbClr val="4DBD98"/>
          </a:solidFill>
          <a:ln>
            <a:noFill/>
          </a:ln>
        </p:spPr>
        <p:txBody>
          <a:bodyPr spcFirstLastPara="1" wrap="square" lIns="91425" tIns="45700" rIns="91425" bIns="45700" anchor="ctr" anchorCtr="0">
            <a:noAutofit/>
          </a:bodyPr>
          <a:lstStyle/>
          <a:p>
            <a:pPr marL="0" lvl="0" indent="0" algn="l" rtl="0">
              <a:lnSpc>
                <a:spcPct val="110852"/>
              </a:lnSpc>
              <a:spcBef>
                <a:spcPts val="0"/>
              </a:spcBef>
              <a:spcAft>
                <a:spcPts val="0"/>
              </a:spcAft>
              <a:buClr>
                <a:schemeClr val="lt1"/>
              </a:buClr>
              <a:buSzPts val="3400"/>
              <a:buNone/>
            </a:pPr>
            <a:r>
              <a:rPr lang="en-US"/>
              <a:t>FOLLOW OUR</a:t>
            </a:r>
            <a:endParaRPr/>
          </a:p>
        </p:txBody>
      </p:sp>
      <p:sp>
        <p:nvSpPr>
          <p:cNvPr id="332" name="Google Shape;332;p9"/>
          <p:cNvSpPr txBox="1">
            <a:spLocks noGrp="1"/>
          </p:cNvSpPr>
          <p:nvPr>
            <p:ph type="body" idx="3"/>
          </p:nvPr>
        </p:nvSpPr>
        <p:spPr>
          <a:xfrm>
            <a:off x="469949" y="4483710"/>
            <a:ext cx="2225066" cy="671785"/>
          </a:xfrm>
          <a:prstGeom prst="rect">
            <a:avLst/>
          </a:prstGeom>
          <a:solidFill>
            <a:srgbClr val="4DBD98"/>
          </a:solidFill>
          <a:ln>
            <a:noFill/>
          </a:ln>
        </p:spPr>
        <p:txBody>
          <a:bodyPr spcFirstLastPara="1" wrap="square" lIns="91425" tIns="45700" rIns="91425" bIns="45700" anchor="ctr" anchorCtr="0">
            <a:noAutofit/>
          </a:bodyPr>
          <a:lstStyle/>
          <a:p>
            <a:pPr marL="0" lvl="0" indent="0" algn="l" rtl="0">
              <a:lnSpc>
                <a:spcPct val="110852"/>
              </a:lnSpc>
              <a:spcBef>
                <a:spcPts val="0"/>
              </a:spcBef>
              <a:spcAft>
                <a:spcPts val="0"/>
              </a:spcAft>
              <a:buClr>
                <a:schemeClr val="lt1"/>
              </a:buClr>
              <a:buSzPts val="3400"/>
              <a:buNone/>
            </a:pPr>
            <a:r>
              <a:rPr lang="en-US"/>
              <a:t>JOURNEY</a:t>
            </a:r>
            <a:endParaRPr/>
          </a:p>
        </p:txBody>
      </p:sp>
      <p:grpSp>
        <p:nvGrpSpPr>
          <p:cNvPr id="333" name="Google Shape;333;p9"/>
          <p:cNvGrpSpPr/>
          <p:nvPr/>
        </p:nvGrpSpPr>
        <p:grpSpPr>
          <a:xfrm>
            <a:off x="9610040" y="4855780"/>
            <a:ext cx="538875" cy="538875"/>
            <a:chOff x="1950027" y="2499889"/>
            <a:chExt cx="850463" cy="850463"/>
          </a:xfrm>
        </p:grpSpPr>
        <p:sp>
          <p:nvSpPr>
            <p:cNvPr id="334" name="Google Shape;334;p9"/>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F48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grpSp>
          <p:nvGrpSpPr>
            <p:cNvPr id="335" name="Google Shape;335;p9"/>
            <p:cNvGrpSpPr/>
            <p:nvPr/>
          </p:nvGrpSpPr>
          <p:grpSpPr>
            <a:xfrm>
              <a:off x="2107521" y="2657382"/>
              <a:ext cx="535476" cy="535477"/>
              <a:chOff x="2107521" y="2657382"/>
              <a:chExt cx="535476" cy="535477"/>
            </a:xfrm>
          </p:grpSpPr>
          <p:sp>
            <p:nvSpPr>
              <p:cNvPr id="336" name="Google Shape;336;p9"/>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sp>
            <p:nvSpPr>
              <p:cNvPr id="337" name="Google Shape;337;p9"/>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sp>
            <p:nvSpPr>
              <p:cNvPr id="338" name="Google Shape;338;p9"/>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grpSp>
      </p:grpSp>
      <p:grpSp>
        <p:nvGrpSpPr>
          <p:cNvPr id="339" name="Google Shape;339;p9"/>
          <p:cNvGrpSpPr/>
          <p:nvPr/>
        </p:nvGrpSpPr>
        <p:grpSpPr>
          <a:xfrm>
            <a:off x="7619745" y="4855780"/>
            <a:ext cx="538875" cy="539273"/>
            <a:chOff x="-1196056" y="2499889"/>
            <a:chExt cx="850463" cy="851092"/>
          </a:xfrm>
        </p:grpSpPr>
        <p:sp>
          <p:nvSpPr>
            <p:cNvPr id="340" name="Google Shape;340;p9"/>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F48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sp>
          <p:nvSpPr>
            <p:cNvPr id="341" name="Google Shape;341;p9"/>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grpSp>
      <p:grpSp>
        <p:nvGrpSpPr>
          <p:cNvPr id="342" name="Google Shape;342;p9"/>
          <p:cNvGrpSpPr/>
          <p:nvPr/>
        </p:nvGrpSpPr>
        <p:grpSpPr>
          <a:xfrm>
            <a:off x="8946609" y="4855780"/>
            <a:ext cx="538875" cy="538875"/>
            <a:chOff x="3094393" y="4759137"/>
            <a:chExt cx="1074283" cy="1074283"/>
          </a:xfrm>
        </p:grpSpPr>
        <p:sp>
          <p:nvSpPr>
            <p:cNvPr id="343" name="Google Shape;343;p9"/>
            <p:cNvSpPr/>
            <p:nvPr/>
          </p:nvSpPr>
          <p:spPr>
            <a:xfrm>
              <a:off x="3094393" y="4759137"/>
              <a:ext cx="1074283" cy="107428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F48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grpSp>
          <p:nvGrpSpPr>
            <p:cNvPr id="344" name="Google Shape;344;p9"/>
            <p:cNvGrpSpPr/>
            <p:nvPr/>
          </p:nvGrpSpPr>
          <p:grpSpPr>
            <a:xfrm>
              <a:off x="3303016" y="4946695"/>
              <a:ext cx="685139" cy="655838"/>
              <a:chOff x="3303016" y="4946695"/>
              <a:chExt cx="685139" cy="655838"/>
            </a:xfrm>
          </p:grpSpPr>
          <p:sp>
            <p:nvSpPr>
              <p:cNvPr id="345" name="Google Shape;345;p9"/>
              <p:cNvSpPr/>
              <p:nvPr/>
            </p:nvSpPr>
            <p:spPr>
              <a:xfrm>
                <a:off x="3540110" y="5149321"/>
                <a:ext cx="448045" cy="453212"/>
              </a:xfrm>
              <a:custGeom>
                <a:avLst/>
                <a:gdLst/>
                <a:ahLst/>
                <a:cxnLst/>
                <a:rect l="l" t="t" r="r" b="b"/>
                <a:pathLst>
                  <a:path w="448045" h="453212" extrusionOk="0">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46" name="Google Shape;346;p9"/>
              <p:cNvSpPr/>
              <p:nvPr/>
            </p:nvSpPr>
            <p:spPr>
              <a:xfrm>
                <a:off x="3311799" y="5159950"/>
                <a:ext cx="146847" cy="442047"/>
              </a:xfrm>
              <a:custGeom>
                <a:avLst/>
                <a:gdLst/>
                <a:ahLst/>
                <a:cxnLst/>
                <a:rect l="l" t="t" r="r" b="b"/>
                <a:pathLst>
                  <a:path w="146847" h="442047" extrusionOk="0">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47" name="Google Shape;347;p9"/>
              <p:cNvSpPr/>
              <p:nvPr/>
            </p:nvSpPr>
            <p:spPr>
              <a:xfrm>
                <a:off x="3303016" y="4946695"/>
                <a:ext cx="165330" cy="153521"/>
              </a:xfrm>
              <a:custGeom>
                <a:avLst/>
                <a:gdLst/>
                <a:ahLst/>
                <a:cxnLst/>
                <a:rect l="l" t="t" r="r" b="b"/>
                <a:pathLst>
                  <a:path w="165330" h="153521" extrusionOk="0">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grpSp>
      <p:grpSp>
        <p:nvGrpSpPr>
          <p:cNvPr id="348" name="Google Shape;348;p9"/>
          <p:cNvGrpSpPr/>
          <p:nvPr/>
        </p:nvGrpSpPr>
        <p:grpSpPr>
          <a:xfrm>
            <a:off x="8283176" y="4855780"/>
            <a:ext cx="538875" cy="538875"/>
            <a:chOff x="2779401" y="1664126"/>
            <a:chExt cx="1074283" cy="1074283"/>
          </a:xfrm>
        </p:grpSpPr>
        <p:sp>
          <p:nvSpPr>
            <p:cNvPr id="349" name="Google Shape;349;p9"/>
            <p:cNvSpPr/>
            <p:nvPr/>
          </p:nvSpPr>
          <p:spPr>
            <a:xfrm>
              <a:off x="2779401" y="1664126"/>
              <a:ext cx="1074283" cy="107428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F48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sp>
          <p:nvSpPr>
            <p:cNvPr id="350" name="Google Shape;350;p9"/>
            <p:cNvSpPr/>
            <p:nvPr/>
          </p:nvSpPr>
          <p:spPr>
            <a:xfrm>
              <a:off x="2990503" y="1889431"/>
              <a:ext cx="652752" cy="615571"/>
            </a:xfrm>
            <a:custGeom>
              <a:avLst/>
              <a:gdLst/>
              <a:ahLst/>
              <a:cxnLst/>
              <a:rect l="l" t="t" r="r" b="b"/>
              <a:pathLst>
                <a:path w="300989" h="283844" extrusionOk="0">
                  <a:moveTo>
                    <a:pt x="40005" y="18097"/>
                  </a:moveTo>
                  <a:lnTo>
                    <a:pt x="220980" y="260985"/>
                  </a:lnTo>
                  <a:lnTo>
                    <a:pt x="258127" y="260985"/>
                  </a:lnTo>
                  <a:lnTo>
                    <a:pt x="76200" y="18097"/>
                  </a:lnTo>
                  <a:lnTo>
                    <a:pt x="40005" y="18097"/>
                  </a:lnTo>
                  <a:close/>
                  <a:moveTo>
                    <a:pt x="0" y="0"/>
                  </a:moveTo>
                  <a:lnTo>
                    <a:pt x="85725" y="0"/>
                  </a:lnTo>
                  <a:lnTo>
                    <a:pt x="164782" y="102870"/>
                  </a:lnTo>
                  <a:lnTo>
                    <a:pt x="263842" y="0"/>
                  </a:lnTo>
                  <a:lnTo>
                    <a:pt x="290513" y="0"/>
                  </a:lnTo>
                  <a:lnTo>
                    <a:pt x="178117" y="121920"/>
                  </a:lnTo>
                  <a:lnTo>
                    <a:pt x="164782" y="104775"/>
                  </a:lnTo>
                  <a:lnTo>
                    <a:pt x="300990" y="283845"/>
                  </a:lnTo>
                  <a:lnTo>
                    <a:pt x="208597" y="283845"/>
                  </a:lnTo>
                  <a:lnTo>
                    <a:pt x="126682" y="173355"/>
                  </a:lnTo>
                  <a:lnTo>
                    <a:pt x="31432" y="276225"/>
                  </a:lnTo>
                  <a:lnTo>
                    <a:pt x="3810" y="276225"/>
                  </a:lnTo>
                  <a:lnTo>
                    <a:pt x="116205" y="157163"/>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sp>
        <p:nvSpPr>
          <p:cNvPr id="351" name="Google Shape;351;p9"/>
          <p:cNvSpPr/>
          <p:nvPr/>
        </p:nvSpPr>
        <p:spPr>
          <a:xfrm>
            <a:off x="409903" y="667758"/>
            <a:ext cx="895932" cy="895932"/>
          </a:xfrm>
          <a:prstGeom prst="ellipse">
            <a:avLst/>
          </a:prstGeom>
          <a:solidFill>
            <a:srgbClr val="198AB1">
              <a:alpha val="7843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83"/>
              <a:buFont typeface="Arial"/>
              <a:buNone/>
            </a:pPr>
            <a:endParaRPr sz="1283" b="0" i="0" u="none" strike="noStrike" cap="none">
              <a:solidFill>
                <a:schemeClr val="lt1"/>
              </a:solidFill>
              <a:latin typeface="Century Schoolbook"/>
              <a:ea typeface="Century Schoolbook"/>
              <a:cs typeface="Century Schoolbook"/>
              <a:sym typeface="Century Schoolbook"/>
            </a:endParaRPr>
          </a:p>
        </p:txBody>
      </p:sp>
      <p:grpSp>
        <p:nvGrpSpPr>
          <p:cNvPr id="352" name="Google Shape;352;p9"/>
          <p:cNvGrpSpPr/>
          <p:nvPr/>
        </p:nvGrpSpPr>
        <p:grpSpPr>
          <a:xfrm>
            <a:off x="10871194" y="3484181"/>
            <a:ext cx="2641616" cy="2639155"/>
            <a:chOff x="1782854" y="3591929"/>
            <a:chExt cx="742308" cy="741616"/>
          </a:xfrm>
        </p:grpSpPr>
        <p:sp>
          <p:nvSpPr>
            <p:cNvPr id="353" name="Google Shape;353;p9"/>
            <p:cNvSpPr/>
            <p:nvPr/>
          </p:nvSpPr>
          <p:spPr>
            <a:xfrm>
              <a:off x="1834161" y="3663910"/>
              <a:ext cx="98246" cy="107970"/>
            </a:xfrm>
            <a:custGeom>
              <a:avLst/>
              <a:gdLst/>
              <a:ahLst/>
              <a:cxnLst/>
              <a:rect l="l" t="t" r="r" b="b"/>
              <a:pathLst>
                <a:path w="98246" h="107970" extrusionOk="0">
                  <a:moveTo>
                    <a:pt x="0" y="107970"/>
                  </a:moveTo>
                  <a:lnTo>
                    <a:pt x="98247" y="0"/>
                  </a:lnTo>
                  <a:cubicBezTo>
                    <a:pt x="58948" y="29446"/>
                    <a:pt x="25107" y="65982"/>
                    <a:pt x="0" y="10797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54" name="Google Shape;354;p9"/>
            <p:cNvSpPr/>
            <p:nvPr/>
          </p:nvSpPr>
          <p:spPr>
            <a:xfrm>
              <a:off x="1795954" y="3616468"/>
              <a:ext cx="223238" cy="245932"/>
            </a:xfrm>
            <a:custGeom>
              <a:avLst/>
              <a:gdLst/>
              <a:ahLst/>
              <a:cxnLst/>
              <a:rect l="l" t="t" r="r" b="b"/>
              <a:pathLst>
                <a:path w="223238" h="245932" extrusionOk="0">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55" name="Google Shape;355;p9"/>
            <p:cNvSpPr/>
            <p:nvPr/>
          </p:nvSpPr>
          <p:spPr>
            <a:xfrm>
              <a:off x="1782854" y="3599018"/>
              <a:ext cx="295285" cy="325547"/>
            </a:xfrm>
            <a:custGeom>
              <a:avLst/>
              <a:gdLst/>
              <a:ahLst/>
              <a:cxnLst/>
              <a:rect l="l" t="t" r="r" b="b"/>
              <a:pathLst>
                <a:path w="295285" h="325547" extrusionOk="0">
                  <a:moveTo>
                    <a:pt x="265266" y="8180"/>
                  </a:moveTo>
                  <a:lnTo>
                    <a:pt x="4912" y="294465"/>
                  </a:lnTo>
                  <a:cubicBezTo>
                    <a:pt x="2729" y="304826"/>
                    <a:pt x="1092" y="315187"/>
                    <a:pt x="0" y="325548"/>
                  </a:cubicBezTo>
                  <a:lnTo>
                    <a:pt x="295286" y="0"/>
                  </a:lnTo>
                  <a:cubicBezTo>
                    <a:pt x="285461" y="2727"/>
                    <a:pt x="275636" y="5453"/>
                    <a:pt x="265266" y="818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56" name="Google Shape;356;p9"/>
            <p:cNvSpPr/>
            <p:nvPr/>
          </p:nvSpPr>
          <p:spPr>
            <a:xfrm>
              <a:off x="1782854" y="3592475"/>
              <a:ext cx="346592" cy="382259"/>
            </a:xfrm>
            <a:custGeom>
              <a:avLst/>
              <a:gdLst/>
              <a:ahLst/>
              <a:cxnLst/>
              <a:rect l="l" t="t" r="r" b="b"/>
              <a:pathLst>
                <a:path w="346592" h="382259" extrusionOk="0">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57" name="Google Shape;357;p9"/>
            <p:cNvSpPr/>
            <p:nvPr/>
          </p:nvSpPr>
          <p:spPr>
            <a:xfrm>
              <a:off x="1782854" y="3591929"/>
              <a:ext cx="390257" cy="425883"/>
            </a:xfrm>
            <a:custGeom>
              <a:avLst/>
              <a:gdLst/>
              <a:ahLst/>
              <a:cxnLst/>
              <a:rect l="l" t="t" r="r" b="b"/>
              <a:pathLst>
                <a:path w="390257" h="425883" extrusionOk="0">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58" name="Google Shape;358;p9"/>
            <p:cNvSpPr/>
            <p:nvPr/>
          </p:nvSpPr>
          <p:spPr>
            <a:xfrm>
              <a:off x="1788858" y="3594110"/>
              <a:ext cx="424097" cy="463509"/>
            </a:xfrm>
            <a:custGeom>
              <a:avLst/>
              <a:gdLst/>
              <a:ahLst/>
              <a:cxnLst/>
              <a:rect l="l" t="t" r="r" b="b"/>
              <a:pathLst>
                <a:path w="424097" h="463509" extrusionOk="0">
                  <a:moveTo>
                    <a:pt x="402811" y="0"/>
                  </a:moveTo>
                  <a:lnTo>
                    <a:pt x="0" y="442243"/>
                  </a:lnTo>
                  <a:cubicBezTo>
                    <a:pt x="1092" y="449332"/>
                    <a:pt x="3275" y="456421"/>
                    <a:pt x="4912" y="463510"/>
                  </a:cubicBezTo>
                  <a:lnTo>
                    <a:pt x="424098" y="3272"/>
                  </a:lnTo>
                  <a:cubicBezTo>
                    <a:pt x="417002" y="1636"/>
                    <a:pt x="409907" y="546"/>
                    <a:pt x="402811"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59" name="Google Shape;359;p9"/>
            <p:cNvSpPr/>
            <p:nvPr/>
          </p:nvSpPr>
          <p:spPr>
            <a:xfrm>
              <a:off x="1799775" y="3599563"/>
              <a:ext cx="448659" cy="494047"/>
            </a:xfrm>
            <a:custGeom>
              <a:avLst/>
              <a:gdLst/>
              <a:ahLst/>
              <a:cxnLst/>
              <a:rect l="l" t="t" r="r" b="b"/>
              <a:pathLst>
                <a:path w="448659" h="494047" extrusionOk="0">
                  <a:moveTo>
                    <a:pt x="429556" y="0"/>
                  </a:moveTo>
                  <a:lnTo>
                    <a:pt x="0" y="474962"/>
                  </a:lnTo>
                  <a:cubicBezTo>
                    <a:pt x="2183" y="481505"/>
                    <a:pt x="3821" y="487504"/>
                    <a:pt x="6550" y="494047"/>
                  </a:cubicBezTo>
                  <a:lnTo>
                    <a:pt x="448660" y="4908"/>
                  </a:lnTo>
                  <a:cubicBezTo>
                    <a:pt x="442656" y="3272"/>
                    <a:pt x="436106" y="1636"/>
                    <a:pt x="429556"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60" name="Google Shape;360;p9"/>
            <p:cNvSpPr/>
            <p:nvPr/>
          </p:nvSpPr>
          <p:spPr>
            <a:xfrm>
              <a:off x="1811237" y="3609379"/>
              <a:ext cx="471583" cy="516404"/>
            </a:xfrm>
            <a:custGeom>
              <a:avLst/>
              <a:gdLst/>
              <a:ahLst/>
              <a:cxnLst/>
              <a:rect l="l" t="t" r="r" b="b"/>
              <a:pathLst>
                <a:path w="471583" h="516404" extrusionOk="0">
                  <a:moveTo>
                    <a:pt x="453572" y="0"/>
                  </a:moveTo>
                  <a:lnTo>
                    <a:pt x="0" y="498955"/>
                  </a:lnTo>
                  <a:cubicBezTo>
                    <a:pt x="2183" y="504953"/>
                    <a:pt x="5458" y="510951"/>
                    <a:pt x="8187" y="516404"/>
                  </a:cubicBezTo>
                  <a:lnTo>
                    <a:pt x="471584" y="5998"/>
                  </a:lnTo>
                  <a:cubicBezTo>
                    <a:pt x="465580" y="3817"/>
                    <a:pt x="459576" y="1636"/>
                    <a:pt x="453572"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61" name="Google Shape;361;p9"/>
            <p:cNvSpPr/>
            <p:nvPr/>
          </p:nvSpPr>
          <p:spPr>
            <a:xfrm>
              <a:off x="1826520" y="3620285"/>
              <a:ext cx="488504" cy="535490"/>
            </a:xfrm>
            <a:custGeom>
              <a:avLst/>
              <a:gdLst/>
              <a:ahLst/>
              <a:cxnLst/>
              <a:rect l="l" t="t" r="r" b="b"/>
              <a:pathLst>
                <a:path w="488504" h="535490" extrusionOk="0">
                  <a:moveTo>
                    <a:pt x="472130" y="0"/>
                  </a:moveTo>
                  <a:lnTo>
                    <a:pt x="0" y="519131"/>
                  </a:lnTo>
                  <a:cubicBezTo>
                    <a:pt x="2729" y="524584"/>
                    <a:pt x="6004" y="530037"/>
                    <a:pt x="9279" y="535490"/>
                  </a:cubicBezTo>
                  <a:lnTo>
                    <a:pt x="488504" y="7634"/>
                  </a:lnTo>
                  <a:cubicBezTo>
                    <a:pt x="483592" y="4908"/>
                    <a:pt x="477588" y="2727"/>
                    <a:pt x="472130"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62" name="Google Shape;362;p9"/>
            <p:cNvSpPr/>
            <p:nvPr/>
          </p:nvSpPr>
          <p:spPr>
            <a:xfrm>
              <a:off x="1843440" y="3635554"/>
              <a:ext cx="501603" cy="546396"/>
            </a:xfrm>
            <a:custGeom>
              <a:avLst/>
              <a:gdLst/>
              <a:ahLst/>
              <a:cxnLst/>
              <a:rect l="l" t="t" r="r" b="b"/>
              <a:pathLst>
                <a:path w="501603" h="546396" extrusionOk="0">
                  <a:moveTo>
                    <a:pt x="485775" y="0"/>
                  </a:moveTo>
                  <a:lnTo>
                    <a:pt x="0" y="531673"/>
                  </a:lnTo>
                  <a:cubicBezTo>
                    <a:pt x="3275" y="536581"/>
                    <a:pt x="7096" y="542034"/>
                    <a:pt x="10370" y="546397"/>
                  </a:cubicBezTo>
                  <a:lnTo>
                    <a:pt x="501604" y="8725"/>
                  </a:lnTo>
                  <a:cubicBezTo>
                    <a:pt x="496146" y="5998"/>
                    <a:pt x="491233" y="2727"/>
                    <a:pt x="485775"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63" name="Google Shape;363;p9"/>
            <p:cNvSpPr/>
            <p:nvPr/>
          </p:nvSpPr>
          <p:spPr>
            <a:xfrm>
              <a:off x="1864727" y="3652458"/>
              <a:ext cx="507607" cy="556211"/>
            </a:xfrm>
            <a:custGeom>
              <a:avLst/>
              <a:gdLst/>
              <a:ahLst/>
              <a:cxnLst/>
              <a:rect l="l" t="t" r="r" b="b"/>
              <a:pathLst>
                <a:path w="507607" h="556211" extrusionOk="0">
                  <a:moveTo>
                    <a:pt x="492871" y="0"/>
                  </a:moveTo>
                  <a:lnTo>
                    <a:pt x="0" y="542579"/>
                  </a:lnTo>
                  <a:cubicBezTo>
                    <a:pt x="3821" y="546942"/>
                    <a:pt x="7641" y="551850"/>
                    <a:pt x="11462" y="556212"/>
                  </a:cubicBezTo>
                  <a:lnTo>
                    <a:pt x="507608" y="9815"/>
                  </a:lnTo>
                  <a:cubicBezTo>
                    <a:pt x="502695" y="6544"/>
                    <a:pt x="497783" y="3272"/>
                    <a:pt x="492871"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64" name="Google Shape;364;p9"/>
            <p:cNvSpPr/>
            <p:nvPr/>
          </p:nvSpPr>
          <p:spPr>
            <a:xfrm>
              <a:off x="1885468" y="3671544"/>
              <a:ext cx="511428" cy="560029"/>
            </a:xfrm>
            <a:custGeom>
              <a:avLst/>
              <a:gdLst/>
              <a:ahLst/>
              <a:cxnLst/>
              <a:rect l="l" t="t" r="r" b="b"/>
              <a:pathLst>
                <a:path w="511428" h="560029" extrusionOk="0">
                  <a:moveTo>
                    <a:pt x="497237" y="0"/>
                  </a:moveTo>
                  <a:lnTo>
                    <a:pt x="0" y="547487"/>
                  </a:lnTo>
                  <a:cubicBezTo>
                    <a:pt x="3821" y="551304"/>
                    <a:pt x="8187" y="556212"/>
                    <a:pt x="12554" y="560029"/>
                  </a:cubicBezTo>
                  <a:lnTo>
                    <a:pt x="511428" y="11452"/>
                  </a:lnTo>
                  <a:cubicBezTo>
                    <a:pt x="506516" y="7089"/>
                    <a:pt x="502149" y="3817"/>
                    <a:pt x="497237"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65" name="Google Shape;365;p9"/>
            <p:cNvSpPr/>
            <p:nvPr/>
          </p:nvSpPr>
          <p:spPr>
            <a:xfrm>
              <a:off x="1907846" y="3692265"/>
              <a:ext cx="510882" cy="562210"/>
            </a:xfrm>
            <a:custGeom>
              <a:avLst/>
              <a:gdLst/>
              <a:ahLst/>
              <a:cxnLst/>
              <a:rect l="l" t="t" r="r" b="b"/>
              <a:pathLst>
                <a:path w="510882" h="562210" extrusionOk="0">
                  <a:moveTo>
                    <a:pt x="499420" y="0"/>
                  </a:moveTo>
                  <a:lnTo>
                    <a:pt x="0" y="550759"/>
                  </a:lnTo>
                  <a:cubicBezTo>
                    <a:pt x="4367" y="554576"/>
                    <a:pt x="8733" y="558393"/>
                    <a:pt x="13100" y="562211"/>
                  </a:cubicBezTo>
                  <a:lnTo>
                    <a:pt x="510883" y="13087"/>
                  </a:lnTo>
                  <a:cubicBezTo>
                    <a:pt x="508153" y="8180"/>
                    <a:pt x="503241" y="4363"/>
                    <a:pt x="499420"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66" name="Google Shape;366;p9"/>
            <p:cNvSpPr/>
            <p:nvPr/>
          </p:nvSpPr>
          <p:spPr>
            <a:xfrm>
              <a:off x="1934591" y="3716804"/>
              <a:ext cx="507607" cy="556757"/>
            </a:xfrm>
            <a:custGeom>
              <a:avLst/>
              <a:gdLst/>
              <a:ahLst/>
              <a:cxnLst/>
              <a:rect l="l" t="t" r="r" b="b"/>
              <a:pathLst>
                <a:path w="507607" h="556757" extrusionOk="0">
                  <a:moveTo>
                    <a:pt x="495600" y="0"/>
                  </a:moveTo>
                  <a:lnTo>
                    <a:pt x="0" y="546397"/>
                  </a:lnTo>
                  <a:cubicBezTo>
                    <a:pt x="4912" y="550214"/>
                    <a:pt x="9825" y="553485"/>
                    <a:pt x="14737" y="556758"/>
                  </a:cubicBezTo>
                  <a:lnTo>
                    <a:pt x="507608" y="13633"/>
                  </a:lnTo>
                  <a:cubicBezTo>
                    <a:pt x="503787" y="9270"/>
                    <a:pt x="499966" y="4363"/>
                    <a:pt x="495600"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67" name="Google Shape;367;p9"/>
            <p:cNvSpPr/>
            <p:nvPr/>
          </p:nvSpPr>
          <p:spPr>
            <a:xfrm>
              <a:off x="1960790" y="3741343"/>
              <a:ext cx="499966" cy="548577"/>
            </a:xfrm>
            <a:custGeom>
              <a:avLst/>
              <a:gdLst/>
              <a:ahLst/>
              <a:cxnLst/>
              <a:rect l="l" t="t" r="r" b="b"/>
              <a:pathLst>
                <a:path w="499966" h="548577" extrusionOk="0">
                  <a:moveTo>
                    <a:pt x="489596" y="0"/>
                  </a:moveTo>
                  <a:lnTo>
                    <a:pt x="0" y="539853"/>
                  </a:lnTo>
                  <a:cubicBezTo>
                    <a:pt x="5458" y="543125"/>
                    <a:pt x="10370" y="545851"/>
                    <a:pt x="15829" y="548578"/>
                  </a:cubicBezTo>
                  <a:lnTo>
                    <a:pt x="499966" y="14723"/>
                  </a:lnTo>
                  <a:cubicBezTo>
                    <a:pt x="496691" y="9816"/>
                    <a:pt x="493416" y="4908"/>
                    <a:pt x="489596"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68" name="Google Shape;368;p9"/>
            <p:cNvSpPr/>
            <p:nvPr/>
          </p:nvSpPr>
          <p:spPr>
            <a:xfrm>
              <a:off x="1989172" y="3768063"/>
              <a:ext cx="490687" cy="535490"/>
            </a:xfrm>
            <a:custGeom>
              <a:avLst/>
              <a:gdLst/>
              <a:ahLst/>
              <a:cxnLst/>
              <a:rect l="l" t="t" r="r" b="b"/>
              <a:pathLst>
                <a:path w="490687" h="535490" extrusionOk="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69" name="Google Shape;369;p9"/>
            <p:cNvSpPr/>
            <p:nvPr/>
          </p:nvSpPr>
          <p:spPr>
            <a:xfrm>
              <a:off x="2021375" y="3798600"/>
              <a:ext cx="471583" cy="518586"/>
            </a:xfrm>
            <a:custGeom>
              <a:avLst/>
              <a:gdLst/>
              <a:ahLst/>
              <a:cxnLst/>
              <a:rect l="l" t="t" r="r" b="b"/>
              <a:pathLst>
                <a:path w="471583" h="518586" extrusionOk="0">
                  <a:moveTo>
                    <a:pt x="463942" y="0"/>
                  </a:moveTo>
                  <a:lnTo>
                    <a:pt x="0" y="512042"/>
                  </a:lnTo>
                  <a:cubicBezTo>
                    <a:pt x="6004" y="514224"/>
                    <a:pt x="12008" y="516405"/>
                    <a:pt x="18012" y="518586"/>
                  </a:cubicBezTo>
                  <a:lnTo>
                    <a:pt x="471584" y="17450"/>
                  </a:lnTo>
                  <a:cubicBezTo>
                    <a:pt x="469401" y="10906"/>
                    <a:pt x="467217" y="5453"/>
                    <a:pt x="463942"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70" name="Google Shape;370;p9"/>
            <p:cNvSpPr/>
            <p:nvPr/>
          </p:nvSpPr>
          <p:spPr>
            <a:xfrm>
              <a:off x="2055762" y="3830773"/>
              <a:ext cx="450842" cy="495683"/>
            </a:xfrm>
            <a:custGeom>
              <a:avLst/>
              <a:gdLst/>
              <a:ahLst/>
              <a:cxnLst/>
              <a:rect l="l" t="t" r="r" b="b"/>
              <a:pathLst>
                <a:path w="450842" h="495683" extrusionOk="0">
                  <a:moveTo>
                    <a:pt x="444293" y="0"/>
                  </a:moveTo>
                  <a:lnTo>
                    <a:pt x="0" y="490775"/>
                  </a:lnTo>
                  <a:cubicBezTo>
                    <a:pt x="6550" y="492411"/>
                    <a:pt x="13100" y="494047"/>
                    <a:pt x="19649" y="495683"/>
                  </a:cubicBezTo>
                  <a:lnTo>
                    <a:pt x="450843" y="19631"/>
                  </a:lnTo>
                  <a:cubicBezTo>
                    <a:pt x="449205" y="12542"/>
                    <a:pt x="446476" y="5998"/>
                    <a:pt x="444293"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71" name="Google Shape;371;p9"/>
            <p:cNvSpPr/>
            <p:nvPr/>
          </p:nvSpPr>
          <p:spPr>
            <a:xfrm>
              <a:off x="2091785" y="3866218"/>
              <a:ext cx="424643" cy="465145"/>
            </a:xfrm>
            <a:custGeom>
              <a:avLst/>
              <a:gdLst/>
              <a:ahLst/>
              <a:cxnLst/>
              <a:rect l="l" t="t" r="r" b="b"/>
              <a:pathLst>
                <a:path w="424643" h="465145" extrusionOk="0">
                  <a:moveTo>
                    <a:pt x="419731" y="0"/>
                  </a:moveTo>
                  <a:lnTo>
                    <a:pt x="0" y="462419"/>
                  </a:lnTo>
                  <a:cubicBezTo>
                    <a:pt x="7096" y="463510"/>
                    <a:pt x="14191" y="464601"/>
                    <a:pt x="21287" y="465146"/>
                  </a:cubicBezTo>
                  <a:lnTo>
                    <a:pt x="424644" y="20176"/>
                  </a:lnTo>
                  <a:cubicBezTo>
                    <a:pt x="423006" y="14178"/>
                    <a:pt x="421369" y="7089"/>
                    <a:pt x="419731"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72" name="Google Shape;372;p9"/>
            <p:cNvSpPr/>
            <p:nvPr/>
          </p:nvSpPr>
          <p:spPr>
            <a:xfrm>
              <a:off x="2131630" y="3906025"/>
              <a:ext cx="390257" cy="427519"/>
            </a:xfrm>
            <a:custGeom>
              <a:avLst/>
              <a:gdLst/>
              <a:ahLst/>
              <a:cxnLst/>
              <a:rect l="l" t="t" r="r" b="b"/>
              <a:pathLst>
                <a:path w="390257" h="427519" extrusionOk="0">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73" name="Google Shape;373;p9"/>
            <p:cNvSpPr/>
            <p:nvPr/>
          </p:nvSpPr>
          <p:spPr>
            <a:xfrm>
              <a:off x="2174749" y="3949650"/>
              <a:ext cx="350413" cy="383895"/>
            </a:xfrm>
            <a:custGeom>
              <a:avLst/>
              <a:gdLst/>
              <a:ahLst/>
              <a:cxnLst/>
              <a:rect l="l" t="t" r="r" b="b"/>
              <a:pathLst>
                <a:path w="350413" h="383895" extrusionOk="0">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74" name="Google Shape;374;p9"/>
            <p:cNvSpPr/>
            <p:nvPr/>
          </p:nvSpPr>
          <p:spPr>
            <a:xfrm>
              <a:off x="2224418" y="3998727"/>
              <a:ext cx="297468" cy="327183"/>
            </a:xfrm>
            <a:custGeom>
              <a:avLst/>
              <a:gdLst/>
              <a:ahLst/>
              <a:cxnLst/>
              <a:rect l="l" t="t" r="r" b="b"/>
              <a:pathLst>
                <a:path w="297468" h="327183" extrusionOk="0">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75" name="Google Shape;375;p9"/>
            <p:cNvSpPr/>
            <p:nvPr/>
          </p:nvSpPr>
          <p:spPr>
            <a:xfrm>
              <a:off x="2285004" y="4059257"/>
              <a:ext cx="227058" cy="249750"/>
            </a:xfrm>
            <a:custGeom>
              <a:avLst/>
              <a:gdLst/>
              <a:ahLst/>
              <a:cxnLst/>
              <a:rect l="l" t="t" r="r" b="b"/>
              <a:pathLst>
                <a:path w="227058" h="249750" extrusionOk="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76" name="Google Shape;376;p9"/>
            <p:cNvSpPr/>
            <p:nvPr/>
          </p:nvSpPr>
          <p:spPr>
            <a:xfrm>
              <a:off x="2368513" y="4148141"/>
              <a:ext cx="105888" cy="115604"/>
            </a:xfrm>
            <a:custGeom>
              <a:avLst/>
              <a:gdLst/>
              <a:ahLst/>
              <a:cxnLst/>
              <a:rect l="l" t="t" r="r" b="b"/>
              <a:pathLst>
                <a:path w="105888" h="115604" extrusionOk="0">
                  <a:moveTo>
                    <a:pt x="105888" y="0"/>
                  </a:moveTo>
                  <a:lnTo>
                    <a:pt x="0" y="115605"/>
                  </a:lnTo>
                  <a:cubicBezTo>
                    <a:pt x="43119" y="85068"/>
                    <a:pt x="79689" y="45805"/>
                    <a:pt x="105888"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g39175aa9f0c_2_0"/>
          <p:cNvPicPr preferRelativeResize="0">
            <a:picLocks noGrp="1"/>
          </p:cNvPicPr>
          <p:nvPr>
            <p:ph type="pic" idx="2"/>
          </p:nvPr>
        </p:nvPicPr>
        <p:blipFill rotWithShape="1">
          <a:blip r:embed="rId3">
            <a:alphaModFix/>
          </a:blip>
          <a:srcRect l="10344" r="10343"/>
          <a:stretch/>
        </p:blipFill>
        <p:spPr>
          <a:xfrm>
            <a:off x="433137" y="577515"/>
            <a:ext cx="5855368" cy="4921840"/>
          </a:xfrm>
          <a:prstGeom prst="rect">
            <a:avLst/>
          </a:prstGeom>
          <a:solidFill>
            <a:srgbClr val="BFBFBF"/>
          </a:solidFill>
          <a:ln>
            <a:noFill/>
          </a:ln>
        </p:spPr>
      </p:pic>
      <p:sp>
        <p:nvSpPr>
          <p:cNvPr id="382" name="Google Shape;382;g39175aa9f0c_2_0"/>
          <p:cNvSpPr txBox="1">
            <a:spLocks noGrp="1"/>
          </p:cNvSpPr>
          <p:nvPr>
            <p:ph type="body" idx="1"/>
          </p:nvPr>
        </p:nvSpPr>
        <p:spPr>
          <a:xfrm>
            <a:off x="5714900" y="2498675"/>
            <a:ext cx="4926300" cy="16608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2841"/>
              </a:buClr>
              <a:buSzPts val="4000"/>
              <a:buFont typeface="Play"/>
              <a:buNone/>
            </a:pPr>
            <a:r>
              <a:rPr lang="en-US" b="0">
                <a:latin typeface="Play"/>
                <a:ea typeface="Play"/>
                <a:cs typeface="Play"/>
                <a:sym typeface="Play"/>
              </a:rPr>
              <a:t>The power of storytelling</a:t>
            </a:r>
            <a:endParaRPr/>
          </a:p>
        </p:txBody>
      </p:sp>
      <p:sp>
        <p:nvSpPr>
          <p:cNvPr id="383" name="Google Shape;383;g39175aa9f0c_2_0"/>
          <p:cNvSpPr txBox="1">
            <a:spLocks noGrp="1"/>
          </p:cNvSpPr>
          <p:nvPr>
            <p:ph type="body" idx="3"/>
          </p:nvPr>
        </p:nvSpPr>
        <p:spPr>
          <a:xfrm>
            <a:off x="5714900" y="4546298"/>
            <a:ext cx="32556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2841"/>
              </a:buClr>
              <a:buSzPts val="2000"/>
              <a:buFont typeface="Arial"/>
              <a:buNone/>
            </a:pPr>
            <a:r>
              <a:rPr lang="en-US" sz="2000" b="0">
                <a:latin typeface="Arial"/>
                <a:ea typeface="Arial"/>
                <a:cs typeface="Arial"/>
                <a:sym typeface="Arial"/>
              </a:rPr>
              <a:t>Ewelina Dobrawolska</a:t>
            </a:r>
            <a:endParaRPr sz="2400" b="0">
              <a:latin typeface="Arial"/>
              <a:ea typeface="Arial"/>
              <a:cs typeface="Arial"/>
              <a:sym typeface="Arial"/>
            </a:endParaRPr>
          </a:p>
        </p:txBody>
      </p:sp>
      <p:sp>
        <p:nvSpPr>
          <p:cNvPr id="384" name="Google Shape;384;g39175aa9f0c_2_0"/>
          <p:cNvSpPr/>
          <p:nvPr/>
        </p:nvSpPr>
        <p:spPr>
          <a:xfrm>
            <a:off x="0" y="1897468"/>
            <a:ext cx="895932" cy="895932"/>
          </a:xfrm>
          <a:prstGeom prst="ellipse">
            <a:avLst/>
          </a:prstGeom>
          <a:solidFill>
            <a:srgbClr val="4DBD98">
              <a:alpha val="7803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83"/>
              <a:buFont typeface="Arial"/>
              <a:buNone/>
            </a:pPr>
            <a:endParaRPr sz="1283" b="0" i="0" u="none" strike="noStrike" cap="none">
              <a:solidFill>
                <a:schemeClr val="lt1"/>
              </a:solidFill>
              <a:latin typeface="Century Schoolbook"/>
              <a:ea typeface="Century Schoolbook"/>
              <a:cs typeface="Century Schoolbook"/>
              <a:sym typeface="Century Schoolbook"/>
            </a:endParaRPr>
          </a:p>
        </p:txBody>
      </p:sp>
      <p:grpSp>
        <p:nvGrpSpPr>
          <p:cNvPr id="385" name="Google Shape;385;g39175aa9f0c_2_0"/>
          <p:cNvGrpSpPr/>
          <p:nvPr/>
        </p:nvGrpSpPr>
        <p:grpSpPr>
          <a:xfrm>
            <a:off x="10641177" y="3499946"/>
            <a:ext cx="2641616" cy="2639155"/>
            <a:chOff x="1782854" y="3591929"/>
            <a:chExt cx="742308" cy="741616"/>
          </a:xfrm>
        </p:grpSpPr>
        <p:sp>
          <p:nvSpPr>
            <p:cNvPr id="386" name="Google Shape;386;g39175aa9f0c_2_0"/>
            <p:cNvSpPr/>
            <p:nvPr/>
          </p:nvSpPr>
          <p:spPr>
            <a:xfrm>
              <a:off x="1834161" y="3663910"/>
              <a:ext cx="98246" cy="107970"/>
            </a:xfrm>
            <a:custGeom>
              <a:avLst/>
              <a:gdLst/>
              <a:ahLst/>
              <a:cxnLst/>
              <a:rect l="l" t="t" r="r" b="b"/>
              <a:pathLst>
                <a:path w="98246" h="107970" extrusionOk="0">
                  <a:moveTo>
                    <a:pt x="0" y="107970"/>
                  </a:moveTo>
                  <a:lnTo>
                    <a:pt x="98247" y="0"/>
                  </a:lnTo>
                  <a:cubicBezTo>
                    <a:pt x="58948" y="29446"/>
                    <a:pt x="25107" y="65982"/>
                    <a:pt x="0" y="10797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87" name="Google Shape;387;g39175aa9f0c_2_0"/>
            <p:cNvSpPr/>
            <p:nvPr/>
          </p:nvSpPr>
          <p:spPr>
            <a:xfrm>
              <a:off x="1795954" y="3616468"/>
              <a:ext cx="223238" cy="245932"/>
            </a:xfrm>
            <a:custGeom>
              <a:avLst/>
              <a:gdLst/>
              <a:ahLst/>
              <a:cxnLst/>
              <a:rect l="l" t="t" r="r" b="b"/>
              <a:pathLst>
                <a:path w="223238" h="245932" extrusionOk="0">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88" name="Google Shape;388;g39175aa9f0c_2_0"/>
            <p:cNvSpPr/>
            <p:nvPr/>
          </p:nvSpPr>
          <p:spPr>
            <a:xfrm>
              <a:off x="1782854" y="3599018"/>
              <a:ext cx="295285" cy="325547"/>
            </a:xfrm>
            <a:custGeom>
              <a:avLst/>
              <a:gdLst/>
              <a:ahLst/>
              <a:cxnLst/>
              <a:rect l="l" t="t" r="r" b="b"/>
              <a:pathLst>
                <a:path w="295285" h="325547" extrusionOk="0">
                  <a:moveTo>
                    <a:pt x="265266" y="8180"/>
                  </a:moveTo>
                  <a:lnTo>
                    <a:pt x="4912" y="294465"/>
                  </a:lnTo>
                  <a:cubicBezTo>
                    <a:pt x="2729" y="304826"/>
                    <a:pt x="1092" y="315187"/>
                    <a:pt x="0" y="325548"/>
                  </a:cubicBezTo>
                  <a:lnTo>
                    <a:pt x="295286" y="0"/>
                  </a:lnTo>
                  <a:cubicBezTo>
                    <a:pt x="285461" y="2727"/>
                    <a:pt x="275636" y="5453"/>
                    <a:pt x="265266" y="818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89" name="Google Shape;389;g39175aa9f0c_2_0"/>
            <p:cNvSpPr/>
            <p:nvPr/>
          </p:nvSpPr>
          <p:spPr>
            <a:xfrm>
              <a:off x="1782854" y="3592475"/>
              <a:ext cx="346592" cy="382259"/>
            </a:xfrm>
            <a:custGeom>
              <a:avLst/>
              <a:gdLst/>
              <a:ahLst/>
              <a:cxnLst/>
              <a:rect l="l" t="t" r="r" b="b"/>
              <a:pathLst>
                <a:path w="346592" h="382259" extrusionOk="0">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90" name="Google Shape;390;g39175aa9f0c_2_0"/>
            <p:cNvSpPr/>
            <p:nvPr/>
          </p:nvSpPr>
          <p:spPr>
            <a:xfrm>
              <a:off x="1782854" y="3591929"/>
              <a:ext cx="390257" cy="425883"/>
            </a:xfrm>
            <a:custGeom>
              <a:avLst/>
              <a:gdLst/>
              <a:ahLst/>
              <a:cxnLst/>
              <a:rect l="l" t="t" r="r" b="b"/>
              <a:pathLst>
                <a:path w="390257" h="425883" extrusionOk="0">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91" name="Google Shape;391;g39175aa9f0c_2_0"/>
            <p:cNvSpPr/>
            <p:nvPr/>
          </p:nvSpPr>
          <p:spPr>
            <a:xfrm>
              <a:off x="1788858" y="3594110"/>
              <a:ext cx="424097" cy="463509"/>
            </a:xfrm>
            <a:custGeom>
              <a:avLst/>
              <a:gdLst/>
              <a:ahLst/>
              <a:cxnLst/>
              <a:rect l="l" t="t" r="r" b="b"/>
              <a:pathLst>
                <a:path w="424097" h="463509" extrusionOk="0">
                  <a:moveTo>
                    <a:pt x="402811" y="0"/>
                  </a:moveTo>
                  <a:lnTo>
                    <a:pt x="0" y="442243"/>
                  </a:lnTo>
                  <a:cubicBezTo>
                    <a:pt x="1092" y="449332"/>
                    <a:pt x="3275" y="456421"/>
                    <a:pt x="4912" y="463510"/>
                  </a:cubicBezTo>
                  <a:lnTo>
                    <a:pt x="424098" y="3272"/>
                  </a:lnTo>
                  <a:cubicBezTo>
                    <a:pt x="417002" y="1636"/>
                    <a:pt x="409907" y="546"/>
                    <a:pt x="40281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92" name="Google Shape;392;g39175aa9f0c_2_0"/>
            <p:cNvSpPr/>
            <p:nvPr/>
          </p:nvSpPr>
          <p:spPr>
            <a:xfrm>
              <a:off x="1799775" y="3599563"/>
              <a:ext cx="448659" cy="494047"/>
            </a:xfrm>
            <a:custGeom>
              <a:avLst/>
              <a:gdLst/>
              <a:ahLst/>
              <a:cxnLst/>
              <a:rect l="l" t="t" r="r" b="b"/>
              <a:pathLst>
                <a:path w="448659" h="494047" extrusionOk="0">
                  <a:moveTo>
                    <a:pt x="429556" y="0"/>
                  </a:moveTo>
                  <a:lnTo>
                    <a:pt x="0" y="474962"/>
                  </a:lnTo>
                  <a:cubicBezTo>
                    <a:pt x="2183" y="481505"/>
                    <a:pt x="3821" y="487504"/>
                    <a:pt x="6550" y="494047"/>
                  </a:cubicBezTo>
                  <a:lnTo>
                    <a:pt x="448660" y="4908"/>
                  </a:lnTo>
                  <a:cubicBezTo>
                    <a:pt x="442656" y="3272"/>
                    <a:pt x="436106" y="1636"/>
                    <a:pt x="42955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93" name="Google Shape;393;g39175aa9f0c_2_0"/>
            <p:cNvSpPr/>
            <p:nvPr/>
          </p:nvSpPr>
          <p:spPr>
            <a:xfrm>
              <a:off x="1811237" y="3609379"/>
              <a:ext cx="471583" cy="516404"/>
            </a:xfrm>
            <a:custGeom>
              <a:avLst/>
              <a:gdLst/>
              <a:ahLst/>
              <a:cxnLst/>
              <a:rect l="l" t="t" r="r" b="b"/>
              <a:pathLst>
                <a:path w="471583" h="516404" extrusionOk="0">
                  <a:moveTo>
                    <a:pt x="453572" y="0"/>
                  </a:moveTo>
                  <a:lnTo>
                    <a:pt x="0" y="498955"/>
                  </a:lnTo>
                  <a:cubicBezTo>
                    <a:pt x="2183" y="504953"/>
                    <a:pt x="5458" y="510951"/>
                    <a:pt x="8187" y="516404"/>
                  </a:cubicBezTo>
                  <a:lnTo>
                    <a:pt x="471584" y="5998"/>
                  </a:lnTo>
                  <a:cubicBezTo>
                    <a:pt x="465580" y="3817"/>
                    <a:pt x="459576" y="1636"/>
                    <a:pt x="45357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94" name="Google Shape;394;g39175aa9f0c_2_0"/>
            <p:cNvSpPr/>
            <p:nvPr/>
          </p:nvSpPr>
          <p:spPr>
            <a:xfrm>
              <a:off x="1826520" y="3620285"/>
              <a:ext cx="488504" cy="535490"/>
            </a:xfrm>
            <a:custGeom>
              <a:avLst/>
              <a:gdLst/>
              <a:ahLst/>
              <a:cxnLst/>
              <a:rect l="l" t="t" r="r" b="b"/>
              <a:pathLst>
                <a:path w="488504" h="535490" extrusionOk="0">
                  <a:moveTo>
                    <a:pt x="472130" y="0"/>
                  </a:moveTo>
                  <a:lnTo>
                    <a:pt x="0" y="519131"/>
                  </a:lnTo>
                  <a:cubicBezTo>
                    <a:pt x="2729" y="524584"/>
                    <a:pt x="6004" y="530037"/>
                    <a:pt x="9279" y="535490"/>
                  </a:cubicBezTo>
                  <a:lnTo>
                    <a:pt x="488504" y="7634"/>
                  </a:lnTo>
                  <a:cubicBezTo>
                    <a:pt x="483592" y="4908"/>
                    <a:pt x="477588" y="2727"/>
                    <a:pt x="47213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95" name="Google Shape;395;g39175aa9f0c_2_0"/>
            <p:cNvSpPr/>
            <p:nvPr/>
          </p:nvSpPr>
          <p:spPr>
            <a:xfrm>
              <a:off x="1843440" y="3635554"/>
              <a:ext cx="501603" cy="546396"/>
            </a:xfrm>
            <a:custGeom>
              <a:avLst/>
              <a:gdLst/>
              <a:ahLst/>
              <a:cxnLst/>
              <a:rect l="l" t="t" r="r" b="b"/>
              <a:pathLst>
                <a:path w="501603" h="546396" extrusionOk="0">
                  <a:moveTo>
                    <a:pt x="485775" y="0"/>
                  </a:moveTo>
                  <a:lnTo>
                    <a:pt x="0" y="531673"/>
                  </a:lnTo>
                  <a:cubicBezTo>
                    <a:pt x="3275" y="536581"/>
                    <a:pt x="7096" y="542034"/>
                    <a:pt x="10370" y="546397"/>
                  </a:cubicBezTo>
                  <a:lnTo>
                    <a:pt x="501604" y="8725"/>
                  </a:lnTo>
                  <a:cubicBezTo>
                    <a:pt x="496146" y="5998"/>
                    <a:pt x="491233" y="2727"/>
                    <a:pt x="485775"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96" name="Google Shape;396;g39175aa9f0c_2_0"/>
            <p:cNvSpPr/>
            <p:nvPr/>
          </p:nvSpPr>
          <p:spPr>
            <a:xfrm>
              <a:off x="1864727" y="3652458"/>
              <a:ext cx="507607" cy="556211"/>
            </a:xfrm>
            <a:custGeom>
              <a:avLst/>
              <a:gdLst/>
              <a:ahLst/>
              <a:cxnLst/>
              <a:rect l="l" t="t" r="r" b="b"/>
              <a:pathLst>
                <a:path w="507607" h="556211" extrusionOk="0">
                  <a:moveTo>
                    <a:pt x="492871" y="0"/>
                  </a:moveTo>
                  <a:lnTo>
                    <a:pt x="0" y="542579"/>
                  </a:lnTo>
                  <a:cubicBezTo>
                    <a:pt x="3821" y="546942"/>
                    <a:pt x="7641" y="551850"/>
                    <a:pt x="11462" y="556212"/>
                  </a:cubicBezTo>
                  <a:lnTo>
                    <a:pt x="507608" y="9815"/>
                  </a:lnTo>
                  <a:cubicBezTo>
                    <a:pt x="502695" y="6544"/>
                    <a:pt x="497783" y="3272"/>
                    <a:pt x="49287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97" name="Google Shape;397;g39175aa9f0c_2_0"/>
            <p:cNvSpPr/>
            <p:nvPr/>
          </p:nvSpPr>
          <p:spPr>
            <a:xfrm>
              <a:off x="1885468" y="3671544"/>
              <a:ext cx="511428" cy="560029"/>
            </a:xfrm>
            <a:custGeom>
              <a:avLst/>
              <a:gdLst/>
              <a:ahLst/>
              <a:cxnLst/>
              <a:rect l="l" t="t" r="r" b="b"/>
              <a:pathLst>
                <a:path w="511428" h="560029" extrusionOk="0">
                  <a:moveTo>
                    <a:pt x="497237" y="0"/>
                  </a:moveTo>
                  <a:lnTo>
                    <a:pt x="0" y="547487"/>
                  </a:lnTo>
                  <a:cubicBezTo>
                    <a:pt x="3821" y="551304"/>
                    <a:pt x="8187" y="556212"/>
                    <a:pt x="12554" y="560029"/>
                  </a:cubicBezTo>
                  <a:lnTo>
                    <a:pt x="511428" y="11452"/>
                  </a:lnTo>
                  <a:cubicBezTo>
                    <a:pt x="506516" y="7089"/>
                    <a:pt x="502149" y="3817"/>
                    <a:pt x="497237"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98" name="Google Shape;398;g39175aa9f0c_2_0"/>
            <p:cNvSpPr/>
            <p:nvPr/>
          </p:nvSpPr>
          <p:spPr>
            <a:xfrm>
              <a:off x="1907846" y="3692265"/>
              <a:ext cx="510882" cy="562210"/>
            </a:xfrm>
            <a:custGeom>
              <a:avLst/>
              <a:gdLst/>
              <a:ahLst/>
              <a:cxnLst/>
              <a:rect l="l" t="t" r="r" b="b"/>
              <a:pathLst>
                <a:path w="510882" h="562210" extrusionOk="0">
                  <a:moveTo>
                    <a:pt x="499420" y="0"/>
                  </a:moveTo>
                  <a:lnTo>
                    <a:pt x="0" y="550759"/>
                  </a:lnTo>
                  <a:cubicBezTo>
                    <a:pt x="4367" y="554576"/>
                    <a:pt x="8733" y="558393"/>
                    <a:pt x="13100" y="562211"/>
                  </a:cubicBezTo>
                  <a:lnTo>
                    <a:pt x="510883" y="13087"/>
                  </a:lnTo>
                  <a:cubicBezTo>
                    <a:pt x="508153" y="8180"/>
                    <a:pt x="503241" y="4363"/>
                    <a:pt x="49942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399" name="Google Shape;399;g39175aa9f0c_2_0"/>
            <p:cNvSpPr/>
            <p:nvPr/>
          </p:nvSpPr>
          <p:spPr>
            <a:xfrm>
              <a:off x="1934591" y="3716804"/>
              <a:ext cx="507607" cy="556757"/>
            </a:xfrm>
            <a:custGeom>
              <a:avLst/>
              <a:gdLst/>
              <a:ahLst/>
              <a:cxnLst/>
              <a:rect l="l" t="t" r="r" b="b"/>
              <a:pathLst>
                <a:path w="507607" h="556757" extrusionOk="0">
                  <a:moveTo>
                    <a:pt x="495600" y="0"/>
                  </a:moveTo>
                  <a:lnTo>
                    <a:pt x="0" y="546397"/>
                  </a:lnTo>
                  <a:cubicBezTo>
                    <a:pt x="4912" y="550214"/>
                    <a:pt x="9825" y="553485"/>
                    <a:pt x="14737" y="556758"/>
                  </a:cubicBezTo>
                  <a:lnTo>
                    <a:pt x="507608" y="13633"/>
                  </a:lnTo>
                  <a:cubicBezTo>
                    <a:pt x="503787" y="9270"/>
                    <a:pt x="499966" y="4363"/>
                    <a:pt x="49560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00" name="Google Shape;400;g39175aa9f0c_2_0"/>
            <p:cNvSpPr/>
            <p:nvPr/>
          </p:nvSpPr>
          <p:spPr>
            <a:xfrm>
              <a:off x="1960790" y="3741343"/>
              <a:ext cx="499966" cy="548577"/>
            </a:xfrm>
            <a:custGeom>
              <a:avLst/>
              <a:gdLst/>
              <a:ahLst/>
              <a:cxnLst/>
              <a:rect l="l" t="t" r="r" b="b"/>
              <a:pathLst>
                <a:path w="499966" h="548577" extrusionOk="0">
                  <a:moveTo>
                    <a:pt x="489596" y="0"/>
                  </a:moveTo>
                  <a:lnTo>
                    <a:pt x="0" y="539853"/>
                  </a:lnTo>
                  <a:cubicBezTo>
                    <a:pt x="5458" y="543125"/>
                    <a:pt x="10370" y="545851"/>
                    <a:pt x="15829" y="548578"/>
                  </a:cubicBezTo>
                  <a:lnTo>
                    <a:pt x="499966" y="14723"/>
                  </a:lnTo>
                  <a:cubicBezTo>
                    <a:pt x="496691" y="9816"/>
                    <a:pt x="493416" y="4908"/>
                    <a:pt x="48959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01" name="Google Shape;401;g39175aa9f0c_2_0"/>
            <p:cNvSpPr/>
            <p:nvPr/>
          </p:nvSpPr>
          <p:spPr>
            <a:xfrm>
              <a:off x="1989172" y="3768063"/>
              <a:ext cx="490687" cy="535490"/>
            </a:xfrm>
            <a:custGeom>
              <a:avLst/>
              <a:gdLst/>
              <a:ahLst/>
              <a:cxnLst/>
              <a:rect l="l" t="t" r="r" b="b"/>
              <a:pathLst>
                <a:path w="490687" h="535490" extrusionOk="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02" name="Google Shape;402;g39175aa9f0c_2_0"/>
            <p:cNvSpPr/>
            <p:nvPr/>
          </p:nvSpPr>
          <p:spPr>
            <a:xfrm>
              <a:off x="2021375" y="3798600"/>
              <a:ext cx="471583" cy="518586"/>
            </a:xfrm>
            <a:custGeom>
              <a:avLst/>
              <a:gdLst/>
              <a:ahLst/>
              <a:cxnLst/>
              <a:rect l="l" t="t" r="r" b="b"/>
              <a:pathLst>
                <a:path w="471583" h="518586" extrusionOk="0">
                  <a:moveTo>
                    <a:pt x="463942" y="0"/>
                  </a:moveTo>
                  <a:lnTo>
                    <a:pt x="0" y="512042"/>
                  </a:lnTo>
                  <a:cubicBezTo>
                    <a:pt x="6004" y="514224"/>
                    <a:pt x="12008" y="516405"/>
                    <a:pt x="18012" y="518586"/>
                  </a:cubicBezTo>
                  <a:lnTo>
                    <a:pt x="471584" y="17450"/>
                  </a:lnTo>
                  <a:cubicBezTo>
                    <a:pt x="469401" y="10906"/>
                    <a:pt x="467217" y="5453"/>
                    <a:pt x="46394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03" name="Google Shape;403;g39175aa9f0c_2_0"/>
            <p:cNvSpPr/>
            <p:nvPr/>
          </p:nvSpPr>
          <p:spPr>
            <a:xfrm>
              <a:off x="2055762" y="3830773"/>
              <a:ext cx="450842" cy="495683"/>
            </a:xfrm>
            <a:custGeom>
              <a:avLst/>
              <a:gdLst/>
              <a:ahLst/>
              <a:cxnLst/>
              <a:rect l="l" t="t" r="r" b="b"/>
              <a:pathLst>
                <a:path w="450842" h="495683" extrusionOk="0">
                  <a:moveTo>
                    <a:pt x="444293" y="0"/>
                  </a:moveTo>
                  <a:lnTo>
                    <a:pt x="0" y="490775"/>
                  </a:lnTo>
                  <a:cubicBezTo>
                    <a:pt x="6550" y="492411"/>
                    <a:pt x="13100" y="494047"/>
                    <a:pt x="19649" y="495683"/>
                  </a:cubicBezTo>
                  <a:lnTo>
                    <a:pt x="450843" y="19631"/>
                  </a:lnTo>
                  <a:cubicBezTo>
                    <a:pt x="449205" y="12542"/>
                    <a:pt x="446476" y="5998"/>
                    <a:pt x="444293"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04" name="Google Shape;404;g39175aa9f0c_2_0"/>
            <p:cNvSpPr/>
            <p:nvPr/>
          </p:nvSpPr>
          <p:spPr>
            <a:xfrm>
              <a:off x="2091785" y="3866218"/>
              <a:ext cx="424643" cy="465145"/>
            </a:xfrm>
            <a:custGeom>
              <a:avLst/>
              <a:gdLst/>
              <a:ahLst/>
              <a:cxnLst/>
              <a:rect l="l" t="t" r="r" b="b"/>
              <a:pathLst>
                <a:path w="424643" h="465145" extrusionOk="0">
                  <a:moveTo>
                    <a:pt x="419731" y="0"/>
                  </a:moveTo>
                  <a:lnTo>
                    <a:pt x="0" y="462419"/>
                  </a:lnTo>
                  <a:cubicBezTo>
                    <a:pt x="7096" y="463510"/>
                    <a:pt x="14191" y="464601"/>
                    <a:pt x="21287" y="465146"/>
                  </a:cubicBezTo>
                  <a:lnTo>
                    <a:pt x="424644" y="20176"/>
                  </a:lnTo>
                  <a:cubicBezTo>
                    <a:pt x="423006" y="14178"/>
                    <a:pt x="421369" y="7089"/>
                    <a:pt x="41973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05" name="Google Shape;405;g39175aa9f0c_2_0"/>
            <p:cNvSpPr/>
            <p:nvPr/>
          </p:nvSpPr>
          <p:spPr>
            <a:xfrm>
              <a:off x="2131630" y="3906025"/>
              <a:ext cx="390257" cy="427519"/>
            </a:xfrm>
            <a:custGeom>
              <a:avLst/>
              <a:gdLst/>
              <a:ahLst/>
              <a:cxnLst/>
              <a:rect l="l" t="t" r="r" b="b"/>
              <a:pathLst>
                <a:path w="390257" h="427519" extrusionOk="0">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06" name="Google Shape;406;g39175aa9f0c_2_0"/>
            <p:cNvSpPr/>
            <p:nvPr/>
          </p:nvSpPr>
          <p:spPr>
            <a:xfrm>
              <a:off x="2174749" y="3949650"/>
              <a:ext cx="350413" cy="383895"/>
            </a:xfrm>
            <a:custGeom>
              <a:avLst/>
              <a:gdLst/>
              <a:ahLst/>
              <a:cxnLst/>
              <a:rect l="l" t="t" r="r" b="b"/>
              <a:pathLst>
                <a:path w="350413" h="383895" extrusionOk="0">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07" name="Google Shape;407;g39175aa9f0c_2_0"/>
            <p:cNvSpPr/>
            <p:nvPr/>
          </p:nvSpPr>
          <p:spPr>
            <a:xfrm>
              <a:off x="2224418" y="3998727"/>
              <a:ext cx="297468" cy="327183"/>
            </a:xfrm>
            <a:custGeom>
              <a:avLst/>
              <a:gdLst/>
              <a:ahLst/>
              <a:cxnLst/>
              <a:rect l="l" t="t" r="r" b="b"/>
              <a:pathLst>
                <a:path w="297468" h="327183" extrusionOk="0">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08" name="Google Shape;408;g39175aa9f0c_2_0"/>
            <p:cNvSpPr/>
            <p:nvPr/>
          </p:nvSpPr>
          <p:spPr>
            <a:xfrm>
              <a:off x="2285004" y="4059257"/>
              <a:ext cx="227058" cy="249750"/>
            </a:xfrm>
            <a:custGeom>
              <a:avLst/>
              <a:gdLst/>
              <a:ahLst/>
              <a:cxnLst/>
              <a:rect l="l" t="t" r="r" b="b"/>
              <a:pathLst>
                <a:path w="227058" h="249750" extrusionOk="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09" name="Google Shape;409;g39175aa9f0c_2_0"/>
            <p:cNvSpPr/>
            <p:nvPr/>
          </p:nvSpPr>
          <p:spPr>
            <a:xfrm>
              <a:off x="2368513" y="4148141"/>
              <a:ext cx="105888" cy="115604"/>
            </a:xfrm>
            <a:custGeom>
              <a:avLst/>
              <a:gdLst/>
              <a:ahLst/>
              <a:cxnLst/>
              <a:rect l="l" t="t" r="r" b="b"/>
              <a:pathLst>
                <a:path w="105888" h="115604" extrusionOk="0">
                  <a:moveTo>
                    <a:pt x="105888" y="0"/>
                  </a:moveTo>
                  <a:lnTo>
                    <a:pt x="0" y="115605"/>
                  </a:lnTo>
                  <a:cubicBezTo>
                    <a:pt x="43119" y="85068"/>
                    <a:pt x="79689" y="45805"/>
                    <a:pt x="10588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39175aa9f0c_2_33"/>
          <p:cNvSpPr txBox="1">
            <a:spLocks noGrp="1"/>
          </p:cNvSpPr>
          <p:nvPr>
            <p:ph type="body" idx="1"/>
          </p:nvPr>
        </p:nvSpPr>
        <p:spPr>
          <a:xfrm>
            <a:off x="272950" y="1648050"/>
            <a:ext cx="5174400" cy="418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950">
                <a:solidFill>
                  <a:srgbClr val="221F19"/>
                </a:solidFill>
                <a:latin typeface="Arial"/>
                <a:ea typeface="Arial"/>
                <a:cs typeface="Arial"/>
                <a:sym typeface="Arial"/>
              </a:rPr>
              <a:t>Foster Holocaust remembrance, especially highlighting often forgotten victim groups – the Roma community, LGBTQ+ people, and people with disabilities.</a:t>
            </a:r>
            <a:endParaRPr sz="2950">
              <a:solidFill>
                <a:srgbClr val="221F19"/>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2950">
              <a:solidFill>
                <a:srgbClr val="221F19"/>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950">
                <a:solidFill>
                  <a:srgbClr val="221F19"/>
                </a:solidFill>
                <a:latin typeface="Arial"/>
                <a:ea typeface="Arial"/>
                <a:cs typeface="Arial"/>
                <a:sym typeface="Arial"/>
              </a:rPr>
              <a:t>www.memory-makers.eu</a:t>
            </a:r>
            <a:endParaRPr sz="2950">
              <a:solidFill>
                <a:srgbClr val="221F19"/>
              </a:solidFill>
              <a:latin typeface="Arial"/>
              <a:ea typeface="Arial"/>
              <a:cs typeface="Arial"/>
              <a:sym typeface="Arial"/>
            </a:endParaRPr>
          </a:p>
          <a:p>
            <a:pPr marL="0" lvl="0" indent="0" algn="l" rtl="0">
              <a:lnSpc>
                <a:spcPct val="90000"/>
              </a:lnSpc>
              <a:spcBef>
                <a:spcPts val="0"/>
              </a:spcBef>
              <a:spcAft>
                <a:spcPts val="0"/>
              </a:spcAft>
              <a:buClr>
                <a:schemeClr val="dk1"/>
              </a:buClr>
              <a:buSzPts val="2400"/>
              <a:buFont typeface="Arial"/>
              <a:buNone/>
            </a:pPr>
            <a:endParaRPr>
              <a:solidFill>
                <a:schemeClr val="dk1"/>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900">
              <a:solidFill>
                <a:schemeClr val="dk1"/>
              </a:solidFill>
              <a:latin typeface="Arial"/>
              <a:ea typeface="Arial"/>
              <a:cs typeface="Arial"/>
              <a:sym typeface="Arial"/>
            </a:endParaRPr>
          </a:p>
          <a:p>
            <a:pPr marL="0" lvl="0" indent="0" algn="l" rtl="0">
              <a:lnSpc>
                <a:spcPct val="103333"/>
              </a:lnSpc>
              <a:spcBef>
                <a:spcPts val="1200"/>
              </a:spcBef>
              <a:spcAft>
                <a:spcPts val="0"/>
              </a:spcAft>
              <a:buClr>
                <a:srgbClr val="111E46"/>
              </a:buClr>
              <a:buSzPts val="2400"/>
              <a:buNone/>
            </a:pPr>
            <a:endParaRPr/>
          </a:p>
          <a:p>
            <a:pPr marL="0" lvl="0" indent="0" algn="l" rtl="0">
              <a:lnSpc>
                <a:spcPct val="103333"/>
              </a:lnSpc>
              <a:spcBef>
                <a:spcPts val="0"/>
              </a:spcBef>
              <a:spcAft>
                <a:spcPts val="0"/>
              </a:spcAft>
              <a:buClr>
                <a:srgbClr val="111E46"/>
              </a:buClr>
              <a:buSzPts val="2400"/>
              <a:buNone/>
            </a:pPr>
            <a:endParaRPr/>
          </a:p>
        </p:txBody>
      </p:sp>
      <p:sp>
        <p:nvSpPr>
          <p:cNvPr id="415" name="Google Shape;415;g39175aa9f0c_2_33"/>
          <p:cNvSpPr txBox="1">
            <a:spLocks noGrp="1"/>
          </p:cNvSpPr>
          <p:nvPr>
            <p:ph type="body" idx="2"/>
          </p:nvPr>
        </p:nvSpPr>
        <p:spPr>
          <a:xfrm>
            <a:off x="-8000" y="208450"/>
            <a:ext cx="5736300" cy="1289400"/>
          </a:xfrm>
          <a:prstGeom prst="rect">
            <a:avLst/>
          </a:prstGeom>
          <a:solidFill>
            <a:srgbClr val="198AB1"/>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Font typeface="Play"/>
              <a:buNone/>
            </a:pPr>
            <a:r>
              <a:rPr lang="en-US" sz="4800" b="0">
                <a:latin typeface="Play"/>
                <a:ea typeface="Play"/>
                <a:cs typeface="Play"/>
                <a:sym typeface="Play"/>
              </a:rPr>
              <a:t> </a:t>
            </a:r>
            <a:r>
              <a:rPr lang="en-US"/>
              <a:t>Introduction</a:t>
            </a:r>
            <a:endParaRPr/>
          </a:p>
        </p:txBody>
      </p:sp>
      <p:grpSp>
        <p:nvGrpSpPr>
          <p:cNvPr id="416" name="Google Shape;416;g39175aa9f0c_2_33"/>
          <p:cNvGrpSpPr/>
          <p:nvPr/>
        </p:nvGrpSpPr>
        <p:grpSpPr>
          <a:xfrm rot="5972238" flipH="1">
            <a:off x="10337276" y="6877855"/>
            <a:ext cx="1988601" cy="1318648"/>
            <a:chOff x="5072479" y="4905026"/>
            <a:chExt cx="803439" cy="532763"/>
          </a:xfrm>
        </p:grpSpPr>
        <p:sp>
          <p:nvSpPr>
            <p:cNvPr id="417" name="Google Shape;417;g39175aa9f0c_2_33"/>
            <p:cNvSpPr/>
            <p:nvPr/>
          </p:nvSpPr>
          <p:spPr>
            <a:xfrm>
              <a:off x="5072479" y="4905026"/>
              <a:ext cx="540356" cy="532763"/>
            </a:xfrm>
            <a:custGeom>
              <a:avLst/>
              <a:gdLst/>
              <a:ahLst/>
              <a:cxnLst/>
              <a:rect l="l" t="t" r="r" b="b"/>
              <a:pathLst>
                <a:path w="540356" h="532763" extrusionOk="0">
                  <a:moveTo>
                    <a:pt x="0" y="0"/>
                  </a:moveTo>
                  <a:lnTo>
                    <a:pt x="540356"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18" name="Google Shape;418;g39175aa9f0c_2_33"/>
            <p:cNvSpPr/>
            <p:nvPr/>
          </p:nvSpPr>
          <p:spPr>
            <a:xfrm>
              <a:off x="5160355" y="4905026"/>
              <a:ext cx="540356" cy="532763"/>
            </a:xfrm>
            <a:custGeom>
              <a:avLst/>
              <a:gdLst/>
              <a:ahLst/>
              <a:cxnLst/>
              <a:rect l="l" t="t" r="r" b="b"/>
              <a:pathLst>
                <a:path w="540356" h="532763" extrusionOk="0">
                  <a:moveTo>
                    <a:pt x="0" y="0"/>
                  </a:moveTo>
                  <a:lnTo>
                    <a:pt x="540356"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19" name="Google Shape;419;g39175aa9f0c_2_33"/>
            <p:cNvSpPr/>
            <p:nvPr/>
          </p:nvSpPr>
          <p:spPr>
            <a:xfrm>
              <a:off x="5248231" y="4905026"/>
              <a:ext cx="540356" cy="532763"/>
            </a:xfrm>
            <a:custGeom>
              <a:avLst/>
              <a:gdLst/>
              <a:ahLst/>
              <a:cxnLst/>
              <a:rect l="l" t="t" r="r" b="b"/>
              <a:pathLst>
                <a:path w="540356" h="532763" extrusionOk="0">
                  <a:moveTo>
                    <a:pt x="0" y="0"/>
                  </a:moveTo>
                  <a:lnTo>
                    <a:pt x="540357"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20" name="Google Shape;420;g39175aa9f0c_2_33"/>
            <p:cNvSpPr/>
            <p:nvPr/>
          </p:nvSpPr>
          <p:spPr>
            <a:xfrm>
              <a:off x="5335562" y="4905026"/>
              <a:ext cx="540356" cy="532763"/>
            </a:xfrm>
            <a:custGeom>
              <a:avLst/>
              <a:gdLst/>
              <a:ahLst/>
              <a:cxnLst/>
              <a:rect l="l" t="t" r="r" b="b"/>
              <a:pathLst>
                <a:path w="540356" h="532763" extrusionOk="0">
                  <a:moveTo>
                    <a:pt x="0" y="0"/>
                  </a:moveTo>
                  <a:lnTo>
                    <a:pt x="540357"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sp>
        <p:nvSpPr>
          <p:cNvPr id="421" name="Google Shape;421;g39175aa9f0c_2_33"/>
          <p:cNvSpPr/>
          <p:nvPr/>
        </p:nvSpPr>
        <p:spPr>
          <a:xfrm>
            <a:off x="8993474" y="-947650"/>
            <a:ext cx="2542800" cy="1904700"/>
          </a:xfrm>
          <a:prstGeom prst="ellipse">
            <a:avLst/>
          </a:prstGeom>
          <a:solidFill>
            <a:srgbClr val="4DBD98">
              <a:alpha val="7411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83"/>
              <a:buFont typeface="Arial"/>
              <a:buNone/>
            </a:pPr>
            <a:endParaRPr sz="1283" b="0" i="0" u="none" strike="noStrike" cap="none">
              <a:solidFill>
                <a:schemeClr val="lt1"/>
              </a:solidFill>
              <a:latin typeface="Century Schoolbook"/>
              <a:ea typeface="Century Schoolbook"/>
              <a:cs typeface="Century Schoolbook"/>
              <a:sym typeface="Century Schoolbook"/>
            </a:endParaRPr>
          </a:p>
        </p:txBody>
      </p:sp>
      <p:pic>
        <p:nvPicPr>
          <p:cNvPr id="422" name="Google Shape;422;g39175aa9f0c_2_33" title="Screenshot 2025-10-27 at 14.19.09.png"/>
          <p:cNvPicPr preferRelativeResize="0"/>
          <p:nvPr/>
        </p:nvPicPr>
        <p:blipFill rotWithShape="1">
          <a:blip r:embed="rId3">
            <a:alphaModFix/>
          </a:blip>
          <a:srcRect/>
          <a:stretch/>
        </p:blipFill>
        <p:spPr>
          <a:xfrm>
            <a:off x="5728300" y="1789060"/>
            <a:ext cx="5430151" cy="3826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39175aa9f0c_2_45"/>
          <p:cNvSpPr txBox="1">
            <a:spLocks noGrp="1"/>
          </p:cNvSpPr>
          <p:nvPr>
            <p:ph type="body" idx="1"/>
          </p:nvPr>
        </p:nvSpPr>
        <p:spPr>
          <a:xfrm>
            <a:off x="952649" y="2591126"/>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111E46"/>
              </a:buClr>
              <a:buSzPts val="2400"/>
              <a:buNone/>
            </a:pPr>
            <a:endParaRPr/>
          </a:p>
        </p:txBody>
      </p:sp>
      <p:sp>
        <p:nvSpPr>
          <p:cNvPr id="428" name="Google Shape;428;g39175aa9f0c_2_45"/>
          <p:cNvSpPr txBox="1">
            <a:spLocks noGrp="1"/>
          </p:cNvSpPr>
          <p:nvPr>
            <p:ph type="body" idx="2"/>
          </p:nvPr>
        </p:nvSpPr>
        <p:spPr>
          <a:xfrm>
            <a:off x="0" y="840425"/>
            <a:ext cx="6440700" cy="1235400"/>
          </a:xfrm>
          <a:prstGeom prst="rect">
            <a:avLst/>
          </a:prstGeom>
          <a:solidFill>
            <a:srgbClr val="EF4870"/>
          </a:solidFill>
          <a:ln>
            <a:noFill/>
          </a:ln>
        </p:spPr>
        <p:txBody>
          <a:bodyPr spcFirstLastPara="1" wrap="square" lIns="91425" tIns="45700" rIns="91425" bIns="45700" anchor="ctr" anchorCtr="0">
            <a:noAutofit/>
          </a:bodyPr>
          <a:lstStyle/>
          <a:p>
            <a:pPr marL="808038" lvl="0" indent="0" algn="l" rtl="0">
              <a:lnSpc>
                <a:spcPct val="104694"/>
              </a:lnSpc>
              <a:spcBef>
                <a:spcPts val="0"/>
              </a:spcBef>
              <a:spcAft>
                <a:spcPts val="0"/>
              </a:spcAft>
              <a:buClr>
                <a:schemeClr val="lt1"/>
              </a:buClr>
              <a:buSzPts val="3600"/>
              <a:buNone/>
            </a:pPr>
            <a:endParaRPr/>
          </a:p>
        </p:txBody>
      </p:sp>
      <p:grpSp>
        <p:nvGrpSpPr>
          <p:cNvPr id="429" name="Google Shape;429;g39175aa9f0c_2_45"/>
          <p:cNvGrpSpPr/>
          <p:nvPr/>
        </p:nvGrpSpPr>
        <p:grpSpPr>
          <a:xfrm>
            <a:off x="10042087" y="-1319576"/>
            <a:ext cx="2641616" cy="2639155"/>
            <a:chOff x="1782854" y="3591929"/>
            <a:chExt cx="742308" cy="741616"/>
          </a:xfrm>
        </p:grpSpPr>
        <p:sp>
          <p:nvSpPr>
            <p:cNvPr id="430" name="Google Shape;430;g39175aa9f0c_2_45"/>
            <p:cNvSpPr/>
            <p:nvPr/>
          </p:nvSpPr>
          <p:spPr>
            <a:xfrm>
              <a:off x="1834161" y="3663910"/>
              <a:ext cx="98246" cy="107970"/>
            </a:xfrm>
            <a:custGeom>
              <a:avLst/>
              <a:gdLst/>
              <a:ahLst/>
              <a:cxnLst/>
              <a:rect l="l" t="t" r="r" b="b"/>
              <a:pathLst>
                <a:path w="98246" h="107970" extrusionOk="0">
                  <a:moveTo>
                    <a:pt x="0" y="107970"/>
                  </a:moveTo>
                  <a:lnTo>
                    <a:pt x="98247" y="0"/>
                  </a:lnTo>
                  <a:cubicBezTo>
                    <a:pt x="58948" y="29446"/>
                    <a:pt x="25107" y="65982"/>
                    <a:pt x="0" y="10797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31" name="Google Shape;431;g39175aa9f0c_2_45"/>
            <p:cNvSpPr/>
            <p:nvPr/>
          </p:nvSpPr>
          <p:spPr>
            <a:xfrm>
              <a:off x="1795954" y="3616468"/>
              <a:ext cx="223238" cy="245932"/>
            </a:xfrm>
            <a:custGeom>
              <a:avLst/>
              <a:gdLst/>
              <a:ahLst/>
              <a:cxnLst/>
              <a:rect l="l" t="t" r="r" b="b"/>
              <a:pathLst>
                <a:path w="223238" h="245932" extrusionOk="0">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32" name="Google Shape;432;g39175aa9f0c_2_45"/>
            <p:cNvSpPr/>
            <p:nvPr/>
          </p:nvSpPr>
          <p:spPr>
            <a:xfrm>
              <a:off x="1782854" y="3599018"/>
              <a:ext cx="295285" cy="325547"/>
            </a:xfrm>
            <a:custGeom>
              <a:avLst/>
              <a:gdLst/>
              <a:ahLst/>
              <a:cxnLst/>
              <a:rect l="l" t="t" r="r" b="b"/>
              <a:pathLst>
                <a:path w="295285" h="325547" extrusionOk="0">
                  <a:moveTo>
                    <a:pt x="265266" y="8180"/>
                  </a:moveTo>
                  <a:lnTo>
                    <a:pt x="4912" y="294465"/>
                  </a:lnTo>
                  <a:cubicBezTo>
                    <a:pt x="2729" y="304826"/>
                    <a:pt x="1092" y="315187"/>
                    <a:pt x="0" y="325548"/>
                  </a:cubicBezTo>
                  <a:lnTo>
                    <a:pt x="295286" y="0"/>
                  </a:lnTo>
                  <a:cubicBezTo>
                    <a:pt x="285461" y="2727"/>
                    <a:pt x="275636" y="5453"/>
                    <a:pt x="265266" y="818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33" name="Google Shape;433;g39175aa9f0c_2_45"/>
            <p:cNvSpPr/>
            <p:nvPr/>
          </p:nvSpPr>
          <p:spPr>
            <a:xfrm>
              <a:off x="1782854" y="3592475"/>
              <a:ext cx="346592" cy="382259"/>
            </a:xfrm>
            <a:custGeom>
              <a:avLst/>
              <a:gdLst/>
              <a:ahLst/>
              <a:cxnLst/>
              <a:rect l="l" t="t" r="r" b="b"/>
              <a:pathLst>
                <a:path w="346592" h="382259" extrusionOk="0">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34" name="Google Shape;434;g39175aa9f0c_2_45"/>
            <p:cNvSpPr/>
            <p:nvPr/>
          </p:nvSpPr>
          <p:spPr>
            <a:xfrm>
              <a:off x="1782854" y="3591929"/>
              <a:ext cx="390257" cy="425883"/>
            </a:xfrm>
            <a:custGeom>
              <a:avLst/>
              <a:gdLst/>
              <a:ahLst/>
              <a:cxnLst/>
              <a:rect l="l" t="t" r="r" b="b"/>
              <a:pathLst>
                <a:path w="390257" h="425883" extrusionOk="0">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35" name="Google Shape;435;g39175aa9f0c_2_45"/>
            <p:cNvSpPr/>
            <p:nvPr/>
          </p:nvSpPr>
          <p:spPr>
            <a:xfrm>
              <a:off x="1788858" y="3594110"/>
              <a:ext cx="424097" cy="463509"/>
            </a:xfrm>
            <a:custGeom>
              <a:avLst/>
              <a:gdLst/>
              <a:ahLst/>
              <a:cxnLst/>
              <a:rect l="l" t="t" r="r" b="b"/>
              <a:pathLst>
                <a:path w="424097" h="463509" extrusionOk="0">
                  <a:moveTo>
                    <a:pt x="402811" y="0"/>
                  </a:moveTo>
                  <a:lnTo>
                    <a:pt x="0" y="442243"/>
                  </a:lnTo>
                  <a:cubicBezTo>
                    <a:pt x="1092" y="449332"/>
                    <a:pt x="3275" y="456421"/>
                    <a:pt x="4912" y="463510"/>
                  </a:cubicBezTo>
                  <a:lnTo>
                    <a:pt x="424098" y="3272"/>
                  </a:lnTo>
                  <a:cubicBezTo>
                    <a:pt x="417002" y="1636"/>
                    <a:pt x="409907" y="546"/>
                    <a:pt x="40281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36" name="Google Shape;436;g39175aa9f0c_2_45"/>
            <p:cNvSpPr/>
            <p:nvPr/>
          </p:nvSpPr>
          <p:spPr>
            <a:xfrm>
              <a:off x="1799775" y="3599563"/>
              <a:ext cx="448659" cy="494047"/>
            </a:xfrm>
            <a:custGeom>
              <a:avLst/>
              <a:gdLst/>
              <a:ahLst/>
              <a:cxnLst/>
              <a:rect l="l" t="t" r="r" b="b"/>
              <a:pathLst>
                <a:path w="448659" h="494047" extrusionOk="0">
                  <a:moveTo>
                    <a:pt x="429556" y="0"/>
                  </a:moveTo>
                  <a:lnTo>
                    <a:pt x="0" y="474962"/>
                  </a:lnTo>
                  <a:cubicBezTo>
                    <a:pt x="2183" y="481505"/>
                    <a:pt x="3821" y="487504"/>
                    <a:pt x="6550" y="494047"/>
                  </a:cubicBezTo>
                  <a:lnTo>
                    <a:pt x="448660" y="4908"/>
                  </a:lnTo>
                  <a:cubicBezTo>
                    <a:pt x="442656" y="3272"/>
                    <a:pt x="436106" y="1636"/>
                    <a:pt x="42955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37" name="Google Shape;437;g39175aa9f0c_2_45"/>
            <p:cNvSpPr/>
            <p:nvPr/>
          </p:nvSpPr>
          <p:spPr>
            <a:xfrm>
              <a:off x="1811237" y="3609379"/>
              <a:ext cx="471583" cy="516404"/>
            </a:xfrm>
            <a:custGeom>
              <a:avLst/>
              <a:gdLst/>
              <a:ahLst/>
              <a:cxnLst/>
              <a:rect l="l" t="t" r="r" b="b"/>
              <a:pathLst>
                <a:path w="471583" h="516404" extrusionOk="0">
                  <a:moveTo>
                    <a:pt x="453572" y="0"/>
                  </a:moveTo>
                  <a:lnTo>
                    <a:pt x="0" y="498955"/>
                  </a:lnTo>
                  <a:cubicBezTo>
                    <a:pt x="2183" y="504953"/>
                    <a:pt x="5458" y="510951"/>
                    <a:pt x="8187" y="516404"/>
                  </a:cubicBezTo>
                  <a:lnTo>
                    <a:pt x="471584" y="5998"/>
                  </a:lnTo>
                  <a:cubicBezTo>
                    <a:pt x="465580" y="3817"/>
                    <a:pt x="459576" y="1636"/>
                    <a:pt x="45357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38" name="Google Shape;438;g39175aa9f0c_2_45"/>
            <p:cNvSpPr/>
            <p:nvPr/>
          </p:nvSpPr>
          <p:spPr>
            <a:xfrm>
              <a:off x="1826520" y="3620285"/>
              <a:ext cx="488504" cy="535490"/>
            </a:xfrm>
            <a:custGeom>
              <a:avLst/>
              <a:gdLst/>
              <a:ahLst/>
              <a:cxnLst/>
              <a:rect l="l" t="t" r="r" b="b"/>
              <a:pathLst>
                <a:path w="488504" h="535490" extrusionOk="0">
                  <a:moveTo>
                    <a:pt x="472130" y="0"/>
                  </a:moveTo>
                  <a:lnTo>
                    <a:pt x="0" y="519131"/>
                  </a:lnTo>
                  <a:cubicBezTo>
                    <a:pt x="2729" y="524584"/>
                    <a:pt x="6004" y="530037"/>
                    <a:pt x="9279" y="535490"/>
                  </a:cubicBezTo>
                  <a:lnTo>
                    <a:pt x="488504" y="7634"/>
                  </a:lnTo>
                  <a:cubicBezTo>
                    <a:pt x="483592" y="4908"/>
                    <a:pt x="477588" y="2727"/>
                    <a:pt x="47213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39" name="Google Shape;439;g39175aa9f0c_2_45"/>
            <p:cNvSpPr/>
            <p:nvPr/>
          </p:nvSpPr>
          <p:spPr>
            <a:xfrm>
              <a:off x="1843440" y="3635554"/>
              <a:ext cx="501603" cy="546396"/>
            </a:xfrm>
            <a:custGeom>
              <a:avLst/>
              <a:gdLst/>
              <a:ahLst/>
              <a:cxnLst/>
              <a:rect l="l" t="t" r="r" b="b"/>
              <a:pathLst>
                <a:path w="501603" h="546396" extrusionOk="0">
                  <a:moveTo>
                    <a:pt x="485775" y="0"/>
                  </a:moveTo>
                  <a:lnTo>
                    <a:pt x="0" y="531673"/>
                  </a:lnTo>
                  <a:cubicBezTo>
                    <a:pt x="3275" y="536581"/>
                    <a:pt x="7096" y="542034"/>
                    <a:pt x="10370" y="546397"/>
                  </a:cubicBezTo>
                  <a:lnTo>
                    <a:pt x="501604" y="8725"/>
                  </a:lnTo>
                  <a:cubicBezTo>
                    <a:pt x="496146" y="5998"/>
                    <a:pt x="491233" y="2727"/>
                    <a:pt x="485775"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40" name="Google Shape;440;g39175aa9f0c_2_45"/>
            <p:cNvSpPr/>
            <p:nvPr/>
          </p:nvSpPr>
          <p:spPr>
            <a:xfrm>
              <a:off x="1864727" y="3652458"/>
              <a:ext cx="507607" cy="556211"/>
            </a:xfrm>
            <a:custGeom>
              <a:avLst/>
              <a:gdLst/>
              <a:ahLst/>
              <a:cxnLst/>
              <a:rect l="l" t="t" r="r" b="b"/>
              <a:pathLst>
                <a:path w="507607" h="556211" extrusionOk="0">
                  <a:moveTo>
                    <a:pt x="492871" y="0"/>
                  </a:moveTo>
                  <a:lnTo>
                    <a:pt x="0" y="542579"/>
                  </a:lnTo>
                  <a:cubicBezTo>
                    <a:pt x="3821" y="546942"/>
                    <a:pt x="7641" y="551850"/>
                    <a:pt x="11462" y="556212"/>
                  </a:cubicBezTo>
                  <a:lnTo>
                    <a:pt x="507608" y="9815"/>
                  </a:lnTo>
                  <a:cubicBezTo>
                    <a:pt x="502695" y="6544"/>
                    <a:pt x="497783" y="3272"/>
                    <a:pt x="49287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41" name="Google Shape;441;g39175aa9f0c_2_45"/>
            <p:cNvSpPr/>
            <p:nvPr/>
          </p:nvSpPr>
          <p:spPr>
            <a:xfrm>
              <a:off x="1885468" y="3671544"/>
              <a:ext cx="511428" cy="560029"/>
            </a:xfrm>
            <a:custGeom>
              <a:avLst/>
              <a:gdLst/>
              <a:ahLst/>
              <a:cxnLst/>
              <a:rect l="l" t="t" r="r" b="b"/>
              <a:pathLst>
                <a:path w="511428" h="560029" extrusionOk="0">
                  <a:moveTo>
                    <a:pt x="497237" y="0"/>
                  </a:moveTo>
                  <a:lnTo>
                    <a:pt x="0" y="547487"/>
                  </a:lnTo>
                  <a:cubicBezTo>
                    <a:pt x="3821" y="551304"/>
                    <a:pt x="8187" y="556212"/>
                    <a:pt x="12554" y="560029"/>
                  </a:cubicBezTo>
                  <a:lnTo>
                    <a:pt x="511428" y="11452"/>
                  </a:lnTo>
                  <a:cubicBezTo>
                    <a:pt x="506516" y="7089"/>
                    <a:pt x="502149" y="3817"/>
                    <a:pt x="497237"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42" name="Google Shape;442;g39175aa9f0c_2_45"/>
            <p:cNvSpPr/>
            <p:nvPr/>
          </p:nvSpPr>
          <p:spPr>
            <a:xfrm>
              <a:off x="1907846" y="3692265"/>
              <a:ext cx="510882" cy="562210"/>
            </a:xfrm>
            <a:custGeom>
              <a:avLst/>
              <a:gdLst/>
              <a:ahLst/>
              <a:cxnLst/>
              <a:rect l="l" t="t" r="r" b="b"/>
              <a:pathLst>
                <a:path w="510882" h="562210" extrusionOk="0">
                  <a:moveTo>
                    <a:pt x="499420" y="0"/>
                  </a:moveTo>
                  <a:lnTo>
                    <a:pt x="0" y="550759"/>
                  </a:lnTo>
                  <a:cubicBezTo>
                    <a:pt x="4367" y="554576"/>
                    <a:pt x="8733" y="558393"/>
                    <a:pt x="13100" y="562211"/>
                  </a:cubicBezTo>
                  <a:lnTo>
                    <a:pt x="510883" y="13087"/>
                  </a:lnTo>
                  <a:cubicBezTo>
                    <a:pt x="508153" y="8180"/>
                    <a:pt x="503241" y="4363"/>
                    <a:pt x="49942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43" name="Google Shape;443;g39175aa9f0c_2_45"/>
            <p:cNvSpPr/>
            <p:nvPr/>
          </p:nvSpPr>
          <p:spPr>
            <a:xfrm>
              <a:off x="1934591" y="3716804"/>
              <a:ext cx="507607" cy="556757"/>
            </a:xfrm>
            <a:custGeom>
              <a:avLst/>
              <a:gdLst/>
              <a:ahLst/>
              <a:cxnLst/>
              <a:rect l="l" t="t" r="r" b="b"/>
              <a:pathLst>
                <a:path w="507607" h="556757" extrusionOk="0">
                  <a:moveTo>
                    <a:pt x="495600" y="0"/>
                  </a:moveTo>
                  <a:lnTo>
                    <a:pt x="0" y="546397"/>
                  </a:lnTo>
                  <a:cubicBezTo>
                    <a:pt x="4912" y="550214"/>
                    <a:pt x="9825" y="553485"/>
                    <a:pt x="14737" y="556758"/>
                  </a:cubicBezTo>
                  <a:lnTo>
                    <a:pt x="507608" y="13633"/>
                  </a:lnTo>
                  <a:cubicBezTo>
                    <a:pt x="503787" y="9270"/>
                    <a:pt x="499966" y="4363"/>
                    <a:pt x="49560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44" name="Google Shape;444;g39175aa9f0c_2_45"/>
            <p:cNvSpPr/>
            <p:nvPr/>
          </p:nvSpPr>
          <p:spPr>
            <a:xfrm>
              <a:off x="1960790" y="3741343"/>
              <a:ext cx="499966" cy="548577"/>
            </a:xfrm>
            <a:custGeom>
              <a:avLst/>
              <a:gdLst/>
              <a:ahLst/>
              <a:cxnLst/>
              <a:rect l="l" t="t" r="r" b="b"/>
              <a:pathLst>
                <a:path w="499966" h="548577" extrusionOk="0">
                  <a:moveTo>
                    <a:pt x="489596" y="0"/>
                  </a:moveTo>
                  <a:lnTo>
                    <a:pt x="0" y="539853"/>
                  </a:lnTo>
                  <a:cubicBezTo>
                    <a:pt x="5458" y="543125"/>
                    <a:pt x="10370" y="545851"/>
                    <a:pt x="15829" y="548578"/>
                  </a:cubicBezTo>
                  <a:lnTo>
                    <a:pt x="499966" y="14723"/>
                  </a:lnTo>
                  <a:cubicBezTo>
                    <a:pt x="496691" y="9816"/>
                    <a:pt x="493416" y="4908"/>
                    <a:pt x="48959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45" name="Google Shape;445;g39175aa9f0c_2_45"/>
            <p:cNvSpPr/>
            <p:nvPr/>
          </p:nvSpPr>
          <p:spPr>
            <a:xfrm>
              <a:off x="1989172" y="3768063"/>
              <a:ext cx="490687" cy="535490"/>
            </a:xfrm>
            <a:custGeom>
              <a:avLst/>
              <a:gdLst/>
              <a:ahLst/>
              <a:cxnLst/>
              <a:rect l="l" t="t" r="r" b="b"/>
              <a:pathLst>
                <a:path w="490687" h="535490" extrusionOk="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46" name="Google Shape;446;g39175aa9f0c_2_45"/>
            <p:cNvSpPr/>
            <p:nvPr/>
          </p:nvSpPr>
          <p:spPr>
            <a:xfrm>
              <a:off x="2021375" y="3798600"/>
              <a:ext cx="471583" cy="518586"/>
            </a:xfrm>
            <a:custGeom>
              <a:avLst/>
              <a:gdLst/>
              <a:ahLst/>
              <a:cxnLst/>
              <a:rect l="l" t="t" r="r" b="b"/>
              <a:pathLst>
                <a:path w="471583" h="518586" extrusionOk="0">
                  <a:moveTo>
                    <a:pt x="463942" y="0"/>
                  </a:moveTo>
                  <a:lnTo>
                    <a:pt x="0" y="512042"/>
                  </a:lnTo>
                  <a:cubicBezTo>
                    <a:pt x="6004" y="514224"/>
                    <a:pt x="12008" y="516405"/>
                    <a:pt x="18012" y="518586"/>
                  </a:cubicBezTo>
                  <a:lnTo>
                    <a:pt x="471584" y="17450"/>
                  </a:lnTo>
                  <a:cubicBezTo>
                    <a:pt x="469401" y="10906"/>
                    <a:pt x="467217" y="5453"/>
                    <a:pt x="46394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47" name="Google Shape;447;g39175aa9f0c_2_45"/>
            <p:cNvSpPr/>
            <p:nvPr/>
          </p:nvSpPr>
          <p:spPr>
            <a:xfrm>
              <a:off x="2055762" y="3830773"/>
              <a:ext cx="450842" cy="495683"/>
            </a:xfrm>
            <a:custGeom>
              <a:avLst/>
              <a:gdLst/>
              <a:ahLst/>
              <a:cxnLst/>
              <a:rect l="l" t="t" r="r" b="b"/>
              <a:pathLst>
                <a:path w="450842" h="495683" extrusionOk="0">
                  <a:moveTo>
                    <a:pt x="444293" y="0"/>
                  </a:moveTo>
                  <a:lnTo>
                    <a:pt x="0" y="490775"/>
                  </a:lnTo>
                  <a:cubicBezTo>
                    <a:pt x="6550" y="492411"/>
                    <a:pt x="13100" y="494047"/>
                    <a:pt x="19649" y="495683"/>
                  </a:cubicBezTo>
                  <a:lnTo>
                    <a:pt x="450843" y="19631"/>
                  </a:lnTo>
                  <a:cubicBezTo>
                    <a:pt x="449205" y="12542"/>
                    <a:pt x="446476" y="5998"/>
                    <a:pt x="444293"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48" name="Google Shape;448;g39175aa9f0c_2_45"/>
            <p:cNvSpPr/>
            <p:nvPr/>
          </p:nvSpPr>
          <p:spPr>
            <a:xfrm>
              <a:off x="2091785" y="3866218"/>
              <a:ext cx="424643" cy="465145"/>
            </a:xfrm>
            <a:custGeom>
              <a:avLst/>
              <a:gdLst/>
              <a:ahLst/>
              <a:cxnLst/>
              <a:rect l="l" t="t" r="r" b="b"/>
              <a:pathLst>
                <a:path w="424643" h="465145" extrusionOk="0">
                  <a:moveTo>
                    <a:pt x="419731" y="0"/>
                  </a:moveTo>
                  <a:lnTo>
                    <a:pt x="0" y="462419"/>
                  </a:lnTo>
                  <a:cubicBezTo>
                    <a:pt x="7096" y="463510"/>
                    <a:pt x="14191" y="464601"/>
                    <a:pt x="21287" y="465146"/>
                  </a:cubicBezTo>
                  <a:lnTo>
                    <a:pt x="424644" y="20176"/>
                  </a:lnTo>
                  <a:cubicBezTo>
                    <a:pt x="423006" y="14178"/>
                    <a:pt x="421369" y="7089"/>
                    <a:pt x="41973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49" name="Google Shape;449;g39175aa9f0c_2_45"/>
            <p:cNvSpPr/>
            <p:nvPr/>
          </p:nvSpPr>
          <p:spPr>
            <a:xfrm>
              <a:off x="2131630" y="3906025"/>
              <a:ext cx="390257" cy="427519"/>
            </a:xfrm>
            <a:custGeom>
              <a:avLst/>
              <a:gdLst/>
              <a:ahLst/>
              <a:cxnLst/>
              <a:rect l="l" t="t" r="r" b="b"/>
              <a:pathLst>
                <a:path w="390257" h="427519" extrusionOk="0">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50" name="Google Shape;450;g39175aa9f0c_2_45"/>
            <p:cNvSpPr/>
            <p:nvPr/>
          </p:nvSpPr>
          <p:spPr>
            <a:xfrm>
              <a:off x="2174749" y="3949650"/>
              <a:ext cx="350413" cy="383895"/>
            </a:xfrm>
            <a:custGeom>
              <a:avLst/>
              <a:gdLst/>
              <a:ahLst/>
              <a:cxnLst/>
              <a:rect l="l" t="t" r="r" b="b"/>
              <a:pathLst>
                <a:path w="350413" h="383895" extrusionOk="0">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51" name="Google Shape;451;g39175aa9f0c_2_45"/>
            <p:cNvSpPr/>
            <p:nvPr/>
          </p:nvSpPr>
          <p:spPr>
            <a:xfrm>
              <a:off x="2224418" y="3998727"/>
              <a:ext cx="297468" cy="327183"/>
            </a:xfrm>
            <a:custGeom>
              <a:avLst/>
              <a:gdLst/>
              <a:ahLst/>
              <a:cxnLst/>
              <a:rect l="l" t="t" r="r" b="b"/>
              <a:pathLst>
                <a:path w="297468" h="327183" extrusionOk="0">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52" name="Google Shape;452;g39175aa9f0c_2_45"/>
            <p:cNvSpPr/>
            <p:nvPr/>
          </p:nvSpPr>
          <p:spPr>
            <a:xfrm>
              <a:off x="2285004" y="4059257"/>
              <a:ext cx="227058" cy="249750"/>
            </a:xfrm>
            <a:custGeom>
              <a:avLst/>
              <a:gdLst/>
              <a:ahLst/>
              <a:cxnLst/>
              <a:rect l="l" t="t" r="r" b="b"/>
              <a:pathLst>
                <a:path w="227058" h="249750" extrusionOk="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453" name="Google Shape;453;g39175aa9f0c_2_45"/>
            <p:cNvSpPr/>
            <p:nvPr/>
          </p:nvSpPr>
          <p:spPr>
            <a:xfrm>
              <a:off x="2368513" y="4148141"/>
              <a:ext cx="105888" cy="115604"/>
            </a:xfrm>
            <a:custGeom>
              <a:avLst/>
              <a:gdLst/>
              <a:ahLst/>
              <a:cxnLst/>
              <a:rect l="l" t="t" r="r" b="b"/>
              <a:pathLst>
                <a:path w="105888" h="115604" extrusionOk="0">
                  <a:moveTo>
                    <a:pt x="105888" y="0"/>
                  </a:moveTo>
                  <a:lnTo>
                    <a:pt x="0" y="115605"/>
                  </a:lnTo>
                  <a:cubicBezTo>
                    <a:pt x="43119" y="85068"/>
                    <a:pt x="79689" y="45805"/>
                    <a:pt x="10588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pic>
        <p:nvPicPr>
          <p:cNvPr id="454" name="Google Shape;454;g39175aa9f0c_2_45" title="Screenshot 2025-10-27 at 14.12.41.png"/>
          <p:cNvPicPr preferRelativeResize="0"/>
          <p:nvPr/>
        </p:nvPicPr>
        <p:blipFill rotWithShape="1">
          <a:blip r:embed="rId3">
            <a:alphaModFix/>
          </a:blip>
          <a:srcRect/>
          <a:stretch/>
        </p:blipFill>
        <p:spPr>
          <a:xfrm>
            <a:off x="1498716" y="840412"/>
            <a:ext cx="9391375" cy="5177176"/>
          </a:xfrm>
          <a:prstGeom prst="rect">
            <a:avLst/>
          </a:prstGeom>
          <a:noFill/>
          <a:ln>
            <a:noFill/>
          </a:ln>
        </p:spPr>
      </p:pic>
      <p:sp>
        <p:nvSpPr>
          <p:cNvPr id="455" name="Google Shape;455;g39175aa9f0c_2_45"/>
          <p:cNvSpPr/>
          <p:nvPr/>
        </p:nvSpPr>
        <p:spPr>
          <a:xfrm>
            <a:off x="9169675" y="1656700"/>
            <a:ext cx="1502700" cy="152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56" name="Google Shape;456;g39175aa9f0c_2_45"/>
          <p:cNvSpPr/>
          <p:nvPr/>
        </p:nvSpPr>
        <p:spPr>
          <a:xfrm>
            <a:off x="7421375" y="1128450"/>
            <a:ext cx="1502700" cy="152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
          <p:cNvPicPr preferRelativeResize="0">
            <a:picLocks noGrp="1"/>
          </p:cNvPicPr>
          <p:nvPr>
            <p:ph type="pic" idx="2"/>
          </p:nvPr>
        </p:nvPicPr>
        <p:blipFill rotWithShape="1">
          <a:blip r:embed="rId3">
            <a:alphaModFix/>
          </a:blip>
          <a:srcRect l="10344" r="10343"/>
          <a:stretch/>
        </p:blipFill>
        <p:spPr>
          <a:xfrm>
            <a:off x="433137" y="577515"/>
            <a:ext cx="5855368" cy="4921840"/>
          </a:xfrm>
          <a:prstGeom prst="rect">
            <a:avLst/>
          </a:prstGeom>
          <a:solidFill>
            <a:srgbClr val="BFBFBF"/>
          </a:solidFill>
          <a:ln>
            <a:noFill/>
          </a:ln>
        </p:spPr>
      </p:pic>
      <p:sp>
        <p:nvSpPr>
          <p:cNvPr id="103" name="Google Shape;103;p1"/>
          <p:cNvSpPr txBox="1">
            <a:spLocks noGrp="1"/>
          </p:cNvSpPr>
          <p:nvPr>
            <p:ph type="body" idx="1"/>
          </p:nvPr>
        </p:nvSpPr>
        <p:spPr>
          <a:xfrm>
            <a:off x="5714900" y="2498675"/>
            <a:ext cx="4926300" cy="16608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2841"/>
              </a:buClr>
              <a:buSzPts val="4000"/>
              <a:buFont typeface="Play"/>
              <a:buNone/>
            </a:pPr>
            <a:r>
              <a:rPr lang="en-US" sz="2600" b="0">
                <a:latin typeface="Arial"/>
                <a:ea typeface="Arial"/>
                <a:cs typeface="Arial"/>
                <a:sym typeface="Arial"/>
              </a:rPr>
              <a:t>Creating Digital Narratives - Storytelling Tools &amp; Techniques</a:t>
            </a:r>
            <a:endParaRPr sz="5500"/>
          </a:p>
        </p:txBody>
      </p:sp>
      <p:sp>
        <p:nvSpPr>
          <p:cNvPr id="104" name="Google Shape;104;p1"/>
          <p:cNvSpPr txBox="1">
            <a:spLocks noGrp="1"/>
          </p:cNvSpPr>
          <p:nvPr>
            <p:ph type="body" idx="3"/>
          </p:nvPr>
        </p:nvSpPr>
        <p:spPr>
          <a:xfrm>
            <a:off x="5800850" y="5091223"/>
            <a:ext cx="32556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2841"/>
              </a:buClr>
              <a:buSzPts val="2000"/>
              <a:buFont typeface="Arial"/>
              <a:buNone/>
            </a:pPr>
            <a:r>
              <a:rPr lang="en-US" sz="2000" b="0">
                <a:latin typeface="Arial"/>
                <a:ea typeface="Arial"/>
                <a:cs typeface="Arial"/>
                <a:sym typeface="Arial"/>
              </a:rPr>
              <a:t>Kristina Petrauskė-Chistorikė</a:t>
            </a:r>
            <a:endParaRPr sz="2400" b="0">
              <a:latin typeface="Arial"/>
              <a:ea typeface="Arial"/>
              <a:cs typeface="Arial"/>
              <a:sym typeface="Arial"/>
            </a:endParaRPr>
          </a:p>
        </p:txBody>
      </p:sp>
      <p:sp>
        <p:nvSpPr>
          <p:cNvPr id="105" name="Google Shape;105;p1"/>
          <p:cNvSpPr/>
          <p:nvPr/>
        </p:nvSpPr>
        <p:spPr>
          <a:xfrm>
            <a:off x="0" y="1897468"/>
            <a:ext cx="895932" cy="895932"/>
          </a:xfrm>
          <a:prstGeom prst="ellipse">
            <a:avLst/>
          </a:prstGeom>
          <a:solidFill>
            <a:srgbClr val="4DBD98">
              <a:alpha val="7843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83"/>
              <a:buFont typeface="Arial"/>
              <a:buNone/>
            </a:pPr>
            <a:endParaRPr sz="1283" b="0" i="0" u="none" strike="noStrike" cap="none">
              <a:solidFill>
                <a:schemeClr val="lt1"/>
              </a:solidFill>
              <a:latin typeface="Century Schoolbook"/>
              <a:ea typeface="Century Schoolbook"/>
              <a:cs typeface="Century Schoolbook"/>
              <a:sym typeface="Century Schoolbook"/>
            </a:endParaRPr>
          </a:p>
        </p:txBody>
      </p:sp>
      <p:grpSp>
        <p:nvGrpSpPr>
          <p:cNvPr id="106" name="Google Shape;106;p1"/>
          <p:cNvGrpSpPr/>
          <p:nvPr/>
        </p:nvGrpSpPr>
        <p:grpSpPr>
          <a:xfrm>
            <a:off x="10641177" y="3499946"/>
            <a:ext cx="2641616" cy="2639155"/>
            <a:chOff x="1782854" y="3591929"/>
            <a:chExt cx="742308" cy="741616"/>
          </a:xfrm>
        </p:grpSpPr>
        <p:sp>
          <p:nvSpPr>
            <p:cNvPr id="107" name="Google Shape;107;p1"/>
            <p:cNvSpPr/>
            <p:nvPr/>
          </p:nvSpPr>
          <p:spPr>
            <a:xfrm>
              <a:off x="1834161" y="3663910"/>
              <a:ext cx="98246" cy="107970"/>
            </a:xfrm>
            <a:custGeom>
              <a:avLst/>
              <a:gdLst/>
              <a:ahLst/>
              <a:cxnLst/>
              <a:rect l="l" t="t" r="r" b="b"/>
              <a:pathLst>
                <a:path w="98246" h="107970" extrusionOk="0">
                  <a:moveTo>
                    <a:pt x="0" y="107970"/>
                  </a:moveTo>
                  <a:lnTo>
                    <a:pt x="98247" y="0"/>
                  </a:lnTo>
                  <a:cubicBezTo>
                    <a:pt x="58948" y="29446"/>
                    <a:pt x="25107" y="65982"/>
                    <a:pt x="0" y="10797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08" name="Google Shape;108;p1"/>
            <p:cNvSpPr/>
            <p:nvPr/>
          </p:nvSpPr>
          <p:spPr>
            <a:xfrm>
              <a:off x="1795954" y="3616468"/>
              <a:ext cx="223238" cy="245932"/>
            </a:xfrm>
            <a:custGeom>
              <a:avLst/>
              <a:gdLst/>
              <a:ahLst/>
              <a:cxnLst/>
              <a:rect l="l" t="t" r="r" b="b"/>
              <a:pathLst>
                <a:path w="223238" h="245932" extrusionOk="0">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09" name="Google Shape;109;p1"/>
            <p:cNvSpPr/>
            <p:nvPr/>
          </p:nvSpPr>
          <p:spPr>
            <a:xfrm>
              <a:off x="1782854" y="3599018"/>
              <a:ext cx="295285" cy="325547"/>
            </a:xfrm>
            <a:custGeom>
              <a:avLst/>
              <a:gdLst/>
              <a:ahLst/>
              <a:cxnLst/>
              <a:rect l="l" t="t" r="r" b="b"/>
              <a:pathLst>
                <a:path w="295285" h="325547" extrusionOk="0">
                  <a:moveTo>
                    <a:pt x="265266" y="8180"/>
                  </a:moveTo>
                  <a:lnTo>
                    <a:pt x="4912" y="294465"/>
                  </a:lnTo>
                  <a:cubicBezTo>
                    <a:pt x="2729" y="304826"/>
                    <a:pt x="1092" y="315187"/>
                    <a:pt x="0" y="325548"/>
                  </a:cubicBezTo>
                  <a:lnTo>
                    <a:pt x="295286" y="0"/>
                  </a:lnTo>
                  <a:cubicBezTo>
                    <a:pt x="285461" y="2727"/>
                    <a:pt x="275636" y="5453"/>
                    <a:pt x="265266" y="818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10" name="Google Shape;110;p1"/>
            <p:cNvSpPr/>
            <p:nvPr/>
          </p:nvSpPr>
          <p:spPr>
            <a:xfrm>
              <a:off x="1782854" y="3592475"/>
              <a:ext cx="346592" cy="382259"/>
            </a:xfrm>
            <a:custGeom>
              <a:avLst/>
              <a:gdLst/>
              <a:ahLst/>
              <a:cxnLst/>
              <a:rect l="l" t="t" r="r" b="b"/>
              <a:pathLst>
                <a:path w="346592" h="382259" extrusionOk="0">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11" name="Google Shape;111;p1"/>
            <p:cNvSpPr/>
            <p:nvPr/>
          </p:nvSpPr>
          <p:spPr>
            <a:xfrm>
              <a:off x="1782854" y="3591929"/>
              <a:ext cx="390257" cy="425883"/>
            </a:xfrm>
            <a:custGeom>
              <a:avLst/>
              <a:gdLst/>
              <a:ahLst/>
              <a:cxnLst/>
              <a:rect l="l" t="t" r="r" b="b"/>
              <a:pathLst>
                <a:path w="390257" h="425883" extrusionOk="0">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12" name="Google Shape;112;p1"/>
            <p:cNvSpPr/>
            <p:nvPr/>
          </p:nvSpPr>
          <p:spPr>
            <a:xfrm>
              <a:off x="1788858" y="3594110"/>
              <a:ext cx="424097" cy="463509"/>
            </a:xfrm>
            <a:custGeom>
              <a:avLst/>
              <a:gdLst/>
              <a:ahLst/>
              <a:cxnLst/>
              <a:rect l="l" t="t" r="r" b="b"/>
              <a:pathLst>
                <a:path w="424097" h="463509" extrusionOk="0">
                  <a:moveTo>
                    <a:pt x="402811" y="0"/>
                  </a:moveTo>
                  <a:lnTo>
                    <a:pt x="0" y="442243"/>
                  </a:lnTo>
                  <a:cubicBezTo>
                    <a:pt x="1092" y="449332"/>
                    <a:pt x="3275" y="456421"/>
                    <a:pt x="4912" y="463510"/>
                  </a:cubicBezTo>
                  <a:lnTo>
                    <a:pt x="424098" y="3272"/>
                  </a:lnTo>
                  <a:cubicBezTo>
                    <a:pt x="417002" y="1636"/>
                    <a:pt x="409907" y="546"/>
                    <a:pt x="402811"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13" name="Google Shape;113;p1"/>
            <p:cNvSpPr/>
            <p:nvPr/>
          </p:nvSpPr>
          <p:spPr>
            <a:xfrm>
              <a:off x="1799775" y="3599563"/>
              <a:ext cx="448659" cy="494047"/>
            </a:xfrm>
            <a:custGeom>
              <a:avLst/>
              <a:gdLst/>
              <a:ahLst/>
              <a:cxnLst/>
              <a:rect l="l" t="t" r="r" b="b"/>
              <a:pathLst>
                <a:path w="448659" h="494047" extrusionOk="0">
                  <a:moveTo>
                    <a:pt x="429556" y="0"/>
                  </a:moveTo>
                  <a:lnTo>
                    <a:pt x="0" y="474962"/>
                  </a:lnTo>
                  <a:cubicBezTo>
                    <a:pt x="2183" y="481505"/>
                    <a:pt x="3821" y="487504"/>
                    <a:pt x="6550" y="494047"/>
                  </a:cubicBezTo>
                  <a:lnTo>
                    <a:pt x="448660" y="4908"/>
                  </a:lnTo>
                  <a:cubicBezTo>
                    <a:pt x="442656" y="3272"/>
                    <a:pt x="436106" y="1636"/>
                    <a:pt x="429556"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14" name="Google Shape;114;p1"/>
            <p:cNvSpPr/>
            <p:nvPr/>
          </p:nvSpPr>
          <p:spPr>
            <a:xfrm>
              <a:off x="1811237" y="3609379"/>
              <a:ext cx="471583" cy="516404"/>
            </a:xfrm>
            <a:custGeom>
              <a:avLst/>
              <a:gdLst/>
              <a:ahLst/>
              <a:cxnLst/>
              <a:rect l="l" t="t" r="r" b="b"/>
              <a:pathLst>
                <a:path w="471583" h="516404" extrusionOk="0">
                  <a:moveTo>
                    <a:pt x="453572" y="0"/>
                  </a:moveTo>
                  <a:lnTo>
                    <a:pt x="0" y="498955"/>
                  </a:lnTo>
                  <a:cubicBezTo>
                    <a:pt x="2183" y="504953"/>
                    <a:pt x="5458" y="510951"/>
                    <a:pt x="8187" y="516404"/>
                  </a:cubicBezTo>
                  <a:lnTo>
                    <a:pt x="471584" y="5998"/>
                  </a:lnTo>
                  <a:cubicBezTo>
                    <a:pt x="465580" y="3817"/>
                    <a:pt x="459576" y="1636"/>
                    <a:pt x="453572"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15" name="Google Shape;115;p1"/>
            <p:cNvSpPr/>
            <p:nvPr/>
          </p:nvSpPr>
          <p:spPr>
            <a:xfrm>
              <a:off x="1826520" y="3620285"/>
              <a:ext cx="488504" cy="535490"/>
            </a:xfrm>
            <a:custGeom>
              <a:avLst/>
              <a:gdLst/>
              <a:ahLst/>
              <a:cxnLst/>
              <a:rect l="l" t="t" r="r" b="b"/>
              <a:pathLst>
                <a:path w="488504" h="535490" extrusionOk="0">
                  <a:moveTo>
                    <a:pt x="472130" y="0"/>
                  </a:moveTo>
                  <a:lnTo>
                    <a:pt x="0" y="519131"/>
                  </a:lnTo>
                  <a:cubicBezTo>
                    <a:pt x="2729" y="524584"/>
                    <a:pt x="6004" y="530037"/>
                    <a:pt x="9279" y="535490"/>
                  </a:cubicBezTo>
                  <a:lnTo>
                    <a:pt x="488504" y="7634"/>
                  </a:lnTo>
                  <a:cubicBezTo>
                    <a:pt x="483592" y="4908"/>
                    <a:pt x="477588" y="2727"/>
                    <a:pt x="472130"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16" name="Google Shape;116;p1"/>
            <p:cNvSpPr/>
            <p:nvPr/>
          </p:nvSpPr>
          <p:spPr>
            <a:xfrm>
              <a:off x="1843440" y="3635554"/>
              <a:ext cx="501603" cy="546396"/>
            </a:xfrm>
            <a:custGeom>
              <a:avLst/>
              <a:gdLst/>
              <a:ahLst/>
              <a:cxnLst/>
              <a:rect l="l" t="t" r="r" b="b"/>
              <a:pathLst>
                <a:path w="501603" h="546396" extrusionOk="0">
                  <a:moveTo>
                    <a:pt x="485775" y="0"/>
                  </a:moveTo>
                  <a:lnTo>
                    <a:pt x="0" y="531673"/>
                  </a:lnTo>
                  <a:cubicBezTo>
                    <a:pt x="3275" y="536581"/>
                    <a:pt x="7096" y="542034"/>
                    <a:pt x="10370" y="546397"/>
                  </a:cubicBezTo>
                  <a:lnTo>
                    <a:pt x="501604" y="8725"/>
                  </a:lnTo>
                  <a:cubicBezTo>
                    <a:pt x="496146" y="5998"/>
                    <a:pt x="491233" y="2727"/>
                    <a:pt x="485775"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17" name="Google Shape;117;p1"/>
            <p:cNvSpPr/>
            <p:nvPr/>
          </p:nvSpPr>
          <p:spPr>
            <a:xfrm>
              <a:off x="1864727" y="3652458"/>
              <a:ext cx="507607" cy="556211"/>
            </a:xfrm>
            <a:custGeom>
              <a:avLst/>
              <a:gdLst/>
              <a:ahLst/>
              <a:cxnLst/>
              <a:rect l="l" t="t" r="r" b="b"/>
              <a:pathLst>
                <a:path w="507607" h="556211" extrusionOk="0">
                  <a:moveTo>
                    <a:pt x="492871" y="0"/>
                  </a:moveTo>
                  <a:lnTo>
                    <a:pt x="0" y="542579"/>
                  </a:lnTo>
                  <a:cubicBezTo>
                    <a:pt x="3821" y="546942"/>
                    <a:pt x="7641" y="551850"/>
                    <a:pt x="11462" y="556212"/>
                  </a:cubicBezTo>
                  <a:lnTo>
                    <a:pt x="507608" y="9815"/>
                  </a:lnTo>
                  <a:cubicBezTo>
                    <a:pt x="502695" y="6544"/>
                    <a:pt x="497783" y="3272"/>
                    <a:pt x="492871"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18" name="Google Shape;118;p1"/>
            <p:cNvSpPr/>
            <p:nvPr/>
          </p:nvSpPr>
          <p:spPr>
            <a:xfrm>
              <a:off x="1885468" y="3671544"/>
              <a:ext cx="511428" cy="560029"/>
            </a:xfrm>
            <a:custGeom>
              <a:avLst/>
              <a:gdLst/>
              <a:ahLst/>
              <a:cxnLst/>
              <a:rect l="l" t="t" r="r" b="b"/>
              <a:pathLst>
                <a:path w="511428" h="560029" extrusionOk="0">
                  <a:moveTo>
                    <a:pt x="497237" y="0"/>
                  </a:moveTo>
                  <a:lnTo>
                    <a:pt x="0" y="547487"/>
                  </a:lnTo>
                  <a:cubicBezTo>
                    <a:pt x="3821" y="551304"/>
                    <a:pt x="8187" y="556212"/>
                    <a:pt x="12554" y="560029"/>
                  </a:cubicBezTo>
                  <a:lnTo>
                    <a:pt x="511428" y="11452"/>
                  </a:lnTo>
                  <a:cubicBezTo>
                    <a:pt x="506516" y="7089"/>
                    <a:pt x="502149" y="3817"/>
                    <a:pt x="497237"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19" name="Google Shape;119;p1"/>
            <p:cNvSpPr/>
            <p:nvPr/>
          </p:nvSpPr>
          <p:spPr>
            <a:xfrm>
              <a:off x="1907846" y="3692265"/>
              <a:ext cx="510882" cy="562210"/>
            </a:xfrm>
            <a:custGeom>
              <a:avLst/>
              <a:gdLst/>
              <a:ahLst/>
              <a:cxnLst/>
              <a:rect l="l" t="t" r="r" b="b"/>
              <a:pathLst>
                <a:path w="510882" h="562210" extrusionOk="0">
                  <a:moveTo>
                    <a:pt x="499420" y="0"/>
                  </a:moveTo>
                  <a:lnTo>
                    <a:pt x="0" y="550759"/>
                  </a:lnTo>
                  <a:cubicBezTo>
                    <a:pt x="4367" y="554576"/>
                    <a:pt x="8733" y="558393"/>
                    <a:pt x="13100" y="562211"/>
                  </a:cubicBezTo>
                  <a:lnTo>
                    <a:pt x="510883" y="13087"/>
                  </a:lnTo>
                  <a:cubicBezTo>
                    <a:pt x="508153" y="8180"/>
                    <a:pt x="503241" y="4363"/>
                    <a:pt x="499420"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0" name="Google Shape;120;p1"/>
            <p:cNvSpPr/>
            <p:nvPr/>
          </p:nvSpPr>
          <p:spPr>
            <a:xfrm>
              <a:off x="1934591" y="3716804"/>
              <a:ext cx="507607" cy="556757"/>
            </a:xfrm>
            <a:custGeom>
              <a:avLst/>
              <a:gdLst/>
              <a:ahLst/>
              <a:cxnLst/>
              <a:rect l="l" t="t" r="r" b="b"/>
              <a:pathLst>
                <a:path w="507607" h="556757" extrusionOk="0">
                  <a:moveTo>
                    <a:pt x="495600" y="0"/>
                  </a:moveTo>
                  <a:lnTo>
                    <a:pt x="0" y="546397"/>
                  </a:lnTo>
                  <a:cubicBezTo>
                    <a:pt x="4912" y="550214"/>
                    <a:pt x="9825" y="553485"/>
                    <a:pt x="14737" y="556758"/>
                  </a:cubicBezTo>
                  <a:lnTo>
                    <a:pt x="507608" y="13633"/>
                  </a:lnTo>
                  <a:cubicBezTo>
                    <a:pt x="503787" y="9270"/>
                    <a:pt x="499966" y="4363"/>
                    <a:pt x="495600"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1" name="Google Shape;121;p1"/>
            <p:cNvSpPr/>
            <p:nvPr/>
          </p:nvSpPr>
          <p:spPr>
            <a:xfrm>
              <a:off x="1960790" y="3741343"/>
              <a:ext cx="499966" cy="548577"/>
            </a:xfrm>
            <a:custGeom>
              <a:avLst/>
              <a:gdLst/>
              <a:ahLst/>
              <a:cxnLst/>
              <a:rect l="l" t="t" r="r" b="b"/>
              <a:pathLst>
                <a:path w="499966" h="548577" extrusionOk="0">
                  <a:moveTo>
                    <a:pt x="489596" y="0"/>
                  </a:moveTo>
                  <a:lnTo>
                    <a:pt x="0" y="539853"/>
                  </a:lnTo>
                  <a:cubicBezTo>
                    <a:pt x="5458" y="543125"/>
                    <a:pt x="10370" y="545851"/>
                    <a:pt x="15829" y="548578"/>
                  </a:cubicBezTo>
                  <a:lnTo>
                    <a:pt x="499966" y="14723"/>
                  </a:lnTo>
                  <a:cubicBezTo>
                    <a:pt x="496691" y="9816"/>
                    <a:pt x="493416" y="4908"/>
                    <a:pt x="489596"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2" name="Google Shape;122;p1"/>
            <p:cNvSpPr/>
            <p:nvPr/>
          </p:nvSpPr>
          <p:spPr>
            <a:xfrm>
              <a:off x="1989172" y="3768063"/>
              <a:ext cx="490687" cy="535490"/>
            </a:xfrm>
            <a:custGeom>
              <a:avLst/>
              <a:gdLst/>
              <a:ahLst/>
              <a:cxnLst/>
              <a:rect l="l" t="t" r="r" b="b"/>
              <a:pathLst>
                <a:path w="490687" h="535490" extrusionOk="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3" name="Google Shape;123;p1"/>
            <p:cNvSpPr/>
            <p:nvPr/>
          </p:nvSpPr>
          <p:spPr>
            <a:xfrm>
              <a:off x="2021375" y="3798600"/>
              <a:ext cx="471583" cy="518586"/>
            </a:xfrm>
            <a:custGeom>
              <a:avLst/>
              <a:gdLst/>
              <a:ahLst/>
              <a:cxnLst/>
              <a:rect l="l" t="t" r="r" b="b"/>
              <a:pathLst>
                <a:path w="471583" h="518586" extrusionOk="0">
                  <a:moveTo>
                    <a:pt x="463942" y="0"/>
                  </a:moveTo>
                  <a:lnTo>
                    <a:pt x="0" y="512042"/>
                  </a:lnTo>
                  <a:cubicBezTo>
                    <a:pt x="6004" y="514224"/>
                    <a:pt x="12008" y="516405"/>
                    <a:pt x="18012" y="518586"/>
                  </a:cubicBezTo>
                  <a:lnTo>
                    <a:pt x="471584" y="17450"/>
                  </a:lnTo>
                  <a:cubicBezTo>
                    <a:pt x="469401" y="10906"/>
                    <a:pt x="467217" y="5453"/>
                    <a:pt x="463942"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4" name="Google Shape;124;p1"/>
            <p:cNvSpPr/>
            <p:nvPr/>
          </p:nvSpPr>
          <p:spPr>
            <a:xfrm>
              <a:off x="2055762" y="3830773"/>
              <a:ext cx="450842" cy="495683"/>
            </a:xfrm>
            <a:custGeom>
              <a:avLst/>
              <a:gdLst/>
              <a:ahLst/>
              <a:cxnLst/>
              <a:rect l="l" t="t" r="r" b="b"/>
              <a:pathLst>
                <a:path w="450842" h="495683" extrusionOk="0">
                  <a:moveTo>
                    <a:pt x="444293" y="0"/>
                  </a:moveTo>
                  <a:lnTo>
                    <a:pt x="0" y="490775"/>
                  </a:lnTo>
                  <a:cubicBezTo>
                    <a:pt x="6550" y="492411"/>
                    <a:pt x="13100" y="494047"/>
                    <a:pt x="19649" y="495683"/>
                  </a:cubicBezTo>
                  <a:lnTo>
                    <a:pt x="450843" y="19631"/>
                  </a:lnTo>
                  <a:cubicBezTo>
                    <a:pt x="449205" y="12542"/>
                    <a:pt x="446476" y="5998"/>
                    <a:pt x="444293"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5" name="Google Shape;125;p1"/>
            <p:cNvSpPr/>
            <p:nvPr/>
          </p:nvSpPr>
          <p:spPr>
            <a:xfrm>
              <a:off x="2091785" y="3866218"/>
              <a:ext cx="424643" cy="465145"/>
            </a:xfrm>
            <a:custGeom>
              <a:avLst/>
              <a:gdLst/>
              <a:ahLst/>
              <a:cxnLst/>
              <a:rect l="l" t="t" r="r" b="b"/>
              <a:pathLst>
                <a:path w="424643" h="465145" extrusionOk="0">
                  <a:moveTo>
                    <a:pt x="419731" y="0"/>
                  </a:moveTo>
                  <a:lnTo>
                    <a:pt x="0" y="462419"/>
                  </a:lnTo>
                  <a:cubicBezTo>
                    <a:pt x="7096" y="463510"/>
                    <a:pt x="14191" y="464601"/>
                    <a:pt x="21287" y="465146"/>
                  </a:cubicBezTo>
                  <a:lnTo>
                    <a:pt x="424644" y="20176"/>
                  </a:lnTo>
                  <a:cubicBezTo>
                    <a:pt x="423006" y="14178"/>
                    <a:pt x="421369" y="7089"/>
                    <a:pt x="419731"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6" name="Google Shape;126;p1"/>
            <p:cNvSpPr/>
            <p:nvPr/>
          </p:nvSpPr>
          <p:spPr>
            <a:xfrm>
              <a:off x="2131630" y="3906025"/>
              <a:ext cx="390257" cy="427519"/>
            </a:xfrm>
            <a:custGeom>
              <a:avLst/>
              <a:gdLst/>
              <a:ahLst/>
              <a:cxnLst/>
              <a:rect l="l" t="t" r="r" b="b"/>
              <a:pathLst>
                <a:path w="390257" h="427519" extrusionOk="0">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7" name="Google Shape;127;p1"/>
            <p:cNvSpPr/>
            <p:nvPr/>
          </p:nvSpPr>
          <p:spPr>
            <a:xfrm>
              <a:off x="2174749" y="3949650"/>
              <a:ext cx="350413" cy="383895"/>
            </a:xfrm>
            <a:custGeom>
              <a:avLst/>
              <a:gdLst/>
              <a:ahLst/>
              <a:cxnLst/>
              <a:rect l="l" t="t" r="r" b="b"/>
              <a:pathLst>
                <a:path w="350413" h="383895" extrusionOk="0">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8" name="Google Shape;128;p1"/>
            <p:cNvSpPr/>
            <p:nvPr/>
          </p:nvSpPr>
          <p:spPr>
            <a:xfrm>
              <a:off x="2224418" y="3998727"/>
              <a:ext cx="297468" cy="327183"/>
            </a:xfrm>
            <a:custGeom>
              <a:avLst/>
              <a:gdLst/>
              <a:ahLst/>
              <a:cxnLst/>
              <a:rect l="l" t="t" r="r" b="b"/>
              <a:pathLst>
                <a:path w="297468" h="327183" extrusionOk="0">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9" name="Google Shape;129;p1"/>
            <p:cNvSpPr/>
            <p:nvPr/>
          </p:nvSpPr>
          <p:spPr>
            <a:xfrm>
              <a:off x="2285004" y="4059257"/>
              <a:ext cx="227058" cy="249750"/>
            </a:xfrm>
            <a:custGeom>
              <a:avLst/>
              <a:gdLst/>
              <a:ahLst/>
              <a:cxnLst/>
              <a:rect l="l" t="t" r="r" b="b"/>
              <a:pathLst>
                <a:path w="227058" h="249750" extrusionOk="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30" name="Google Shape;130;p1"/>
            <p:cNvSpPr/>
            <p:nvPr/>
          </p:nvSpPr>
          <p:spPr>
            <a:xfrm>
              <a:off x="2368513" y="4148141"/>
              <a:ext cx="105888" cy="115604"/>
            </a:xfrm>
            <a:custGeom>
              <a:avLst/>
              <a:gdLst/>
              <a:ahLst/>
              <a:cxnLst/>
              <a:rect l="l" t="t" r="r" b="b"/>
              <a:pathLst>
                <a:path w="105888" h="115604" extrusionOk="0">
                  <a:moveTo>
                    <a:pt x="105888" y="0"/>
                  </a:moveTo>
                  <a:lnTo>
                    <a:pt x="0" y="115605"/>
                  </a:lnTo>
                  <a:cubicBezTo>
                    <a:pt x="43119" y="85068"/>
                    <a:pt x="79689" y="45805"/>
                    <a:pt x="105888"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sp>
        <p:nvSpPr>
          <p:cNvPr id="131" name="Google Shape;131;p1"/>
          <p:cNvSpPr txBox="1">
            <a:spLocks noGrp="1"/>
          </p:cNvSpPr>
          <p:nvPr>
            <p:ph type="body" idx="3"/>
          </p:nvPr>
        </p:nvSpPr>
        <p:spPr>
          <a:xfrm>
            <a:off x="5800850" y="4289498"/>
            <a:ext cx="32556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US" sz="2000" b="0">
                <a:latin typeface="Arial"/>
                <a:ea typeface="Arial"/>
                <a:cs typeface="Arial"/>
                <a:sym typeface="Arial"/>
              </a:rPr>
              <a:t>On social media </a:t>
            </a:r>
            <a:endParaRPr sz="2400" b="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39175aa9f0c_2_76"/>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463" name="Google Shape;463;g39175aa9f0c_2_76"/>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464" name="Google Shape;464;g39175aa9f0c_2_76" title="Screenshot 2025-10-27 at 14.12.58.png"/>
          <p:cNvPicPr preferRelativeResize="0"/>
          <p:nvPr/>
        </p:nvPicPr>
        <p:blipFill rotWithShape="1">
          <a:blip r:embed="rId3">
            <a:alphaModFix/>
          </a:blip>
          <a:srcRect/>
          <a:stretch/>
        </p:blipFill>
        <p:spPr>
          <a:xfrm>
            <a:off x="1368601" y="578100"/>
            <a:ext cx="9454802" cy="5484527"/>
          </a:xfrm>
          <a:prstGeom prst="rect">
            <a:avLst/>
          </a:prstGeom>
          <a:noFill/>
          <a:ln>
            <a:noFill/>
          </a:ln>
        </p:spPr>
      </p:pic>
      <p:sp>
        <p:nvSpPr>
          <p:cNvPr id="465" name="Google Shape;465;g39175aa9f0c_2_76"/>
          <p:cNvSpPr/>
          <p:nvPr/>
        </p:nvSpPr>
        <p:spPr>
          <a:xfrm>
            <a:off x="4212425" y="4636225"/>
            <a:ext cx="5689200" cy="783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39175aa9f0c_2_83"/>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472" name="Google Shape;472;g39175aa9f0c_2_83"/>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473" name="Google Shape;473;g39175aa9f0c_2_83" title="Screenshot 2025-10-27 at 14.13.15.png"/>
          <p:cNvPicPr preferRelativeResize="0"/>
          <p:nvPr/>
        </p:nvPicPr>
        <p:blipFill rotWithShape="1">
          <a:blip r:embed="rId3">
            <a:alphaModFix/>
          </a:blip>
          <a:srcRect/>
          <a:stretch/>
        </p:blipFill>
        <p:spPr>
          <a:xfrm>
            <a:off x="1230226" y="578100"/>
            <a:ext cx="9731548" cy="5402726"/>
          </a:xfrm>
          <a:prstGeom prst="rect">
            <a:avLst/>
          </a:prstGeom>
          <a:noFill/>
          <a:ln>
            <a:noFill/>
          </a:ln>
        </p:spPr>
      </p:pic>
      <p:sp>
        <p:nvSpPr>
          <p:cNvPr id="474" name="Google Shape;474;g39175aa9f0c_2_83"/>
          <p:cNvSpPr/>
          <p:nvPr/>
        </p:nvSpPr>
        <p:spPr>
          <a:xfrm>
            <a:off x="8604625" y="3673000"/>
            <a:ext cx="1502700" cy="152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75" name="Google Shape;475;g39175aa9f0c_2_83"/>
          <p:cNvSpPr/>
          <p:nvPr/>
        </p:nvSpPr>
        <p:spPr>
          <a:xfrm>
            <a:off x="8655975" y="616450"/>
            <a:ext cx="2260200" cy="3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39175aa9f0c_2_90"/>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482" name="Google Shape;482;g39175aa9f0c_2_90"/>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483" name="Google Shape;483;g39175aa9f0c_2_90" title="Screenshot 2025-10-27 at 14.13.32.png"/>
          <p:cNvPicPr preferRelativeResize="0"/>
          <p:nvPr/>
        </p:nvPicPr>
        <p:blipFill rotWithShape="1">
          <a:blip r:embed="rId3">
            <a:alphaModFix/>
          </a:blip>
          <a:srcRect/>
          <a:stretch/>
        </p:blipFill>
        <p:spPr>
          <a:xfrm>
            <a:off x="1173331" y="578100"/>
            <a:ext cx="9845325" cy="5456274"/>
          </a:xfrm>
          <a:prstGeom prst="rect">
            <a:avLst/>
          </a:prstGeom>
          <a:noFill/>
          <a:ln>
            <a:noFill/>
          </a:ln>
        </p:spPr>
      </p:pic>
      <p:sp>
        <p:nvSpPr>
          <p:cNvPr id="484" name="Google Shape;484;g39175aa9f0c_2_90"/>
          <p:cNvSpPr/>
          <p:nvPr/>
        </p:nvSpPr>
        <p:spPr>
          <a:xfrm>
            <a:off x="5522350" y="3236350"/>
            <a:ext cx="4918800" cy="526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39175aa9f0c_2_97"/>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491" name="Google Shape;491;g39175aa9f0c_2_97"/>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492" name="Google Shape;492;g39175aa9f0c_2_97" title="Screenshot 2025-10-27 at 14.13.52.png"/>
          <p:cNvPicPr preferRelativeResize="0"/>
          <p:nvPr/>
        </p:nvPicPr>
        <p:blipFill rotWithShape="1">
          <a:blip r:embed="rId3">
            <a:alphaModFix/>
          </a:blip>
          <a:srcRect/>
          <a:stretch/>
        </p:blipFill>
        <p:spPr>
          <a:xfrm>
            <a:off x="1375125" y="578100"/>
            <a:ext cx="9596902" cy="57170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g39175aa9f0c_2_104"/>
          <p:cNvPicPr preferRelativeResize="0">
            <a:picLocks noGrp="1"/>
          </p:cNvPicPr>
          <p:nvPr>
            <p:ph type="pic" idx="2"/>
          </p:nvPr>
        </p:nvPicPr>
        <p:blipFill rotWithShape="1">
          <a:blip r:embed="rId3">
            <a:alphaModFix/>
          </a:blip>
          <a:srcRect l="18887" t="-306" r="142" b="305"/>
          <a:stretch/>
        </p:blipFill>
        <p:spPr>
          <a:xfrm>
            <a:off x="802105" y="340963"/>
            <a:ext cx="6265122" cy="5158391"/>
          </a:xfrm>
          <a:prstGeom prst="rect">
            <a:avLst/>
          </a:prstGeom>
          <a:solidFill>
            <a:srgbClr val="BFBFBF"/>
          </a:solidFill>
          <a:ln>
            <a:noFill/>
          </a:ln>
        </p:spPr>
      </p:pic>
      <p:sp>
        <p:nvSpPr>
          <p:cNvPr id="498" name="Google Shape;498;g39175aa9f0c_2_104"/>
          <p:cNvSpPr txBox="1">
            <a:spLocks noGrp="1"/>
          </p:cNvSpPr>
          <p:nvPr>
            <p:ph type="body" idx="1"/>
          </p:nvPr>
        </p:nvSpPr>
        <p:spPr>
          <a:xfrm>
            <a:off x="497743" y="3701390"/>
            <a:ext cx="2845665" cy="671785"/>
          </a:xfrm>
          <a:prstGeom prst="rect">
            <a:avLst/>
          </a:prstGeom>
          <a:solidFill>
            <a:srgbClr val="4DBD98"/>
          </a:solidFill>
          <a:ln>
            <a:noFill/>
          </a:ln>
        </p:spPr>
        <p:txBody>
          <a:bodyPr spcFirstLastPara="1" wrap="square" lIns="91425" tIns="45700" rIns="91425" bIns="45700" anchor="ctr" anchorCtr="0">
            <a:noAutofit/>
          </a:bodyPr>
          <a:lstStyle/>
          <a:p>
            <a:pPr marL="0" lvl="0" indent="0" algn="l" rtl="0">
              <a:lnSpc>
                <a:spcPct val="110852"/>
              </a:lnSpc>
              <a:spcBef>
                <a:spcPts val="0"/>
              </a:spcBef>
              <a:spcAft>
                <a:spcPts val="0"/>
              </a:spcAft>
              <a:buClr>
                <a:schemeClr val="lt1"/>
              </a:buClr>
              <a:buSzPts val="3400"/>
              <a:buNone/>
            </a:pPr>
            <a:r>
              <a:rPr lang="en-US"/>
              <a:t>FOLLOW OUR</a:t>
            </a:r>
            <a:endParaRPr/>
          </a:p>
        </p:txBody>
      </p:sp>
      <p:sp>
        <p:nvSpPr>
          <p:cNvPr id="499" name="Google Shape;499;g39175aa9f0c_2_104"/>
          <p:cNvSpPr txBox="1">
            <a:spLocks noGrp="1"/>
          </p:cNvSpPr>
          <p:nvPr>
            <p:ph type="body" idx="3"/>
          </p:nvPr>
        </p:nvSpPr>
        <p:spPr>
          <a:xfrm>
            <a:off x="469949" y="4483710"/>
            <a:ext cx="2225066" cy="671785"/>
          </a:xfrm>
          <a:prstGeom prst="rect">
            <a:avLst/>
          </a:prstGeom>
          <a:solidFill>
            <a:srgbClr val="4DBD98"/>
          </a:solidFill>
          <a:ln>
            <a:noFill/>
          </a:ln>
        </p:spPr>
        <p:txBody>
          <a:bodyPr spcFirstLastPara="1" wrap="square" lIns="91425" tIns="45700" rIns="91425" bIns="45700" anchor="ctr" anchorCtr="0">
            <a:noAutofit/>
          </a:bodyPr>
          <a:lstStyle/>
          <a:p>
            <a:pPr marL="0" lvl="0" indent="0" algn="l" rtl="0">
              <a:lnSpc>
                <a:spcPct val="110852"/>
              </a:lnSpc>
              <a:spcBef>
                <a:spcPts val="0"/>
              </a:spcBef>
              <a:spcAft>
                <a:spcPts val="0"/>
              </a:spcAft>
              <a:buClr>
                <a:schemeClr val="lt1"/>
              </a:buClr>
              <a:buSzPts val="3400"/>
              <a:buNone/>
            </a:pPr>
            <a:r>
              <a:rPr lang="en-US"/>
              <a:t>JOURNEY</a:t>
            </a:r>
            <a:endParaRPr/>
          </a:p>
        </p:txBody>
      </p:sp>
      <p:grpSp>
        <p:nvGrpSpPr>
          <p:cNvPr id="500" name="Google Shape;500;g39175aa9f0c_2_104"/>
          <p:cNvGrpSpPr/>
          <p:nvPr/>
        </p:nvGrpSpPr>
        <p:grpSpPr>
          <a:xfrm>
            <a:off x="9610040" y="4855780"/>
            <a:ext cx="538875" cy="538875"/>
            <a:chOff x="1950027" y="2499889"/>
            <a:chExt cx="850463" cy="850463"/>
          </a:xfrm>
        </p:grpSpPr>
        <p:sp>
          <p:nvSpPr>
            <p:cNvPr id="501" name="Google Shape;501;g39175aa9f0c_2_104"/>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F48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grpSp>
          <p:nvGrpSpPr>
            <p:cNvPr id="502" name="Google Shape;502;g39175aa9f0c_2_104"/>
            <p:cNvGrpSpPr/>
            <p:nvPr/>
          </p:nvGrpSpPr>
          <p:grpSpPr>
            <a:xfrm>
              <a:off x="2107521" y="2657382"/>
              <a:ext cx="535476" cy="535477"/>
              <a:chOff x="2107521" y="2657382"/>
              <a:chExt cx="535476" cy="535477"/>
            </a:xfrm>
          </p:grpSpPr>
          <p:sp>
            <p:nvSpPr>
              <p:cNvPr id="503" name="Google Shape;503;g39175aa9f0c_2_104"/>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sp>
            <p:nvSpPr>
              <p:cNvPr id="504" name="Google Shape;504;g39175aa9f0c_2_104"/>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sp>
            <p:nvSpPr>
              <p:cNvPr id="505" name="Google Shape;505;g39175aa9f0c_2_104"/>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grpSp>
      </p:grpSp>
      <p:grpSp>
        <p:nvGrpSpPr>
          <p:cNvPr id="506" name="Google Shape;506;g39175aa9f0c_2_104"/>
          <p:cNvGrpSpPr/>
          <p:nvPr/>
        </p:nvGrpSpPr>
        <p:grpSpPr>
          <a:xfrm>
            <a:off x="7619745" y="4855780"/>
            <a:ext cx="538875" cy="539273"/>
            <a:chOff x="-1196056" y="2499889"/>
            <a:chExt cx="850463" cy="851092"/>
          </a:xfrm>
        </p:grpSpPr>
        <p:sp>
          <p:nvSpPr>
            <p:cNvPr id="507" name="Google Shape;507;g39175aa9f0c_2_104"/>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F48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sp>
          <p:nvSpPr>
            <p:cNvPr id="508" name="Google Shape;508;g39175aa9f0c_2_104"/>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grpSp>
      <p:grpSp>
        <p:nvGrpSpPr>
          <p:cNvPr id="509" name="Google Shape;509;g39175aa9f0c_2_104"/>
          <p:cNvGrpSpPr/>
          <p:nvPr/>
        </p:nvGrpSpPr>
        <p:grpSpPr>
          <a:xfrm>
            <a:off x="8946609" y="4855780"/>
            <a:ext cx="538875" cy="538875"/>
            <a:chOff x="3094393" y="4759137"/>
            <a:chExt cx="1074283" cy="1074283"/>
          </a:xfrm>
        </p:grpSpPr>
        <p:sp>
          <p:nvSpPr>
            <p:cNvPr id="510" name="Google Shape;510;g39175aa9f0c_2_104"/>
            <p:cNvSpPr/>
            <p:nvPr/>
          </p:nvSpPr>
          <p:spPr>
            <a:xfrm>
              <a:off x="3094393" y="4759137"/>
              <a:ext cx="1074283" cy="107428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F48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grpSp>
          <p:nvGrpSpPr>
            <p:cNvPr id="511" name="Google Shape;511;g39175aa9f0c_2_104"/>
            <p:cNvGrpSpPr/>
            <p:nvPr/>
          </p:nvGrpSpPr>
          <p:grpSpPr>
            <a:xfrm>
              <a:off x="3303016" y="4946695"/>
              <a:ext cx="685139" cy="655838"/>
              <a:chOff x="3303016" y="4946695"/>
              <a:chExt cx="685139" cy="655838"/>
            </a:xfrm>
          </p:grpSpPr>
          <p:sp>
            <p:nvSpPr>
              <p:cNvPr id="512" name="Google Shape;512;g39175aa9f0c_2_104"/>
              <p:cNvSpPr/>
              <p:nvPr/>
            </p:nvSpPr>
            <p:spPr>
              <a:xfrm>
                <a:off x="3540110" y="5149321"/>
                <a:ext cx="448045" cy="453212"/>
              </a:xfrm>
              <a:custGeom>
                <a:avLst/>
                <a:gdLst/>
                <a:ahLst/>
                <a:cxnLst/>
                <a:rect l="l" t="t" r="r" b="b"/>
                <a:pathLst>
                  <a:path w="448045" h="453212" extrusionOk="0">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13" name="Google Shape;513;g39175aa9f0c_2_104"/>
              <p:cNvSpPr/>
              <p:nvPr/>
            </p:nvSpPr>
            <p:spPr>
              <a:xfrm>
                <a:off x="3311799" y="5159950"/>
                <a:ext cx="146847" cy="442047"/>
              </a:xfrm>
              <a:custGeom>
                <a:avLst/>
                <a:gdLst/>
                <a:ahLst/>
                <a:cxnLst/>
                <a:rect l="l" t="t" r="r" b="b"/>
                <a:pathLst>
                  <a:path w="146847" h="442047" extrusionOk="0">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14" name="Google Shape;514;g39175aa9f0c_2_104"/>
              <p:cNvSpPr/>
              <p:nvPr/>
            </p:nvSpPr>
            <p:spPr>
              <a:xfrm>
                <a:off x="3303016" y="4946695"/>
                <a:ext cx="165330" cy="153521"/>
              </a:xfrm>
              <a:custGeom>
                <a:avLst/>
                <a:gdLst/>
                <a:ahLst/>
                <a:cxnLst/>
                <a:rect l="l" t="t" r="r" b="b"/>
                <a:pathLst>
                  <a:path w="165330" h="153521" extrusionOk="0">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grpSp>
      <p:grpSp>
        <p:nvGrpSpPr>
          <p:cNvPr id="515" name="Google Shape;515;g39175aa9f0c_2_104"/>
          <p:cNvGrpSpPr/>
          <p:nvPr/>
        </p:nvGrpSpPr>
        <p:grpSpPr>
          <a:xfrm>
            <a:off x="8283176" y="4855780"/>
            <a:ext cx="538875" cy="538875"/>
            <a:chOff x="2779401" y="1664126"/>
            <a:chExt cx="1074283" cy="1074283"/>
          </a:xfrm>
        </p:grpSpPr>
        <p:sp>
          <p:nvSpPr>
            <p:cNvPr id="516" name="Google Shape;516;g39175aa9f0c_2_104"/>
            <p:cNvSpPr/>
            <p:nvPr/>
          </p:nvSpPr>
          <p:spPr>
            <a:xfrm>
              <a:off x="2779401" y="1664126"/>
              <a:ext cx="1074283" cy="107428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F48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sp>
          <p:nvSpPr>
            <p:cNvPr id="517" name="Google Shape;517;g39175aa9f0c_2_104"/>
            <p:cNvSpPr/>
            <p:nvPr/>
          </p:nvSpPr>
          <p:spPr>
            <a:xfrm>
              <a:off x="2990503" y="1889431"/>
              <a:ext cx="652752" cy="615571"/>
            </a:xfrm>
            <a:custGeom>
              <a:avLst/>
              <a:gdLst/>
              <a:ahLst/>
              <a:cxnLst/>
              <a:rect l="l" t="t" r="r" b="b"/>
              <a:pathLst>
                <a:path w="300989" h="283844" extrusionOk="0">
                  <a:moveTo>
                    <a:pt x="40005" y="18097"/>
                  </a:moveTo>
                  <a:lnTo>
                    <a:pt x="220980" y="260985"/>
                  </a:lnTo>
                  <a:lnTo>
                    <a:pt x="258127" y="260985"/>
                  </a:lnTo>
                  <a:lnTo>
                    <a:pt x="76200" y="18097"/>
                  </a:lnTo>
                  <a:lnTo>
                    <a:pt x="40005" y="18097"/>
                  </a:lnTo>
                  <a:close/>
                  <a:moveTo>
                    <a:pt x="0" y="0"/>
                  </a:moveTo>
                  <a:lnTo>
                    <a:pt x="85725" y="0"/>
                  </a:lnTo>
                  <a:lnTo>
                    <a:pt x="164782" y="102870"/>
                  </a:lnTo>
                  <a:lnTo>
                    <a:pt x="263842" y="0"/>
                  </a:lnTo>
                  <a:lnTo>
                    <a:pt x="290513" y="0"/>
                  </a:lnTo>
                  <a:lnTo>
                    <a:pt x="178117" y="121920"/>
                  </a:lnTo>
                  <a:lnTo>
                    <a:pt x="164782" y="104775"/>
                  </a:lnTo>
                  <a:lnTo>
                    <a:pt x="300990" y="283845"/>
                  </a:lnTo>
                  <a:lnTo>
                    <a:pt x="208597" y="283845"/>
                  </a:lnTo>
                  <a:lnTo>
                    <a:pt x="126682" y="173355"/>
                  </a:lnTo>
                  <a:lnTo>
                    <a:pt x="31432" y="276225"/>
                  </a:lnTo>
                  <a:lnTo>
                    <a:pt x="3810" y="276225"/>
                  </a:lnTo>
                  <a:lnTo>
                    <a:pt x="116205" y="157163"/>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sp>
        <p:nvSpPr>
          <p:cNvPr id="518" name="Google Shape;518;g39175aa9f0c_2_104"/>
          <p:cNvSpPr/>
          <p:nvPr/>
        </p:nvSpPr>
        <p:spPr>
          <a:xfrm>
            <a:off x="409903" y="667758"/>
            <a:ext cx="895932" cy="895932"/>
          </a:xfrm>
          <a:prstGeom prst="ellipse">
            <a:avLst/>
          </a:prstGeom>
          <a:solidFill>
            <a:srgbClr val="198AB1">
              <a:alpha val="7803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83"/>
              <a:buFont typeface="Arial"/>
              <a:buNone/>
            </a:pPr>
            <a:endParaRPr sz="1283" b="0" i="0" u="none" strike="noStrike" cap="none">
              <a:solidFill>
                <a:schemeClr val="lt1"/>
              </a:solidFill>
              <a:latin typeface="Century Schoolbook"/>
              <a:ea typeface="Century Schoolbook"/>
              <a:cs typeface="Century Schoolbook"/>
              <a:sym typeface="Century Schoolbook"/>
            </a:endParaRPr>
          </a:p>
        </p:txBody>
      </p:sp>
      <p:grpSp>
        <p:nvGrpSpPr>
          <p:cNvPr id="519" name="Google Shape;519;g39175aa9f0c_2_104"/>
          <p:cNvGrpSpPr/>
          <p:nvPr/>
        </p:nvGrpSpPr>
        <p:grpSpPr>
          <a:xfrm>
            <a:off x="10871194" y="3484181"/>
            <a:ext cx="2641616" cy="2639155"/>
            <a:chOff x="1782854" y="3591929"/>
            <a:chExt cx="742308" cy="741616"/>
          </a:xfrm>
        </p:grpSpPr>
        <p:sp>
          <p:nvSpPr>
            <p:cNvPr id="520" name="Google Shape;520;g39175aa9f0c_2_104"/>
            <p:cNvSpPr/>
            <p:nvPr/>
          </p:nvSpPr>
          <p:spPr>
            <a:xfrm>
              <a:off x="1834161" y="3663910"/>
              <a:ext cx="98246" cy="107970"/>
            </a:xfrm>
            <a:custGeom>
              <a:avLst/>
              <a:gdLst/>
              <a:ahLst/>
              <a:cxnLst/>
              <a:rect l="l" t="t" r="r" b="b"/>
              <a:pathLst>
                <a:path w="98246" h="107970" extrusionOk="0">
                  <a:moveTo>
                    <a:pt x="0" y="107970"/>
                  </a:moveTo>
                  <a:lnTo>
                    <a:pt x="98247" y="0"/>
                  </a:lnTo>
                  <a:cubicBezTo>
                    <a:pt x="58948" y="29446"/>
                    <a:pt x="25107" y="65982"/>
                    <a:pt x="0" y="10797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21" name="Google Shape;521;g39175aa9f0c_2_104"/>
            <p:cNvSpPr/>
            <p:nvPr/>
          </p:nvSpPr>
          <p:spPr>
            <a:xfrm>
              <a:off x="1795954" y="3616468"/>
              <a:ext cx="223238" cy="245932"/>
            </a:xfrm>
            <a:custGeom>
              <a:avLst/>
              <a:gdLst/>
              <a:ahLst/>
              <a:cxnLst/>
              <a:rect l="l" t="t" r="r" b="b"/>
              <a:pathLst>
                <a:path w="223238" h="245932" extrusionOk="0">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22" name="Google Shape;522;g39175aa9f0c_2_104"/>
            <p:cNvSpPr/>
            <p:nvPr/>
          </p:nvSpPr>
          <p:spPr>
            <a:xfrm>
              <a:off x="1782854" y="3599018"/>
              <a:ext cx="295285" cy="325547"/>
            </a:xfrm>
            <a:custGeom>
              <a:avLst/>
              <a:gdLst/>
              <a:ahLst/>
              <a:cxnLst/>
              <a:rect l="l" t="t" r="r" b="b"/>
              <a:pathLst>
                <a:path w="295285" h="325547" extrusionOk="0">
                  <a:moveTo>
                    <a:pt x="265266" y="8180"/>
                  </a:moveTo>
                  <a:lnTo>
                    <a:pt x="4912" y="294465"/>
                  </a:lnTo>
                  <a:cubicBezTo>
                    <a:pt x="2729" y="304826"/>
                    <a:pt x="1092" y="315187"/>
                    <a:pt x="0" y="325548"/>
                  </a:cubicBezTo>
                  <a:lnTo>
                    <a:pt x="295286" y="0"/>
                  </a:lnTo>
                  <a:cubicBezTo>
                    <a:pt x="285461" y="2727"/>
                    <a:pt x="275636" y="5453"/>
                    <a:pt x="265266" y="818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23" name="Google Shape;523;g39175aa9f0c_2_104"/>
            <p:cNvSpPr/>
            <p:nvPr/>
          </p:nvSpPr>
          <p:spPr>
            <a:xfrm>
              <a:off x="1782854" y="3592475"/>
              <a:ext cx="346592" cy="382259"/>
            </a:xfrm>
            <a:custGeom>
              <a:avLst/>
              <a:gdLst/>
              <a:ahLst/>
              <a:cxnLst/>
              <a:rect l="l" t="t" r="r" b="b"/>
              <a:pathLst>
                <a:path w="346592" h="382259" extrusionOk="0">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24" name="Google Shape;524;g39175aa9f0c_2_104"/>
            <p:cNvSpPr/>
            <p:nvPr/>
          </p:nvSpPr>
          <p:spPr>
            <a:xfrm>
              <a:off x="1782854" y="3591929"/>
              <a:ext cx="390257" cy="425883"/>
            </a:xfrm>
            <a:custGeom>
              <a:avLst/>
              <a:gdLst/>
              <a:ahLst/>
              <a:cxnLst/>
              <a:rect l="l" t="t" r="r" b="b"/>
              <a:pathLst>
                <a:path w="390257" h="425883" extrusionOk="0">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25" name="Google Shape;525;g39175aa9f0c_2_104"/>
            <p:cNvSpPr/>
            <p:nvPr/>
          </p:nvSpPr>
          <p:spPr>
            <a:xfrm>
              <a:off x="1788858" y="3594110"/>
              <a:ext cx="424097" cy="463509"/>
            </a:xfrm>
            <a:custGeom>
              <a:avLst/>
              <a:gdLst/>
              <a:ahLst/>
              <a:cxnLst/>
              <a:rect l="l" t="t" r="r" b="b"/>
              <a:pathLst>
                <a:path w="424097" h="463509" extrusionOk="0">
                  <a:moveTo>
                    <a:pt x="402811" y="0"/>
                  </a:moveTo>
                  <a:lnTo>
                    <a:pt x="0" y="442243"/>
                  </a:lnTo>
                  <a:cubicBezTo>
                    <a:pt x="1092" y="449332"/>
                    <a:pt x="3275" y="456421"/>
                    <a:pt x="4912" y="463510"/>
                  </a:cubicBezTo>
                  <a:lnTo>
                    <a:pt x="424098" y="3272"/>
                  </a:lnTo>
                  <a:cubicBezTo>
                    <a:pt x="417002" y="1636"/>
                    <a:pt x="409907" y="546"/>
                    <a:pt x="40281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26" name="Google Shape;526;g39175aa9f0c_2_104"/>
            <p:cNvSpPr/>
            <p:nvPr/>
          </p:nvSpPr>
          <p:spPr>
            <a:xfrm>
              <a:off x="1799775" y="3599563"/>
              <a:ext cx="448659" cy="494047"/>
            </a:xfrm>
            <a:custGeom>
              <a:avLst/>
              <a:gdLst/>
              <a:ahLst/>
              <a:cxnLst/>
              <a:rect l="l" t="t" r="r" b="b"/>
              <a:pathLst>
                <a:path w="448659" h="494047" extrusionOk="0">
                  <a:moveTo>
                    <a:pt x="429556" y="0"/>
                  </a:moveTo>
                  <a:lnTo>
                    <a:pt x="0" y="474962"/>
                  </a:lnTo>
                  <a:cubicBezTo>
                    <a:pt x="2183" y="481505"/>
                    <a:pt x="3821" y="487504"/>
                    <a:pt x="6550" y="494047"/>
                  </a:cubicBezTo>
                  <a:lnTo>
                    <a:pt x="448660" y="4908"/>
                  </a:lnTo>
                  <a:cubicBezTo>
                    <a:pt x="442656" y="3272"/>
                    <a:pt x="436106" y="1636"/>
                    <a:pt x="42955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27" name="Google Shape;527;g39175aa9f0c_2_104"/>
            <p:cNvSpPr/>
            <p:nvPr/>
          </p:nvSpPr>
          <p:spPr>
            <a:xfrm>
              <a:off x="1811237" y="3609379"/>
              <a:ext cx="471583" cy="516404"/>
            </a:xfrm>
            <a:custGeom>
              <a:avLst/>
              <a:gdLst/>
              <a:ahLst/>
              <a:cxnLst/>
              <a:rect l="l" t="t" r="r" b="b"/>
              <a:pathLst>
                <a:path w="471583" h="516404" extrusionOk="0">
                  <a:moveTo>
                    <a:pt x="453572" y="0"/>
                  </a:moveTo>
                  <a:lnTo>
                    <a:pt x="0" y="498955"/>
                  </a:lnTo>
                  <a:cubicBezTo>
                    <a:pt x="2183" y="504953"/>
                    <a:pt x="5458" y="510951"/>
                    <a:pt x="8187" y="516404"/>
                  </a:cubicBezTo>
                  <a:lnTo>
                    <a:pt x="471584" y="5998"/>
                  </a:lnTo>
                  <a:cubicBezTo>
                    <a:pt x="465580" y="3817"/>
                    <a:pt x="459576" y="1636"/>
                    <a:pt x="45357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28" name="Google Shape;528;g39175aa9f0c_2_104"/>
            <p:cNvSpPr/>
            <p:nvPr/>
          </p:nvSpPr>
          <p:spPr>
            <a:xfrm>
              <a:off x="1826520" y="3620285"/>
              <a:ext cx="488504" cy="535490"/>
            </a:xfrm>
            <a:custGeom>
              <a:avLst/>
              <a:gdLst/>
              <a:ahLst/>
              <a:cxnLst/>
              <a:rect l="l" t="t" r="r" b="b"/>
              <a:pathLst>
                <a:path w="488504" h="535490" extrusionOk="0">
                  <a:moveTo>
                    <a:pt x="472130" y="0"/>
                  </a:moveTo>
                  <a:lnTo>
                    <a:pt x="0" y="519131"/>
                  </a:lnTo>
                  <a:cubicBezTo>
                    <a:pt x="2729" y="524584"/>
                    <a:pt x="6004" y="530037"/>
                    <a:pt x="9279" y="535490"/>
                  </a:cubicBezTo>
                  <a:lnTo>
                    <a:pt x="488504" y="7634"/>
                  </a:lnTo>
                  <a:cubicBezTo>
                    <a:pt x="483592" y="4908"/>
                    <a:pt x="477588" y="2727"/>
                    <a:pt x="47213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29" name="Google Shape;529;g39175aa9f0c_2_104"/>
            <p:cNvSpPr/>
            <p:nvPr/>
          </p:nvSpPr>
          <p:spPr>
            <a:xfrm>
              <a:off x="1843440" y="3635554"/>
              <a:ext cx="501603" cy="546396"/>
            </a:xfrm>
            <a:custGeom>
              <a:avLst/>
              <a:gdLst/>
              <a:ahLst/>
              <a:cxnLst/>
              <a:rect l="l" t="t" r="r" b="b"/>
              <a:pathLst>
                <a:path w="501603" h="546396" extrusionOk="0">
                  <a:moveTo>
                    <a:pt x="485775" y="0"/>
                  </a:moveTo>
                  <a:lnTo>
                    <a:pt x="0" y="531673"/>
                  </a:lnTo>
                  <a:cubicBezTo>
                    <a:pt x="3275" y="536581"/>
                    <a:pt x="7096" y="542034"/>
                    <a:pt x="10370" y="546397"/>
                  </a:cubicBezTo>
                  <a:lnTo>
                    <a:pt x="501604" y="8725"/>
                  </a:lnTo>
                  <a:cubicBezTo>
                    <a:pt x="496146" y="5998"/>
                    <a:pt x="491233" y="2727"/>
                    <a:pt x="485775"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30" name="Google Shape;530;g39175aa9f0c_2_104"/>
            <p:cNvSpPr/>
            <p:nvPr/>
          </p:nvSpPr>
          <p:spPr>
            <a:xfrm>
              <a:off x="1864727" y="3652458"/>
              <a:ext cx="507607" cy="556211"/>
            </a:xfrm>
            <a:custGeom>
              <a:avLst/>
              <a:gdLst/>
              <a:ahLst/>
              <a:cxnLst/>
              <a:rect l="l" t="t" r="r" b="b"/>
              <a:pathLst>
                <a:path w="507607" h="556211" extrusionOk="0">
                  <a:moveTo>
                    <a:pt x="492871" y="0"/>
                  </a:moveTo>
                  <a:lnTo>
                    <a:pt x="0" y="542579"/>
                  </a:lnTo>
                  <a:cubicBezTo>
                    <a:pt x="3821" y="546942"/>
                    <a:pt x="7641" y="551850"/>
                    <a:pt x="11462" y="556212"/>
                  </a:cubicBezTo>
                  <a:lnTo>
                    <a:pt x="507608" y="9815"/>
                  </a:lnTo>
                  <a:cubicBezTo>
                    <a:pt x="502695" y="6544"/>
                    <a:pt x="497783" y="3272"/>
                    <a:pt x="49287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31" name="Google Shape;531;g39175aa9f0c_2_104"/>
            <p:cNvSpPr/>
            <p:nvPr/>
          </p:nvSpPr>
          <p:spPr>
            <a:xfrm>
              <a:off x="1885468" y="3671544"/>
              <a:ext cx="511428" cy="560029"/>
            </a:xfrm>
            <a:custGeom>
              <a:avLst/>
              <a:gdLst/>
              <a:ahLst/>
              <a:cxnLst/>
              <a:rect l="l" t="t" r="r" b="b"/>
              <a:pathLst>
                <a:path w="511428" h="560029" extrusionOk="0">
                  <a:moveTo>
                    <a:pt x="497237" y="0"/>
                  </a:moveTo>
                  <a:lnTo>
                    <a:pt x="0" y="547487"/>
                  </a:lnTo>
                  <a:cubicBezTo>
                    <a:pt x="3821" y="551304"/>
                    <a:pt x="8187" y="556212"/>
                    <a:pt x="12554" y="560029"/>
                  </a:cubicBezTo>
                  <a:lnTo>
                    <a:pt x="511428" y="11452"/>
                  </a:lnTo>
                  <a:cubicBezTo>
                    <a:pt x="506516" y="7089"/>
                    <a:pt x="502149" y="3817"/>
                    <a:pt x="497237"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32" name="Google Shape;532;g39175aa9f0c_2_104"/>
            <p:cNvSpPr/>
            <p:nvPr/>
          </p:nvSpPr>
          <p:spPr>
            <a:xfrm>
              <a:off x="1907846" y="3692265"/>
              <a:ext cx="510882" cy="562210"/>
            </a:xfrm>
            <a:custGeom>
              <a:avLst/>
              <a:gdLst/>
              <a:ahLst/>
              <a:cxnLst/>
              <a:rect l="l" t="t" r="r" b="b"/>
              <a:pathLst>
                <a:path w="510882" h="562210" extrusionOk="0">
                  <a:moveTo>
                    <a:pt x="499420" y="0"/>
                  </a:moveTo>
                  <a:lnTo>
                    <a:pt x="0" y="550759"/>
                  </a:lnTo>
                  <a:cubicBezTo>
                    <a:pt x="4367" y="554576"/>
                    <a:pt x="8733" y="558393"/>
                    <a:pt x="13100" y="562211"/>
                  </a:cubicBezTo>
                  <a:lnTo>
                    <a:pt x="510883" y="13087"/>
                  </a:lnTo>
                  <a:cubicBezTo>
                    <a:pt x="508153" y="8180"/>
                    <a:pt x="503241" y="4363"/>
                    <a:pt x="49942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33" name="Google Shape;533;g39175aa9f0c_2_104"/>
            <p:cNvSpPr/>
            <p:nvPr/>
          </p:nvSpPr>
          <p:spPr>
            <a:xfrm>
              <a:off x="1934591" y="3716804"/>
              <a:ext cx="507607" cy="556757"/>
            </a:xfrm>
            <a:custGeom>
              <a:avLst/>
              <a:gdLst/>
              <a:ahLst/>
              <a:cxnLst/>
              <a:rect l="l" t="t" r="r" b="b"/>
              <a:pathLst>
                <a:path w="507607" h="556757" extrusionOk="0">
                  <a:moveTo>
                    <a:pt x="495600" y="0"/>
                  </a:moveTo>
                  <a:lnTo>
                    <a:pt x="0" y="546397"/>
                  </a:lnTo>
                  <a:cubicBezTo>
                    <a:pt x="4912" y="550214"/>
                    <a:pt x="9825" y="553485"/>
                    <a:pt x="14737" y="556758"/>
                  </a:cubicBezTo>
                  <a:lnTo>
                    <a:pt x="507608" y="13633"/>
                  </a:lnTo>
                  <a:cubicBezTo>
                    <a:pt x="503787" y="9270"/>
                    <a:pt x="499966" y="4363"/>
                    <a:pt x="49560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34" name="Google Shape;534;g39175aa9f0c_2_104"/>
            <p:cNvSpPr/>
            <p:nvPr/>
          </p:nvSpPr>
          <p:spPr>
            <a:xfrm>
              <a:off x="1960790" y="3741343"/>
              <a:ext cx="499966" cy="548577"/>
            </a:xfrm>
            <a:custGeom>
              <a:avLst/>
              <a:gdLst/>
              <a:ahLst/>
              <a:cxnLst/>
              <a:rect l="l" t="t" r="r" b="b"/>
              <a:pathLst>
                <a:path w="499966" h="548577" extrusionOk="0">
                  <a:moveTo>
                    <a:pt x="489596" y="0"/>
                  </a:moveTo>
                  <a:lnTo>
                    <a:pt x="0" y="539853"/>
                  </a:lnTo>
                  <a:cubicBezTo>
                    <a:pt x="5458" y="543125"/>
                    <a:pt x="10370" y="545851"/>
                    <a:pt x="15829" y="548578"/>
                  </a:cubicBezTo>
                  <a:lnTo>
                    <a:pt x="499966" y="14723"/>
                  </a:lnTo>
                  <a:cubicBezTo>
                    <a:pt x="496691" y="9816"/>
                    <a:pt x="493416" y="4908"/>
                    <a:pt x="48959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35" name="Google Shape;535;g39175aa9f0c_2_104"/>
            <p:cNvSpPr/>
            <p:nvPr/>
          </p:nvSpPr>
          <p:spPr>
            <a:xfrm>
              <a:off x="1989172" y="3768063"/>
              <a:ext cx="490687" cy="535490"/>
            </a:xfrm>
            <a:custGeom>
              <a:avLst/>
              <a:gdLst/>
              <a:ahLst/>
              <a:cxnLst/>
              <a:rect l="l" t="t" r="r" b="b"/>
              <a:pathLst>
                <a:path w="490687" h="535490" extrusionOk="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36" name="Google Shape;536;g39175aa9f0c_2_104"/>
            <p:cNvSpPr/>
            <p:nvPr/>
          </p:nvSpPr>
          <p:spPr>
            <a:xfrm>
              <a:off x="2021375" y="3798600"/>
              <a:ext cx="471583" cy="518586"/>
            </a:xfrm>
            <a:custGeom>
              <a:avLst/>
              <a:gdLst/>
              <a:ahLst/>
              <a:cxnLst/>
              <a:rect l="l" t="t" r="r" b="b"/>
              <a:pathLst>
                <a:path w="471583" h="518586" extrusionOk="0">
                  <a:moveTo>
                    <a:pt x="463942" y="0"/>
                  </a:moveTo>
                  <a:lnTo>
                    <a:pt x="0" y="512042"/>
                  </a:lnTo>
                  <a:cubicBezTo>
                    <a:pt x="6004" y="514224"/>
                    <a:pt x="12008" y="516405"/>
                    <a:pt x="18012" y="518586"/>
                  </a:cubicBezTo>
                  <a:lnTo>
                    <a:pt x="471584" y="17450"/>
                  </a:lnTo>
                  <a:cubicBezTo>
                    <a:pt x="469401" y="10906"/>
                    <a:pt x="467217" y="5453"/>
                    <a:pt x="46394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37" name="Google Shape;537;g39175aa9f0c_2_104"/>
            <p:cNvSpPr/>
            <p:nvPr/>
          </p:nvSpPr>
          <p:spPr>
            <a:xfrm>
              <a:off x="2055762" y="3830773"/>
              <a:ext cx="450842" cy="495683"/>
            </a:xfrm>
            <a:custGeom>
              <a:avLst/>
              <a:gdLst/>
              <a:ahLst/>
              <a:cxnLst/>
              <a:rect l="l" t="t" r="r" b="b"/>
              <a:pathLst>
                <a:path w="450842" h="495683" extrusionOk="0">
                  <a:moveTo>
                    <a:pt x="444293" y="0"/>
                  </a:moveTo>
                  <a:lnTo>
                    <a:pt x="0" y="490775"/>
                  </a:lnTo>
                  <a:cubicBezTo>
                    <a:pt x="6550" y="492411"/>
                    <a:pt x="13100" y="494047"/>
                    <a:pt x="19649" y="495683"/>
                  </a:cubicBezTo>
                  <a:lnTo>
                    <a:pt x="450843" y="19631"/>
                  </a:lnTo>
                  <a:cubicBezTo>
                    <a:pt x="449205" y="12542"/>
                    <a:pt x="446476" y="5998"/>
                    <a:pt x="444293"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38" name="Google Shape;538;g39175aa9f0c_2_104"/>
            <p:cNvSpPr/>
            <p:nvPr/>
          </p:nvSpPr>
          <p:spPr>
            <a:xfrm>
              <a:off x="2091785" y="3866218"/>
              <a:ext cx="424643" cy="465145"/>
            </a:xfrm>
            <a:custGeom>
              <a:avLst/>
              <a:gdLst/>
              <a:ahLst/>
              <a:cxnLst/>
              <a:rect l="l" t="t" r="r" b="b"/>
              <a:pathLst>
                <a:path w="424643" h="465145" extrusionOk="0">
                  <a:moveTo>
                    <a:pt x="419731" y="0"/>
                  </a:moveTo>
                  <a:lnTo>
                    <a:pt x="0" y="462419"/>
                  </a:lnTo>
                  <a:cubicBezTo>
                    <a:pt x="7096" y="463510"/>
                    <a:pt x="14191" y="464601"/>
                    <a:pt x="21287" y="465146"/>
                  </a:cubicBezTo>
                  <a:lnTo>
                    <a:pt x="424644" y="20176"/>
                  </a:lnTo>
                  <a:cubicBezTo>
                    <a:pt x="423006" y="14178"/>
                    <a:pt x="421369" y="7089"/>
                    <a:pt x="41973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39" name="Google Shape;539;g39175aa9f0c_2_104"/>
            <p:cNvSpPr/>
            <p:nvPr/>
          </p:nvSpPr>
          <p:spPr>
            <a:xfrm>
              <a:off x="2131630" y="3906025"/>
              <a:ext cx="390257" cy="427519"/>
            </a:xfrm>
            <a:custGeom>
              <a:avLst/>
              <a:gdLst/>
              <a:ahLst/>
              <a:cxnLst/>
              <a:rect l="l" t="t" r="r" b="b"/>
              <a:pathLst>
                <a:path w="390257" h="427519" extrusionOk="0">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40" name="Google Shape;540;g39175aa9f0c_2_104"/>
            <p:cNvSpPr/>
            <p:nvPr/>
          </p:nvSpPr>
          <p:spPr>
            <a:xfrm>
              <a:off x="2174749" y="3949650"/>
              <a:ext cx="350413" cy="383895"/>
            </a:xfrm>
            <a:custGeom>
              <a:avLst/>
              <a:gdLst/>
              <a:ahLst/>
              <a:cxnLst/>
              <a:rect l="l" t="t" r="r" b="b"/>
              <a:pathLst>
                <a:path w="350413" h="383895" extrusionOk="0">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41" name="Google Shape;541;g39175aa9f0c_2_104"/>
            <p:cNvSpPr/>
            <p:nvPr/>
          </p:nvSpPr>
          <p:spPr>
            <a:xfrm>
              <a:off x="2224418" y="3998727"/>
              <a:ext cx="297468" cy="327183"/>
            </a:xfrm>
            <a:custGeom>
              <a:avLst/>
              <a:gdLst/>
              <a:ahLst/>
              <a:cxnLst/>
              <a:rect l="l" t="t" r="r" b="b"/>
              <a:pathLst>
                <a:path w="297468" h="327183" extrusionOk="0">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42" name="Google Shape;542;g39175aa9f0c_2_104"/>
            <p:cNvSpPr/>
            <p:nvPr/>
          </p:nvSpPr>
          <p:spPr>
            <a:xfrm>
              <a:off x="2285004" y="4059257"/>
              <a:ext cx="227058" cy="249750"/>
            </a:xfrm>
            <a:custGeom>
              <a:avLst/>
              <a:gdLst/>
              <a:ahLst/>
              <a:cxnLst/>
              <a:rect l="l" t="t" r="r" b="b"/>
              <a:pathLst>
                <a:path w="227058" h="249750" extrusionOk="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43" name="Google Shape;543;g39175aa9f0c_2_104"/>
            <p:cNvSpPr/>
            <p:nvPr/>
          </p:nvSpPr>
          <p:spPr>
            <a:xfrm>
              <a:off x="2368513" y="4148141"/>
              <a:ext cx="105888" cy="115604"/>
            </a:xfrm>
            <a:custGeom>
              <a:avLst/>
              <a:gdLst/>
              <a:ahLst/>
              <a:cxnLst/>
              <a:rect l="l" t="t" r="r" b="b"/>
              <a:pathLst>
                <a:path w="105888" h="115604" extrusionOk="0">
                  <a:moveTo>
                    <a:pt x="105888" y="0"/>
                  </a:moveTo>
                  <a:lnTo>
                    <a:pt x="0" y="115605"/>
                  </a:lnTo>
                  <a:cubicBezTo>
                    <a:pt x="43119" y="85068"/>
                    <a:pt x="79689" y="45805"/>
                    <a:pt x="10588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sp>
        <p:nvSpPr>
          <p:cNvPr id="544" name="Google Shape;544;g39175aa9f0c_2_104"/>
          <p:cNvSpPr/>
          <p:nvPr/>
        </p:nvSpPr>
        <p:spPr>
          <a:xfrm>
            <a:off x="1117325" y="1563700"/>
            <a:ext cx="1502700" cy="152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45" name="Google Shape;545;g39175aa9f0c_2_104"/>
          <p:cNvSpPr/>
          <p:nvPr/>
        </p:nvSpPr>
        <p:spPr>
          <a:xfrm>
            <a:off x="4775775" y="1038550"/>
            <a:ext cx="1502700" cy="152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46" name="Google Shape;546;g39175aa9f0c_2_104"/>
          <p:cNvSpPr/>
          <p:nvPr/>
        </p:nvSpPr>
        <p:spPr>
          <a:xfrm>
            <a:off x="3118975" y="1383575"/>
            <a:ext cx="1502700" cy="152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g39175aa9f0c_4_0"/>
          <p:cNvPicPr preferRelativeResize="0">
            <a:picLocks noGrp="1"/>
          </p:cNvPicPr>
          <p:nvPr>
            <p:ph type="pic" idx="2"/>
          </p:nvPr>
        </p:nvPicPr>
        <p:blipFill rotWithShape="1">
          <a:blip r:embed="rId3">
            <a:alphaModFix/>
          </a:blip>
          <a:srcRect l="10344" r="10343"/>
          <a:stretch/>
        </p:blipFill>
        <p:spPr>
          <a:xfrm>
            <a:off x="433137" y="577515"/>
            <a:ext cx="5855368" cy="4921840"/>
          </a:xfrm>
          <a:prstGeom prst="rect">
            <a:avLst/>
          </a:prstGeom>
          <a:solidFill>
            <a:srgbClr val="BFBFBF"/>
          </a:solidFill>
          <a:ln>
            <a:noFill/>
          </a:ln>
        </p:spPr>
      </p:pic>
      <p:sp>
        <p:nvSpPr>
          <p:cNvPr id="552" name="Google Shape;552;g39175aa9f0c_4_0"/>
          <p:cNvSpPr txBox="1">
            <a:spLocks noGrp="1"/>
          </p:cNvSpPr>
          <p:nvPr>
            <p:ph type="body" idx="1"/>
          </p:nvPr>
        </p:nvSpPr>
        <p:spPr>
          <a:xfrm>
            <a:off x="5714900" y="2498675"/>
            <a:ext cx="4926300" cy="16608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2841"/>
              </a:buClr>
              <a:buSzPts val="4000"/>
              <a:buFont typeface="Play"/>
              <a:buNone/>
            </a:pPr>
            <a:r>
              <a:rPr lang="en-US" sz="1900" b="0">
                <a:latin typeface="Arial"/>
                <a:ea typeface="Arial"/>
                <a:cs typeface="Arial"/>
                <a:sym typeface="Arial"/>
              </a:rPr>
              <a:t>How social media and online platforms can empower youth activism, turning empathy into action and messages into impactful campaigns</a:t>
            </a:r>
            <a:endParaRPr sz="4800"/>
          </a:p>
        </p:txBody>
      </p:sp>
      <p:sp>
        <p:nvSpPr>
          <p:cNvPr id="553" name="Google Shape;553;g39175aa9f0c_4_0"/>
          <p:cNvSpPr/>
          <p:nvPr/>
        </p:nvSpPr>
        <p:spPr>
          <a:xfrm>
            <a:off x="0" y="1897468"/>
            <a:ext cx="895932" cy="895932"/>
          </a:xfrm>
          <a:prstGeom prst="ellipse">
            <a:avLst/>
          </a:prstGeom>
          <a:solidFill>
            <a:srgbClr val="4DBD98">
              <a:alpha val="7803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83"/>
              <a:buFont typeface="Arial"/>
              <a:buNone/>
            </a:pPr>
            <a:endParaRPr sz="1283" b="0" i="0" u="none" strike="noStrike" cap="none">
              <a:solidFill>
                <a:schemeClr val="lt1"/>
              </a:solidFill>
              <a:latin typeface="Century Schoolbook"/>
              <a:ea typeface="Century Schoolbook"/>
              <a:cs typeface="Century Schoolbook"/>
              <a:sym typeface="Century Schoolbook"/>
            </a:endParaRPr>
          </a:p>
        </p:txBody>
      </p:sp>
      <p:grpSp>
        <p:nvGrpSpPr>
          <p:cNvPr id="554" name="Google Shape;554;g39175aa9f0c_4_0"/>
          <p:cNvGrpSpPr/>
          <p:nvPr/>
        </p:nvGrpSpPr>
        <p:grpSpPr>
          <a:xfrm>
            <a:off x="10641177" y="3499946"/>
            <a:ext cx="2641616" cy="2639155"/>
            <a:chOff x="1782854" y="3591929"/>
            <a:chExt cx="742308" cy="741616"/>
          </a:xfrm>
        </p:grpSpPr>
        <p:sp>
          <p:nvSpPr>
            <p:cNvPr id="555" name="Google Shape;555;g39175aa9f0c_4_0"/>
            <p:cNvSpPr/>
            <p:nvPr/>
          </p:nvSpPr>
          <p:spPr>
            <a:xfrm>
              <a:off x="1834161" y="3663910"/>
              <a:ext cx="98246" cy="107970"/>
            </a:xfrm>
            <a:custGeom>
              <a:avLst/>
              <a:gdLst/>
              <a:ahLst/>
              <a:cxnLst/>
              <a:rect l="l" t="t" r="r" b="b"/>
              <a:pathLst>
                <a:path w="98246" h="107970" extrusionOk="0">
                  <a:moveTo>
                    <a:pt x="0" y="107970"/>
                  </a:moveTo>
                  <a:lnTo>
                    <a:pt x="98247" y="0"/>
                  </a:lnTo>
                  <a:cubicBezTo>
                    <a:pt x="58948" y="29446"/>
                    <a:pt x="25107" y="65982"/>
                    <a:pt x="0" y="10797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56" name="Google Shape;556;g39175aa9f0c_4_0"/>
            <p:cNvSpPr/>
            <p:nvPr/>
          </p:nvSpPr>
          <p:spPr>
            <a:xfrm>
              <a:off x="1795954" y="3616468"/>
              <a:ext cx="223238" cy="245932"/>
            </a:xfrm>
            <a:custGeom>
              <a:avLst/>
              <a:gdLst/>
              <a:ahLst/>
              <a:cxnLst/>
              <a:rect l="l" t="t" r="r" b="b"/>
              <a:pathLst>
                <a:path w="223238" h="245932" extrusionOk="0">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57" name="Google Shape;557;g39175aa9f0c_4_0"/>
            <p:cNvSpPr/>
            <p:nvPr/>
          </p:nvSpPr>
          <p:spPr>
            <a:xfrm>
              <a:off x="1782854" y="3599018"/>
              <a:ext cx="295285" cy="325547"/>
            </a:xfrm>
            <a:custGeom>
              <a:avLst/>
              <a:gdLst/>
              <a:ahLst/>
              <a:cxnLst/>
              <a:rect l="l" t="t" r="r" b="b"/>
              <a:pathLst>
                <a:path w="295285" h="325547" extrusionOk="0">
                  <a:moveTo>
                    <a:pt x="265266" y="8180"/>
                  </a:moveTo>
                  <a:lnTo>
                    <a:pt x="4912" y="294465"/>
                  </a:lnTo>
                  <a:cubicBezTo>
                    <a:pt x="2729" y="304826"/>
                    <a:pt x="1092" y="315187"/>
                    <a:pt x="0" y="325548"/>
                  </a:cubicBezTo>
                  <a:lnTo>
                    <a:pt x="295286" y="0"/>
                  </a:lnTo>
                  <a:cubicBezTo>
                    <a:pt x="285461" y="2727"/>
                    <a:pt x="275636" y="5453"/>
                    <a:pt x="265266" y="818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58" name="Google Shape;558;g39175aa9f0c_4_0"/>
            <p:cNvSpPr/>
            <p:nvPr/>
          </p:nvSpPr>
          <p:spPr>
            <a:xfrm>
              <a:off x="1782854" y="3592475"/>
              <a:ext cx="346592" cy="382259"/>
            </a:xfrm>
            <a:custGeom>
              <a:avLst/>
              <a:gdLst/>
              <a:ahLst/>
              <a:cxnLst/>
              <a:rect l="l" t="t" r="r" b="b"/>
              <a:pathLst>
                <a:path w="346592" h="382259" extrusionOk="0">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59" name="Google Shape;559;g39175aa9f0c_4_0"/>
            <p:cNvSpPr/>
            <p:nvPr/>
          </p:nvSpPr>
          <p:spPr>
            <a:xfrm>
              <a:off x="1782854" y="3591929"/>
              <a:ext cx="390257" cy="425883"/>
            </a:xfrm>
            <a:custGeom>
              <a:avLst/>
              <a:gdLst/>
              <a:ahLst/>
              <a:cxnLst/>
              <a:rect l="l" t="t" r="r" b="b"/>
              <a:pathLst>
                <a:path w="390257" h="425883" extrusionOk="0">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60" name="Google Shape;560;g39175aa9f0c_4_0"/>
            <p:cNvSpPr/>
            <p:nvPr/>
          </p:nvSpPr>
          <p:spPr>
            <a:xfrm>
              <a:off x="1788858" y="3594110"/>
              <a:ext cx="424097" cy="463509"/>
            </a:xfrm>
            <a:custGeom>
              <a:avLst/>
              <a:gdLst/>
              <a:ahLst/>
              <a:cxnLst/>
              <a:rect l="l" t="t" r="r" b="b"/>
              <a:pathLst>
                <a:path w="424097" h="463509" extrusionOk="0">
                  <a:moveTo>
                    <a:pt x="402811" y="0"/>
                  </a:moveTo>
                  <a:lnTo>
                    <a:pt x="0" y="442243"/>
                  </a:lnTo>
                  <a:cubicBezTo>
                    <a:pt x="1092" y="449332"/>
                    <a:pt x="3275" y="456421"/>
                    <a:pt x="4912" y="463510"/>
                  </a:cubicBezTo>
                  <a:lnTo>
                    <a:pt x="424098" y="3272"/>
                  </a:lnTo>
                  <a:cubicBezTo>
                    <a:pt x="417002" y="1636"/>
                    <a:pt x="409907" y="546"/>
                    <a:pt x="40281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61" name="Google Shape;561;g39175aa9f0c_4_0"/>
            <p:cNvSpPr/>
            <p:nvPr/>
          </p:nvSpPr>
          <p:spPr>
            <a:xfrm>
              <a:off x="1799775" y="3599563"/>
              <a:ext cx="448659" cy="494047"/>
            </a:xfrm>
            <a:custGeom>
              <a:avLst/>
              <a:gdLst/>
              <a:ahLst/>
              <a:cxnLst/>
              <a:rect l="l" t="t" r="r" b="b"/>
              <a:pathLst>
                <a:path w="448659" h="494047" extrusionOk="0">
                  <a:moveTo>
                    <a:pt x="429556" y="0"/>
                  </a:moveTo>
                  <a:lnTo>
                    <a:pt x="0" y="474962"/>
                  </a:lnTo>
                  <a:cubicBezTo>
                    <a:pt x="2183" y="481505"/>
                    <a:pt x="3821" y="487504"/>
                    <a:pt x="6550" y="494047"/>
                  </a:cubicBezTo>
                  <a:lnTo>
                    <a:pt x="448660" y="4908"/>
                  </a:lnTo>
                  <a:cubicBezTo>
                    <a:pt x="442656" y="3272"/>
                    <a:pt x="436106" y="1636"/>
                    <a:pt x="42955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62" name="Google Shape;562;g39175aa9f0c_4_0"/>
            <p:cNvSpPr/>
            <p:nvPr/>
          </p:nvSpPr>
          <p:spPr>
            <a:xfrm>
              <a:off x="1811237" y="3609379"/>
              <a:ext cx="471583" cy="516404"/>
            </a:xfrm>
            <a:custGeom>
              <a:avLst/>
              <a:gdLst/>
              <a:ahLst/>
              <a:cxnLst/>
              <a:rect l="l" t="t" r="r" b="b"/>
              <a:pathLst>
                <a:path w="471583" h="516404" extrusionOk="0">
                  <a:moveTo>
                    <a:pt x="453572" y="0"/>
                  </a:moveTo>
                  <a:lnTo>
                    <a:pt x="0" y="498955"/>
                  </a:lnTo>
                  <a:cubicBezTo>
                    <a:pt x="2183" y="504953"/>
                    <a:pt x="5458" y="510951"/>
                    <a:pt x="8187" y="516404"/>
                  </a:cubicBezTo>
                  <a:lnTo>
                    <a:pt x="471584" y="5998"/>
                  </a:lnTo>
                  <a:cubicBezTo>
                    <a:pt x="465580" y="3817"/>
                    <a:pt x="459576" y="1636"/>
                    <a:pt x="45357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63" name="Google Shape;563;g39175aa9f0c_4_0"/>
            <p:cNvSpPr/>
            <p:nvPr/>
          </p:nvSpPr>
          <p:spPr>
            <a:xfrm>
              <a:off x="1826520" y="3620285"/>
              <a:ext cx="488504" cy="535490"/>
            </a:xfrm>
            <a:custGeom>
              <a:avLst/>
              <a:gdLst/>
              <a:ahLst/>
              <a:cxnLst/>
              <a:rect l="l" t="t" r="r" b="b"/>
              <a:pathLst>
                <a:path w="488504" h="535490" extrusionOk="0">
                  <a:moveTo>
                    <a:pt x="472130" y="0"/>
                  </a:moveTo>
                  <a:lnTo>
                    <a:pt x="0" y="519131"/>
                  </a:lnTo>
                  <a:cubicBezTo>
                    <a:pt x="2729" y="524584"/>
                    <a:pt x="6004" y="530037"/>
                    <a:pt x="9279" y="535490"/>
                  </a:cubicBezTo>
                  <a:lnTo>
                    <a:pt x="488504" y="7634"/>
                  </a:lnTo>
                  <a:cubicBezTo>
                    <a:pt x="483592" y="4908"/>
                    <a:pt x="477588" y="2727"/>
                    <a:pt x="47213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64" name="Google Shape;564;g39175aa9f0c_4_0"/>
            <p:cNvSpPr/>
            <p:nvPr/>
          </p:nvSpPr>
          <p:spPr>
            <a:xfrm>
              <a:off x="1843440" y="3635554"/>
              <a:ext cx="501603" cy="546396"/>
            </a:xfrm>
            <a:custGeom>
              <a:avLst/>
              <a:gdLst/>
              <a:ahLst/>
              <a:cxnLst/>
              <a:rect l="l" t="t" r="r" b="b"/>
              <a:pathLst>
                <a:path w="501603" h="546396" extrusionOk="0">
                  <a:moveTo>
                    <a:pt x="485775" y="0"/>
                  </a:moveTo>
                  <a:lnTo>
                    <a:pt x="0" y="531673"/>
                  </a:lnTo>
                  <a:cubicBezTo>
                    <a:pt x="3275" y="536581"/>
                    <a:pt x="7096" y="542034"/>
                    <a:pt x="10370" y="546397"/>
                  </a:cubicBezTo>
                  <a:lnTo>
                    <a:pt x="501604" y="8725"/>
                  </a:lnTo>
                  <a:cubicBezTo>
                    <a:pt x="496146" y="5998"/>
                    <a:pt x="491233" y="2727"/>
                    <a:pt x="485775"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65" name="Google Shape;565;g39175aa9f0c_4_0"/>
            <p:cNvSpPr/>
            <p:nvPr/>
          </p:nvSpPr>
          <p:spPr>
            <a:xfrm>
              <a:off x="1864727" y="3652458"/>
              <a:ext cx="507607" cy="556211"/>
            </a:xfrm>
            <a:custGeom>
              <a:avLst/>
              <a:gdLst/>
              <a:ahLst/>
              <a:cxnLst/>
              <a:rect l="l" t="t" r="r" b="b"/>
              <a:pathLst>
                <a:path w="507607" h="556211" extrusionOk="0">
                  <a:moveTo>
                    <a:pt x="492871" y="0"/>
                  </a:moveTo>
                  <a:lnTo>
                    <a:pt x="0" y="542579"/>
                  </a:lnTo>
                  <a:cubicBezTo>
                    <a:pt x="3821" y="546942"/>
                    <a:pt x="7641" y="551850"/>
                    <a:pt x="11462" y="556212"/>
                  </a:cubicBezTo>
                  <a:lnTo>
                    <a:pt x="507608" y="9815"/>
                  </a:lnTo>
                  <a:cubicBezTo>
                    <a:pt x="502695" y="6544"/>
                    <a:pt x="497783" y="3272"/>
                    <a:pt x="49287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66" name="Google Shape;566;g39175aa9f0c_4_0"/>
            <p:cNvSpPr/>
            <p:nvPr/>
          </p:nvSpPr>
          <p:spPr>
            <a:xfrm>
              <a:off x="1885468" y="3671544"/>
              <a:ext cx="511428" cy="560029"/>
            </a:xfrm>
            <a:custGeom>
              <a:avLst/>
              <a:gdLst/>
              <a:ahLst/>
              <a:cxnLst/>
              <a:rect l="l" t="t" r="r" b="b"/>
              <a:pathLst>
                <a:path w="511428" h="560029" extrusionOk="0">
                  <a:moveTo>
                    <a:pt x="497237" y="0"/>
                  </a:moveTo>
                  <a:lnTo>
                    <a:pt x="0" y="547487"/>
                  </a:lnTo>
                  <a:cubicBezTo>
                    <a:pt x="3821" y="551304"/>
                    <a:pt x="8187" y="556212"/>
                    <a:pt x="12554" y="560029"/>
                  </a:cubicBezTo>
                  <a:lnTo>
                    <a:pt x="511428" y="11452"/>
                  </a:lnTo>
                  <a:cubicBezTo>
                    <a:pt x="506516" y="7089"/>
                    <a:pt x="502149" y="3817"/>
                    <a:pt x="497237"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67" name="Google Shape;567;g39175aa9f0c_4_0"/>
            <p:cNvSpPr/>
            <p:nvPr/>
          </p:nvSpPr>
          <p:spPr>
            <a:xfrm>
              <a:off x="1907846" y="3692265"/>
              <a:ext cx="510882" cy="562210"/>
            </a:xfrm>
            <a:custGeom>
              <a:avLst/>
              <a:gdLst/>
              <a:ahLst/>
              <a:cxnLst/>
              <a:rect l="l" t="t" r="r" b="b"/>
              <a:pathLst>
                <a:path w="510882" h="562210" extrusionOk="0">
                  <a:moveTo>
                    <a:pt x="499420" y="0"/>
                  </a:moveTo>
                  <a:lnTo>
                    <a:pt x="0" y="550759"/>
                  </a:lnTo>
                  <a:cubicBezTo>
                    <a:pt x="4367" y="554576"/>
                    <a:pt x="8733" y="558393"/>
                    <a:pt x="13100" y="562211"/>
                  </a:cubicBezTo>
                  <a:lnTo>
                    <a:pt x="510883" y="13087"/>
                  </a:lnTo>
                  <a:cubicBezTo>
                    <a:pt x="508153" y="8180"/>
                    <a:pt x="503241" y="4363"/>
                    <a:pt x="49942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68" name="Google Shape;568;g39175aa9f0c_4_0"/>
            <p:cNvSpPr/>
            <p:nvPr/>
          </p:nvSpPr>
          <p:spPr>
            <a:xfrm>
              <a:off x="1934591" y="3716804"/>
              <a:ext cx="507607" cy="556757"/>
            </a:xfrm>
            <a:custGeom>
              <a:avLst/>
              <a:gdLst/>
              <a:ahLst/>
              <a:cxnLst/>
              <a:rect l="l" t="t" r="r" b="b"/>
              <a:pathLst>
                <a:path w="507607" h="556757" extrusionOk="0">
                  <a:moveTo>
                    <a:pt x="495600" y="0"/>
                  </a:moveTo>
                  <a:lnTo>
                    <a:pt x="0" y="546397"/>
                  </a:lnTo>
                  <a:cubicBezTo>
                    <a:pt x="4912" y="550214"/>
                    <a:pt x="9825" y="553485"/>
                    <a:pt x="14737" y="556758"/>
                  </a:cubicBezTo>
                  <a:lnTo>
                    <a:pt x="507608" y="13633"/>
                  </a:lnTo>
                  <a:cubicBezTo>
                    <a:pt x="503787" y="9270"/>
                    <a:pt x="499966" y="4363"/>
                    <a:pt x="49560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69" name="Google Shape;569;g39175aa9f0c_4_0"/>
            <p:cNvSpPr/>
            <p:nvPr/>
          </p:nvSpPr>
          <p:spPr>
            <a:xfrm>
              <a:off x="1960790" y="3741343"/>
              <a:ext cx="499966" cy="548577"/>
            </a:xfrm>
            <a:custGeom>
              <a:avLst/>
              <a:gdLst/>
              <a:ahLst/>
              <a:cxnLst/>
              <a:rect l="l" t="t" r="r" b="b"/>
              <a:pathLst>
                <a:path w="499966" h="548577" extrusionOk="0">
                  <a:moveTo>
                    <a:pt x="489596" y="0"/>
                  </a:moveTo>
                  <a:lnTo>
                    <a:pt x="0" y="539853"/>
                  </a:lnTo>
                  <a:cubicBezTo>
                    <a:pt x="5458" y="543125"/>
                    <a:pt x="10370" y="545851"/>
                    <a:pt x="15829" y="548578"/>
                  </a:cubicBezTo>
                  <a:lnTo>
                    <a:pt x="499966" y="14723"/>
                  </a:lnTo>
                  <a:cubicBezTo>
                    <a:pt x="496691" y="9816"/>
                    <a:pt x="493416" y="4908"/>
                    <a:pt x="48959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70" name="Google Shape;570;g39175aa9f0c_4_0"/>
            <p:cNvSpPr/>
            <p:nvPr/>
          </p:nvSpPr>
          <p:spPr>
            <a:xfrm>
              <a:off x="1989172" y="3768063"/>
              <a:ext cx="490687" cy="535490"/>
            </a:xfrm>
            <a:custGeom>
              <a:avLst/>
              <a:gdLst/>
              <a:ahLst/>
              <a:cxnLst/>
              <a:rect l="l" t="t" r="r" b="b"/>
              <a:pathLst>
                <a:path w="490687" h="535490" extrusionOk="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71" name="Google Shape;571;g39175aa9f0c_4_0"/>
            <p:cNvSpPr/>
            <p:nvPr/>
          </p:nvSpPr>
          <p:spPr>
            <a:xfrm>
              <a:off x="2021375" y="3798600"/>
              <a:ext cx="471583" cy="518586"/>
            </a:xfrm>
            <a:custGeom>
              <a:avLst/>
              <a:gdLst/>
              <a:ahLst/>
              <a:cxnLst/>
              <a:rect l="l" t="t" r="r" b="b"/>
              <a:pathLst>
                <a:path w="471583" h="518586" extrusionOk="0">
                  <a:moveTo>
                    <a:pt x="463942" y="0"/>
                  </a:moveTo>
                  <a:lnTo>
                    <a:pt x="0" y="512042"/>
                  </a:lnTo>
                  <a:cubicBezTo>
                    <a:pt x="6004" y="514224"/>
                    <a:pt x="12008" y="516405"/>
                    <a:pt x="18012" y="518586"/>
                  </a:cubicBezTo>
                  <a:lnTo>
                    <a:pt x="471584" y="17450"/>
                  </a:lnTo>
                  <a:cubicBezTo>
                    <a:pt x="469401" y="10906"/>
                    <a:pt x="467217" y="5453"/>
                    <a:pt x="46394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72" name="Google Shape;572;g39175aa9f0c_4_0"/>
            <p:cNvSpPr/>
            <p:nvPr/>
          </p:nvSpPr>
          <p:spPr>
            <a:xfrm>
              <a:off x="2055762" y="3830773"/>
              <a:ext cx="450842" cy="495683"/>
            </a:xfrm>
            <a:custGeom>
              <a:avLst/>
              <a:gdLst/>
              <a:ahLst/>
              <a:cxnLst/>
              <a:rect l="l" t="t" r="r" b="b"/>
              <a:pathLst>
                <a:path w="450842" h="495683" extrusionOk="0">
                  <a:moveTo>
                    <a:pt x="444293" y="0"/>
                  </a:moveTo>
                  <a:lnTo>
                    <a:pt x="0" y="490775"/>
                  </a:lnTo>
                  <a:cubicBezTo>
                    <a:pt x="6550" y="492411"/>
                    <a:pt x="13100" y="494047"/>
                    <a:pt x="19649" y="495683"/>
                  </a:cubicBezTo>
                  <a:lnTo>
                    <a:pt x="450843" y="19631"/>
                  </a:lnTo>
                  <a:cubicBezTo>
                    <a:pt x="449205" y="12542"/>
                    <a:pt x="446476" y="5998"/>
                    <a:pt x="444293"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73" name="Google Shape;573;g39175aa9f0c_4_0"/>
            <p:cNvSpPr/>
            <p:nvPr/>
          </p:nvSpPr>
          <p:spPr>
            <a:xfrm>
              <a:off x="2091785" y="3866218"/>
              <a:ext cx="424643" cy="465145"/>
            </a:xfrm>
            <a:custGeom>
              <a:avLst/>
              <a:gdLst/>
              <a:ahLst/>
              <a:cxnLst/>
              <a:rect l="l" t="t" r="r" b="b"/>
              <a:pathLst>
                <a:path w="424643" h="465145" extrusionOk="0">
                  <a:moveTo>
                    <a:pt x="419731" y="0"/>
                  </a:moveTo>
                  <a:lnTo>
                    <a:pt x="0" y="462419"/>
                  </a:lnTo>
                  <a:cubicBezTo>
                    <a:pt x="7096" y="463510"/>
                    <a:pt x="14191" y="464601"/>
                    <a:pt x="21287" y="465146"/>
                  </a:cubicBezTo>
                  <a:lnTo>
                    <a:pt x="424644" y="20176"/>
                  </a:lnTo>
                  <a:cubicBezTo>
                    <a:pt x="423006" y="14178"/>
                    <a:pt x="421369" y="7089"/>
                    <a:pt x="41973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74" name="Google Shape;574;g39175aa9f0c_4_0"/>
            <p:cNvSpPr/>
            <p:nvPr/>
          </p:nvSpPr>
          <p:spPr>
            <a:xfrm>
              <a:off x="2131630" y="3906025"/>
              <a:ext cx="390257" cy="427519"/>
            </a:xfrm>
            <a:custGeom>
              <a:avLst/>
              <a:gdLst/>
              <a:ahLst/>
              <a:cxnLst/>
              <a:rect l="l" t="t" r="r" b="b"/>
              <a:pathLst>
                <a:path w="390257" h="427519" extrusionOk="0">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75" name="Google Shape;575;g39175aa9f0c_4_0"/>
            <p:cNvSpPr/>
            <p:nvPr/>
          </p:nvSpPr>
          <p:spPr>
            <a:xfrm>
              <a:off x="2174749" y="3949650"/>
              <a:ext cx="350413" cy="383895"/>
            </a:xfrm>
            <a:custGeom>
              <a:avLst/>
              <a:gdLst/>
              <a:ahLst/>
              <a:cxnLst/>
              <a:rect l="l" t="t" r="r" b="b"/>
              <a:pathLst>
                <a:path w="350413" h="383895" extrusionOk="0">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76" name="Google Shape;576;g39175aa9f0c_4_0"/>
            <p:cNvSpPr/>
            <p:nvPr/>
          </p:nvSpPr>
          <p:spPr>
            <a:xfrm>
              <a:off x="2224418" y="3998727"/>
              <a:ext cx="297468" cy="327183"/>
            </a:xfrm>
            <a:custGeom>
              <a:avLst/>
              <a:gdLst/>
              <a:ahLst/>
              <a:cxnLst/>
              <a:rect l="l" t="t" r="r" b="b"/>
              <a:pathLst>
                <a:path w="297468" h="327183" extrusionOk="0">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77" name="Google Shape;577;g39175aa9f0c_4_0"/>
            <p:cNvSpPr/>
            <p:nvPr/>
          </p:nvSpPr>
          <p:spPr>
            <a:xfrm>
              <a:off x="2285004" y="4059257"/>
              <a:ext cx="227058" cy="249750"/>
            </a:xfrm>
            <a:custGeom>
              <a:avLst/>
              <a:gdLst/>
              <a:ahLst/>
              <a:cxnLst/>
              <a:rect l="l" t="t" r="r" b="b"/>
              <a:pathLst>
                <a:path w="227058" h="249750" extrusionOk="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78" name="Google Shape;578;g39175aa9f0c_4_0"/>
            <p:cNvSpPr/>
            <p:nvPr/>
          </p:nvSpPr>
          <p:spPr>
            <a:xfrm>
              <a:off x="2368513" y="4148141"/>
              <a:ext cx="105888" cy="115604"/>
            </a:xfrm>
            <a:custGeom>
              <a:avLst/>
              <a:gdLst/>
              <a:ahLst/>
              <a:cxnLst/>
              <a:rect l="l" t="t" r="r" b="b"/>
              <a:pathLst>
                <a:path w="105888" h="115604" extrusionOk="0">
                  <a:moveTo>
                    <a:pt x="105888" y="0"/>
                  </a:moveTo>
                  <a:lnTo>
                    <a:pt x="0" y="115605"/>
                  </a:lnTo>
                  <a:cubicBezTo>
                    <a:pt x="43119" y="85068"/>
                    <a:pt x="79689" y="45805"/>
                    <a:pt x="10588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sp>
        <p:nvSpPr>
          <p:cNvPr id="579" name="Google Shape;579;g39175aa9f0c_4_0"/>
          <p:cNvSpPr txBox="1">
            <a:spLocks noGrp="1"/>
          </p:cNvSpPr>
          <p:nvPr>
            <p:ph type="body" idx="3"/>
          </p:nvPr>
        </p:nvSpPr>
        <p:spPr>
          <a:xfrm>
            <a:off x="5800850" y="4289498"/>
            <a:ext cx="32556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US" sz="2000" b="0">
                <a:latin typeface="Arial"/>
                <a:ea typeface="Arial"/>
                <a:cs typeface="Arial"/>
                <a:sym typeface="Arial"/>
              </a:rPr>
              <a:t>Tomas Vytautas Raskevičius</a:t>
            </a:r>
            <a:endParaRPr sz="2400" b="0">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39175aa9f0c_4_33"/>
          <p:cNvSpPr txBox="1">
            <a:spLocks noGrp="1"/>
          </p:cNvSpPr>
          <p:nvPr>
            <p:ph type="body" idx="1"/>
          </p:nvPr>
        </p:nvSpPr>
        <p:spPr>
          <a:xfrm>
            <a:off x="288174" y="1890509"/>
            <a:ext cx="10483500" cy="4616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endParaRPr sz="1900">
              <a:solidFill>
                <a:schemeClr val="dk1"/>
              </a:solidFill>
              <a:latin typeface="Arial"/>
              <a:ea typeface="Arial"/>
              <a:cs typeface="Arial"/>
              <a:sym typeface="Arial"/>
            </a:endParaRPr>
          </a:p>
          <a:p>
            <a:pPr marL="0" lvl="0" indent="0" algn="l" rtl="0">
              <a:lnSpc>
                <a:spcPct val="103333"/>
              </a:lnSpc>
              <a:spcBef>
                <a:spcPts val="1200"/>
              </a:spcBef>
              <a:spcAft>
                <a:spcPts val="0"/>
              </a:spcAft>
              <a:buClr>
                <a:srgbClr val="111E46"/>
              </a:buClr>
              <a:buSzPts val="2400"/>
              <a:buNone/>
            </a:pPr>
            <a:endParaRPr/>
          </a:p>
          <a:p>
            <a:pPr marL="0" lvl="0" indent="0" algn="l" rtl="0">
              <a:lnSpc>
                <a:spcPct val="103333"/>
              </a:lnSpc>
              <a:spcBef>
                <a:spcPts val="0"/>
              </a:spcBef>
              <a:spcAft>
                <a:spcPts val="0"/>
              </a:spcAft>
              <a:buClr>
                <a:srgbClr val="111E46"/>
              </a:buClr>
              <a:buSzPts val="2400"/>
              <a:buNone/>
            </a:pPr>
            <a:endParaRPr/>
          </a:p>
        </p:txBody>
      </p:sp>
      <p:grpSp>
        <p:nvGrpSpPr>
          <p:cNvPr id="585" name="Google Shape;585;g39175aa9f0c_4_33"/>
          <p:cNvGrpSpPr/>
          <p:nvPr/>
        </p:nvGrpSpPr>
        <p:grpSpPr>
          <a:xfrm rot="5972238" flipH="1">
            <a:off x="10337276" y="6877855"/>
            <a:ext cx="1988601" cy="1318648"/>
            <a:chOff x="5072479" y="4905026"/>
            <a:chExt cx="803439" cy="532763"/>
          </a:xfrm>
        </p:grpSpPr>
        <p:sp>
          <p:nvSpPr>
            <p:cNvPr id="586" name="Google Shape;586;g39175aa9f0c_4_33"/>
            <p:cNvSpPr/>
            <p:nvPr/>
          </p:nvSpPr>
          <p:spPr>
            <a:xfrm>
              <a:off x="5072479" y="4905026"/>
              <a:ext cx="540356" cy="532763"/>
            </a:xfrm>
            <a:custGeom>
              <a:avLst/>
              <a:gdLst/>
              <a:ahLst/>
              <a:cxnLst/>
              <a:rect l="l" t="t" r="r" b="b"/>
              <a:pathLst>
                <a:path w="540356" h="532763" extrusionOk="0">
                  <a:moveTo>
                    <a:pt x="0" y="0"/>
                  </a:moveTo>
                  <a:lnTo>
                    <a:pt x="540356"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87" name="Google Shape;587;g39175aa9f0c_4_33"/>
            <p:cNvSpPr/>
            <p:nvPr/>
          </p:nvSpPr>
          <p:spPr>
            <a:xfrm>
              <a:off x="5160355" y="4905026"/>
              <a:ext cx="540356" cy="532763"/>
            </a:xfrm>
            <a:custGeom>
              <a:avLst/>
              <a:gdLst/>
              <a:ahLst/>
              <a:cxnLst/>
              <a:rect l="l" t="t" r="r" b="b"/>
              <a:pathLst>
                <a:path w="540356" h="532763" extrusionOk="0">
                  <a:moveTo>
                    <a:pt x="0" y="0"/>
                  </a:moveTo>
                  <a:lnTo>
                    <a:pt x="540356"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88" name="Google Shape;588;g39175aa9f0c_4_33"/>
            <p:cNvSpPr/>
            <p:nvPr/>
          </p:nvSpPr>
          <p:spPr>
            <a:xfrm>
              <a:off x="5248231" y="4905026"/>
              <a:ext cx="540356" cy="532763"/>
            </a:xfrm>
            <a:custGeom>
              <a:avLst/>
              <a:gdLst/>
              <a:ahLst/>
              <a:cxnLst/>
              <a:rect l="l" t="t" r="r" b="b"/>
              <a:pathLst>
                <a:path w="540356" h="532763" extrusionOk="0">
                  <a:moveTo>
                    <a:pt x="0" y="0"/>
                  </a:moveTo>
                  <a:lnTo>
                    <a:pt x="540357"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589" name="Google Shape;589;g39175aa9f0c_4_33"/>
            <p:cNvSpPr/>
            <p:nvPr/>
          </p:nvSpPr>
          <p:spPr>
            <a:xfrm>
              <a:off x="5335562" y="4905026"/>
              <a:ext cx="540356" cy="532763"/>
            </a:xfrm>
            <a:custGeom>
              <a:avLst/>
              <a:gdLst/>
              <a:ahLst/>
              <a:cxnLst/>
              <a:rect l="l" t="t" r="r" b="b"/>
              <a:pathLst>
                <a:path w="540356" h="532763" extrusionOk="0">
                  <a:moveTo>
                    <a:pt x="0" y="0"/>
                  </a:moveTo>
                  <a:lnTo>
                    <a:pt x="540357"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pic>
        <p:nvPicPr>
          <p:cNvPr id="590" name="Google Shape;590;g39175aa9f0c_4_33" title="Screenshot 2025-10-23 at 12.45.12.png"/>
          <p:cNvPicPr preferRelativeResize="0"/>
          <p:nvPr/>
        </p:nvPicPr>
        <p:blipFill rotWithShape="1">
          <a:blip r:embed="rId3">
            <a:alphaModFix/>
          </a:blip>
          <a:srcRect/>
          <a:stretch/>
        </p:blipFill>
        <p:spPr>
          <a:xfrm>
            <a:off x="1225150" y="210663"/>
            <a:ext cx="9741699" cy="6436676"/>
          </a:xfrm>
          <a:prstGeom prst="rect">
            <a:avLst/>
          </a:prstGeom>
          <a:noFill/>
          <a:ln>
            <a:noFill/>
          </a:ln>
        </p:spPr>
      </p:pic>
      <p:sp>
        <p:nvSpPr>
          <p:cNvPr id="591" name="Google Shape;591;g39175aa9f0c_4_33"/>
          <p:cNvSpPr/>
          <p:nvPr/>
        </p:nvSpPr>
        <p:spPr>
          <a:xfrm>
            <a:off x="5713300" y="1963225"/>
            <a:ext cx="1502700" cy="152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92" name="Google Shape;592;g39175aa9f0c_4_33"/>
          <p:cNvSpPr/>
          <p:nvPr/>
        </p:nvSpPr>
        <p:spPr>
          <a:xfrm>
            <a:off x="6495000" y="844225"/>
            <a:ext cx="1107900" cy="1119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93" name="Google Shape;593;g39175aa9f0c_4_33"/>
          <p:cNvSpPr/>
          <p:nvPr/>
        </p:nvSpPr>
        <p:spPr>
          <a:xfrm>
            <a:off x="5363100" y="1317650"/>
            <a:ext cx="711600" cy="737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94" name="Google Shape;594;g39175aa9f0c_4_33"/>
          <p:cNvSpPr/>
          <p:nvPr/>
        </p:nvSpPr>
        <p:spPr>
          <a:xfrm>
            <a:off x="8239875" y="771500"/>
            <a:ext cx="1107900" cy="1119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95" name="Google Shape;595;g39175aa9f0c_4_33"/>
          <p:cNvSpPr/>
          <p:nvPr/>
        </p:nvSpPr>
        <p:spPr>
          <a:xfrm>
            <a:off x="5284325" y="4834850"/>
            <a:ext cx="711600" cy="737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39175aa9f0c_4_43"/>
          <p:cNvSpPr txBox="1">
            <a:spLocks noGrp="1"/>
          </p:cNvSpPr>
          <p:nvPr>
            <p:ph type="body" idx="1"/>
          </p:nvPr>
        </p:nvSpPr>
        <p:spPr>
          <a:xfrm>
            <a:off x="952649" y="2591126"/>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111E46"/>
              </a:buClr>
              <a:buSzPts val="2400"/>
              <a:buNone/>
            </a:pPr>
            <a:endParaRPr/>
          </a:p>
        </p:txBody>
      </p:sp>
      <p:grpSp>
        <p:nvGrpSpPr>
          <p:cNvPr id="601" name="Google Shape;601;g39175aa9f0c_4_43"/>
          <p:cNvGrpSpPr/>
          <p:nvPr/>
        </p:nvGrpSpPr>
        <p:grpSpPr>
          <a:xfrm>
            <a:off x="10042087" y="-1319576"/>
            <a:ext cx="2641616" cy="2639155"/>
            <a:chOff x="1782854" y="3591929"/>
            <a:chExt cx="742308" cy="741616"/>
          </a:xfrm>
        </p:grpSpPr>
        <p:sp>
          <p:nvSpPr>
            <p:cNvPr id="602" name="Google Shape;602;g39175aa9f0c_4_43"/>
            <p:cNvSpPr/>
            <p:nvPr/>
          </p:nvSpPr>
          <p:spPr>
            <a:xfrm>
              <a:off x="1834161" y="3663910"/>
              <a:ext cx="98246" cy="107970"/>
            </a:xfrm>
            <a:custGeom>
              <a:avLst/>
              <a:gdLst/>
              <a:ahLst/>
              <a:cxnLst/>
              <a:rect l="l" t="t" r="r" b="b"/>
              <a:pathLst>
                <a:path w="98246" h="107970" extrusionOk="0">
                  <a:moveTo>
                    <a:pt x="0" y="107970"/>
                  </a:moveTo>
                  <a:lnTo>
                    <a:pt x="98247" y="0"/>
                  </a:lnTo>
                  <a:cubicBezTo>
                    <a:pt x="58948" y="29446"/>
                    <a:pt x="25107" y="65982"/>
                    <a:pt x="0" y="10797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03" name="Google Shape;603;g39175aa9f0c_4_43"/>
            <p:cNvSpPr/>
            <p:nvPr/>
          </p:nvSpPr>
          <p:spPr>
            <a:xfrm>
              <a:off x="1795954" y="3616468"/>
              <a:ext cx="223238" cy="245932"/>
            </a:xfrm>
            <a:custGeom>
              <a:avLst/>
              <a:gdLst/>
              <a:ahLst/>
              <a:cxnLst/>
              <a:rect l="l" t="t" r="r" b="b"/>
              <a:pathLst>
                <a:path w="223238" h="245932" extrusionOk="0">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04" name="Google Shape;604;g39175aa9f0c_4_43"/>
            <p:cNvSpPr/>
            <p:nvPr/>
          </p:nvSpPr>
          <p:spPr>
            <a:xfrm>
              <a:off x="1782854" y="3599018"/>
              <a:ext cx="295285" cy="325547"/>
            </a:xfrm>
            <a:custGeom>
              <a:avLst/>
              <a:gdLst/>
              <a:ahLst/>
              <a:cxnLst/>
              <a:rect l="l" t="t" r="r" b="b"/>
              <a:pathLst>
                <a:path w="295285" h="325547" extrusionOk="0">
                  <a:moveTo>
                    <a:pt x="265266" y="8180"/>
                  </a:moveTo>
                  <a:lnTo>
                    <a:pt x="4912" y="294465"/>
                  </a:lnTo>
                  <a:cubicBezTo>
                    <a:pt x="2729" y="304826"/>
                    <a:pt x="1092" y="315187"/>
                    <a:pt x="0" y="325548"/>
                  </a:cubicBezTo>
                  <a:lnTo>
                    <a:pt x="295286" y="0"/>
                  </a:lnTo>
                  <a:cubicBezTo>
                    <a:pt x="285461" y="2727"/>
                    <a:pt x="275636" y="5453"/>
                    <a:pt x="265266" y="818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05" name="Google Shape;605;g39175aa9f0c_4_43"/>
            <p:cNvSpPr/>
            <p:nvPr/>
          </p:nvSpPr>
          <p:spPr>
            <a:xfrm>
              <a:off x="1782854" y="3592475"/>
              <a:ext cx="346592" cy="382259"/>
            </a:xfrm>
            <a:custGeom>
              <a:avLst/>
              <a:gdLst/>
              <a:ahLst/>
              <a:cxnLst/>
              <a:rect l="l" t="t" r="r" b="b"/>
              <a:pathLst>
                <a:path w="346592" h="382259" extrusionOk="0">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06" name="Google Shape;606;g39175aa9f0c_4_43"/>
            <p:cNvSpPr/>
            <p:nvPr/>
          </p:nvSpPr>
          <p:spPr>
            <a:xfrm>
              <a:off x="1782854" y="3591929"/>
              <a:ext cx="390257" cy="425883"/>
            </a:xfrm>
            <a:custGeom>
              <a:avLst/>
              <a:gdLst/>
              <a:ahLst/>
              <a:cxnLst/>
              <a:rect l="l" t="t" r="r" b="b"/>
              <a:pathLst>
                <a:path w="390257" h="425883" extrusionOk="0">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07" name="Google Shape;607;g39175aa9f0c_4_43"/>
            <p:cNvSpPr/>
            <p:nvPr/>
          </p:nvSpPr>
          <p:spPr>
            <a:xfrm>
              <a:off x="1788858" y="3594110"/>
              <a:ext cx="424097" cy="463509"/>
            </a:xfrm>
            <a:custGeom>
              <a:avLst/>
              <a:gdLst/>
              <a:ahLst/>
              <a:cxnLst/>
              <a:rect l="l" t="t" r="r" b="b"/>
              <a:pathLst>
                <a:path w="424097" h="463509" extrusionOk="0">
                  <a:moveTo>
                    <a:pt x="402811" y="0"/>
                  </a:moveTo>
                  <a:lnTo>
                    <a:pt x="0" y="442243"/>
                  </a:lnTo>
                  <a:cubicBezTo>
                    <a:pt x="1092" y="449332"/>
                    <a:pt x="3275" y="456421"/>
                    <a:pt x="4912" y="463510"/>
                  </a:cubicBezTo>
                  <a:lnTo>
                    <a:pt x="424098" y="3272"/>
                  </a:lnTo>
                  <a:cubicBezTo>
                    <a:pt x="417002" y="1636"/>
                    <a:pt x="409907" y="546"/>
                    <a:pt x="40281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08" name="Google Shape;608;g39175aa9f0c_4_43"/>
            <p:cNvSpPr/>
            <p:nvPr/>
          </p:nvSpPr>
          <p:spPr>
            <a:xfrm>
              <a:off x="1799775" y="3599563"/>
              <a:ext cx="448659" cy="494047"/>
            </a:xfrm>
            <a:custGeom>
              <a:avLst/>
              <a:gdLst/>
              <a:ahLst/>
              <a:cxnLst/>
              <a:rect l="l" t="t" r="r" b="b"/>
              <a:pathLst>
                <a:path w="448659" h="494047" extrusionOk="0">
                  <a:moveTo>
                    <a:pt x="429556" y="0"/>
                  </a:moveTo>
                  <a:lnTo>
                    <a:pt x="0" y="474962"/>
                  </a:lnTo>
                  <a:cubicBezTo>
                    <a:pt x="2183" y="481505"/>
                    <a:pt x="3821" y="487504"/>
                    <a:pt x="6550" y="494047"/>
                  </a:cubicBezTo>
                  <a:lnTo>
                    <a:pt x="448660" y="4908"/>
                  </a:lnTo>
                  <a:cubicBezTo>
                    <a:pt x="442656" y="3272"/>
                    <a:pt x="436106" y="1636"/>
                    <a:pt x="42955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09" name="Google Shape;609;g39175aa9f0c_4_43"/>
            <p:cNvSpPr/>
            <p:nvPr/>
          </p:nvSpPr>
          <p:spPr>
            <a:xfrm>
              <a:off x="1811237" y="3609379"/>
              <a:ext cx="471583" cy="516404"/>
            </a:xfrm>
            <a:custGeom>
              <a:avLst/>
              <a:gdLst/>
              <a:ahLst/>
              <a:cxnLst/>
              <a:rect l="l" t="t" r="r" b="b"/>
              <a:pathLst>
                <a:path w="471583" h="516404" extrusionOk="0">
                  <a:moveTo>
                    <a:pt x="453572" y="0"/>
                  </a:moveTo>
                  <a:lnTo>
                    <a:pt x="0" y="498955"/>
                  </a:lnTo>
                  <a:cubicBezTo>
                    <a:pt x="2183" y="504953"/>
                    <a:pt x="5458" y="510951"/>
                    <a:pt x="8187" y="516404"/>
                  </a:cubicBezTo>
                  <a:lnTo>
                    <a:pt x="471584" y="5998"/>
                  </a:lnTo>
                  <a:cubicBezTo>
                    <a:pt x="465580" y="3817"/>
                    <a:pt x="459576" y="1636"/>
                    <a:pt x="45357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10" name="Google Shape;610;g39175aa9f0c_4_43"/>
            <p:cNvSpPr/>
            <p:nvPr/>
          </p:nvSpPr>
          <p:spPr>
            <a:xfrm>
              <a:off x="1826520" y="3620285"/>
              <a:ext cx="488504" cy="535490"/>
            </a:xfrm>
            <a:custGeom>
              <a:avLst/>
              <a:gdLst/>
              <a:ahLst/>
              <a:cxnLst/>
              <a:rect l="l" t="t" r="r" b="b"/>
              <a:pathLst>
                <a:path w="488504" h="535490" extrusionOk="0">
                  <a:moveTo>
                    <a:pt x="472130" y="0"/>
                  </a:moveTo>
                  <a:lnTo>
                    <a:pt x="0" y="519131"/>
                  </a:lnTo>
                  <a:cubicBezTo>
                    <a:pt x="2729" y="524584"/>
                    <a:pt x="6004" y="530037"/>
                    <a:pt x="9279" y="535490"/>
                  </a:cubicBezTo>
                  <a:lnTo>
                    <a:pt x="488504" y="7634"/>
                  </a:lnTo>
                  <a:cubicBezTo>
                    <a:pt x="483592" y="4908"/>
                    <a:pt x="477588" y="2727"/>
                    <a:pt x="47213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11" name="Google Shape;611;g39175aa9f0c_4_43"/>
            <p:cNvSpPr/>
            <p:nvPr/>
          </p:nvSpPr>
          <p:spPr>
            <a:xfrm>
              <a:off x="1843440" y="3635554"/>
              <a:ext cx="501603" cy="546396"/>
            </a:xfrm>
            <a:custGeom>
              <a:avLst/>
              <a:gdLst/>
              <a:ahLst/>
              <a:cxnLst/>
              <a:rect l="l" t="t" r="r" b="b"/>
              <a:pathLst>
                <a:path w="501603" h="546396" extrusionOk="0">
                  <a:moveTo>
                    <a:pt x="485775" y="0"/>
                  </a:moveTo>
                  <a:lnTo>
                    <a:pt x="0" y="531673"/>
                  </a:lnTo>
                  <a:cubicBezTo>
                    <a:pt x="3275" y="536581"/>
                    <a:pt x="7096" y="542034"/>
                    <a:pt x="10370" y="546397"/>
                  </a:cubicBezTo>
                  <a:lnTo>
                    <a:pt x="501604" y="8725"/>
                  </a:lnTo>
                  <a:cubicBezTo>
                    <a:pt x="496146" y="5998"/>
                    <a:pt x="491233" y="2727"/>
                    <a:pt x="485775"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12" name="Google Shape;612;g39175aa9f0c_4_43"/>
            <p:cNvSpPr/>
            <p:nvPr/>
          </p:nvSpPr>
          <p:spPr>
            <a:xfrm>
              <a:off x="1864727" y="3652458"/>
              <a:ext cx="507607" cy="556211"/>
            </a:xfrm>
            <a:custGeom>
              <a:avLst/>
              <a:gdLst/>
              <a:ahLst/>
              <a:cxnLst/>
              <a:rect l="l" t="t" r="r" b="b"/>
              <a:pathLst>
                <a:path w="507607" h="556211" extrusionOk="0">
                  <a:moveTo>
                    <a:pt x="492871" y="0"/>
                  </a:moveTo>
                  <a:lnTo>
                    <a:pt x="0" y="542579"/>
                  </a:lnTo>
                  <a:cubicBezTo>
                    <a:pt x="3821" y="546942"/>
                    <a:pt x="7641" y="551850"/>
                    <a:pt x="11462" y="556212"/>
                  </a:cubicBezTo>
                  <a:lnTo>
                    <a:pt x="507608" y="9815"/>
                  </a:lnTo>
                  <a:cubicBezTo>
                    <a:pt x="502695" y="6544"/>
                    <a:pt x="497783" y="3272"/>
                    <a:pt x="49287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13" name="Google Shape;613;g39175aa9f0c_4_43"/>
            <p:cNvSpPr/>
            <p:nvPr/>
          </p:nvSpPr>
          <p:spPr>
            <a:xfrm>
              <a:off x="1885468" y="3671544"/>
              <a:ext cx="511428" cy="560029"/>
            </a:xfrm>
            <a:custGeom>
              <a:avLst/>
              <a:gdLst/>
              <a:ahLst/>
              <a:cxnLst/>
              <a:rect l="l" t="t" r="r" b="b"/>
              <a:pathLst>
                <a:path w="511428" h="560029" extrusionOk="0">
                  <a:moveTo>
                    <a:pt x="497237" y="0"/>
                  </a:moveTo>
                  <a:lnTo>
                    <a:pt x="0" y="547487"/>
                  </a:lnTo>
                  <a:cubicBezTo>
                    <a:pt x="3821" y="551304"/>
                    <a:pt x="8187" y="556212"/>
                    <a:pt x="12554" y="560029"/>
                  </a:cubicBezTo>
                  <a:lnTo>
                    <a:pt x="511428" y="11452"/>
                  </a:lnTo>
                  <a:cubicBezTo>
                    <a:pt x="506516" y="7089"/>
                    <a:pt x="502149" y="3817"/>
                    <a:pt x="497237"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14" name="Google Shape;614;g39175aa9f0c_4_43"/>
            <p:cNvSpPr/>
            <p:nvPr/>
          </p:nvSpPr>
          <p:spPr>
            <a:xfrm>
              <a:off x="1907846" y="3692265"/>
              <a:ext cx="510882" cy="562210"/>
            </a:xfrm>
            <a:custGeom>
              <a:avLst/>
              <a:gdLst/>
              <a:ahLst/>
              <a:cxnLst/>
              <a:rect l="l" t="t" r="r" b="b"/>
              <a:pathLst>
                <a:path w="510882" h="562210" extrusionOk="0">
                  <a:moveTo>
                    <a:pt x="499420" y="0"/>
                  </a:moveTo>
                  <a:lnTo>
                    <a:pt x="0" y="550759"/>
                  </a:lnTo>
                  <a:cubicBezTo>
                    <a:pt x="4367" y="554576"/>
                    <a:pt x="8733" y="558393"/>
                    <a:pt x="13100" y="562211"/>
                  </a:cubicBezTo>
                  <a:lnTo>
                    <a:pt x="510883" y="13087"/>
                  </a:lnTo>
                  <a:cubicBezTo>
                    <a:pt x="508153" y="8180"/>
                    <a:pt x="503241" y="4363"/>
                    <a:pt x="49942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15" name="Google Shape;615;g39175aa9f0c_4_43"/>
            <p:cNvSpPr/>
            <p:nvPr/>
          </p:nvSpPr>
          <p:spPr>
            <a:xfrm>
              <a:off x="1934591" y="3716804"/>
              <a:ext cx="507607" cy="556757"/>
            </a:xfrm>
            <a:custGeom>
              <a:avLst/>
              <a:gdLst/>
              <a:ahLst/>
              <a:cxnLst/>
              <a:rect l="l" t="t" r="r" b="b"/>
              <a:pathLst>
                <a:path w="507607" h="556757" extrusionOk="0">
                  <a:moveTo>
                    <a:pt x="495600" y="0"/>
                  </a:moveTo>
                  <a:lnTo>
                    <a:pt x="0" y="546397"/>
                  </a:lnTo>
                  <a:cubicBezTo>
                    <a:pt x="4912" y="550214"/>
                    <a:pt x="9825" y="553485"/>
                    <a:pt x="14737" y="556758"/>
                  </a:cubicBezTo>
                  <a:lnTo>
                    <a:pt x="507608" y="13633"/>
                  </a:lnTo>
                  <a:cubicBezTo>
                    <a:pt x="503787" y="9270"/>
                    <a:pt x="499966" y="4363"/>
                    <a:pt x="49560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16" name="Google Shape;616;g39175aa9f0c_4_43"/>
            <p:cNvSpPr/>
            <p:nvPr/>
          </p:nvSpPr>
          <p:spPr>
            <a:xfrm>
              <a:off x="1960790" y="3741343"/>
              <a:ext cx="499966" cy="548577"/>
            </a:xfrm>
            <a:custGeom>
              <a:avLst/>
              <a:gdLst/>
              <a:ahLst/>
              <a:cxnLst/>
              <a:rect l="l" t="t" r="r" b="b"/>
              <a:pathLst>
                <a:path w="499966" h="548577" extrusionOk="0">
                  <a:moveTo>
                    <a:pt x="489596" y="0"/>
                  </a:moveTo>
                  <a:lnTo>
                    <a:pt x="0" y="539853"/>
                  </a:lnTo>
                  <a:cubicBezTo>
                    <a:pt x="5458" y="543125"/>
                    <a:pt x="10370" y="545851"/>
                    <a:pt x="15829" y="548578"/>
                  </a:cubicBezTo>
                  <a:lnTo>
                    <a:pt x="499966" y="14723"/>
                  </a:lnTo>
                  <a:cubicBezTo>
                    <a:pt x="496691" y="9816"/>
                    <a:pt x="493416" y="4908"/>
                    <a:pt x="48959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17" name="Google Shape;617;g39175aa9f0c_4_43"/>
            <p:cNvSpPr/>
            <p:nvPr/>
          </p:nvSpPr>
          <p:spPr>
            <a:xfrm>
              <a:off x="1989172" y="3768063"/>
              <a:ext cx="490687" cy="535490"/>
            </a:xfrm>
            <a:custGeom>
              <a:avLst/>
              <a:gdLst/>
              <a:ahLst/>
              <a:cxnLst/>
              <a:rect l="l" t="t" r="r" b="b"/>
              <a:pathLst>
                <a:path w="490687" h="535490" extrusionOk="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18" name="Google Shape;618;g39175aa9f0c_4_43"/>
            <p:cNvSpPr/>
            <p:nvPr/>
          </p:nvSpPr>
          <p:spPr>
            <a:xfrm>
              <a:off x="2021375" y="3798600"/>
              <a:ext cx="471583" cy="518586"/>
            </a:xfrm>
            <a:custGeom>
              <a:avLst/>
              <a:gdLst/>
              <a:ahLst/>
              <a:cxnLst/>
              <a:rect l="l" t="t" r="r" b="b"/>
              <a:pathLst>
                <a:path w="471583" h="518586" extrusionOk="0">
                  <a:moveTo>
                    <a:pt x="463942" y="0"/>
                  </a:moveTo>
                  <a:lnTo>
                    <a:pt x="0" y="512042"/>
                  </a:lnTo>
                  <a:cubicBezTo>
                    <a:pt x="6004" y="514224"/>
                    <a:pt x="12008" y="516405"/>
                    <a:pt x="18012" y="518586"/>
                  </a:cubicBezTo>
                  <a:lnTo>
                    <a:pt x="471584" y="17450"/>
                  </a:lnTo>
                  <a:cubicBezTo>
                    <a:pt x="469401" y="10906"/>
                    <a:pt x="467217" y="5453"/>
                    <a:pt x="46394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19" name="Google Shape;619;g39175aa9f0c_4_43"/>
            <p:cNvSpPr/>
            <p:nvPr/>
          </p:nvSpPr>
          <p:spPr>
            <a:xfrm>
              <a:off x="2055762" y="3830773"/>
              <a:ext cx="450842" cy="495683"/>
            </a:xfrm>
            <a:custGeom>
              <a:avLst/>
              <a:gdLst/>
              <a:ahLst/>
              <a:cxnLst/>
              <a:rect l="l" t="t" r="r" b="b"/>
              <a:pathLst>
                <a:path w="450842" h="495683" extrusionOk="0">
                  <a:moveTo>
                    <a:pt x="444293" y="0"/>
                  </a:moveTo>
                  <a:lnTo>
                    <a:pt x="0" y="490775"/>
                  </a:lnTo>
                  <a:cubicBezTo>
                    <a:pt x="6550" y="492411"/>
                    <a:pt x="13100" y="494047"/>
                    <a:pt x="19649" y="495683"/>
                  </a:cubicBezTo>
                  <a:lnTo>
                    <a:pt x="450843" y="19631"/>
                  </a:lnTo>
                  <a:cubicBezTo>
                    <a:pt x="449205" y="12542"/>
                    <a:pt x="446476" y="5998"/>
                    <a:pt x="444293"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20" name="Google Shape;620;g39175aa9f0c_4_43"/>
            <p:cNvSpPr/>
            <p:nvPr/>
          </p:nvSpPr>
          <p:spPr>
            <a:xfrm>
              <a:off x="2091785" y="3866218"/>
              <a:ext cx="424643" cy="465145"/>
            </a:xfrm>
            <a:custGeom>
              <a:avLst/>
              <a:gdLst/>
              <a:ahLst/>
              <a:cxnLst/>
              <a:rect l="l" t="t" r="r" b="b"/>
              <a:pathLst>
                <a:path w="424643" h="465145" extrusionOk="0">
                  <a:moveTo>
                    <a:pt x="419731" y="0"/>
                  </a:moveTo>
                  <a:lnTo>
                    <a:pt x="0" y="462419"/>
                  </a:lnTo>
                  <a:cubicBezTo>
                    <a:pt x="7096" y="463510"/>
                    <a:pt x="14191" y="464601"/>
                    <a:pt x="21287" y="465146"/>
                  </a:cubicBezTo>
                  <a:lnTo>
                    <a:pt x="424644" y="20176"/>
                  </a:lnTo>
                  <a:cubicBezTo>
                    <a:pt x="423006" y="14178"/>
                    <a:pt x="421369" y="7089"/>
                    <a:pt x="41973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21" name="Google Shape;621;g39175aa9f0c_4_43"/>
            <p:cNvSpPr/>
            <p:nvPr/>
          </p:nvSpPr>
          <p:spPr>
            <a:xfrm>
              <a:off x="2131630" y="3906025"/>
              <a:ext cx="390257" cy="427519"/>
            </a:xfrm>
            <a:custGeom>
              <a:avLst/>
              <a:gdLst/>
              <a:ahLst/>
              <a:cxnLst/>
              <a:rect l="l" t="t" r="r" b="b"/>
              <a:pathLst>
                <a:path w="390257" h="427519" extrusionOk="0">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22" name="Google Shape;622;g39175aa9f0c_4_43"/>
            <p:cNvSpPr/>
            <p:nvPr/>
          </p:nvSpPr>
          <p:spPr>
            <a:xfrm>
              <a:off x="2174749" y="3949650"/>
              <a:ext cx="350413" cy="383895"/>
            </a:xfrm>
            <a:custGeom>
              <a:avLst/>
              <a:gdLst/>
              <a:ahLst/>
              <a:cxnLst/>
              <a:rect l="l" t="t" r="r" b="b"/>
              <a:pathLst>
                <a:path w="350413" h="383895" extrusionOk="0">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23" name="Google Shape;623;g39175aa9f0c_4_43"/>
            <p:cNvSpPr/>
            <p:nvPr/>
          </p:nvSpPr>
          <p:spPr>
            <a:xfrm>
              <a:off x="2224418" y="3998727"/>
              <a:ext cx="297468" cy="327183"/>
            </a:xfrm>
            <a:custGeom>
              <a:avLst/>
              <a:gdLst/>
              <a:ahLst/>
              <a:cxnLst/>
              <a:rect l="l" t="t" r="r" b="b"/>
              <a:pathLst>
                <a:path w="297468" h="327183" extrusionOk="0">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24" name="Google Shape;624;g39175aa9f0c_4_43"/>
            <p:cNvSpPr/>
            <p:nvPr/>
          </p:nvSpPr>
          <p:spPr>
            <a:xfrm>
              <a:off x="2285004" y="4059257"/>
              <a:ext cx="227058" cy="249750"/>
            </a:xfrm>
            <a:custGeom>
              <a:avLst/>
              <a:gdLst/>
              <a:ahLst/>
              <a:cxnLst/>
              <a:rect l="l" t="t" r="r" b="b"/>
              <a:pathLst>
                <a:path w="227058" h="249750" extrusionOk="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625" name="Google Shape;625;g39175aa9f0c_4_43"/>
            <p:cNvSpPr/>
            <p:nvPr/>
          </p:nvSpPr>
          <p:spPr>
            <a:xfrm>
              <a:off x="2368513" y="4148141"/>
              <a:ext cx="105888" cy="115604"/>
            </a:xfrm>
            <a:custGeom>
              <a:avLst/>
              <a:gdLst/>
              <a:ahLst/>
              <a:cxnLst/>
              <a:rect l="l" t="t" r="r" b="b"/>
              <a:pathLst>
                <a:path w="105888" h="115604" extrusionOk="0">
                  <a:moveTo>
                    <a:pt x="105888" y="0"/>
                  </a:moveTo>
                  <a:lnTo>
                    <a:pt x="0" y="115605"/>
                  </a:lnTo>
                  <a:cubicBezTo>
                    <a:pt x="43119" y="85068"/>
                    <a:pt x="79689" y="45805"/>
                    <a:pt x="10588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pic>
        <p:nvPicPr>
          <p:cNvPr id="626" name="Google Shape;626;g39175aa9f0c_4_43" title="Screenshot 2025-10-23 at 12.45.24.png"/>
          <p:cNvPicPr preferRelativeResize="0"/>
          <p:nvPr/>
        </p:nvPicPr>
        <p:blipFill rotWithShape="1">
          <a:blip r:embed="rId3">
            <a:alphaModFix/>
          </a:blip>
          <a:srcRect/>
          <a:stretch/>
        </p:blipFill>
        <p:spPr>
          <a:xfrm>
            <a:off x="813914" y="623338"/>
            <a:ext cx="10564168" cy="5901075"/>
          </a:xfrm>
          <a:prstGeom prst="rect">
            <a:avLst/>
          </a:prstGeom>
          <a:noFill/>
          <a:ln>
            <a:noFill/>
          </a:ln>
        </p:spPr>
      </p:pic>
      <p:sp>
        <p:nvSpPr>
          <p:cNvPr id="627" name="Google Shape;627;g39175aa9f0c_4_43"/>
          <p:cNvSpPr/>
          <p:nvPr/>
        </p:nvSpPr>
        <p:spPr>
          <a:xfrm>
            <a:off x="6108000" y="1319775"/>
            <a:ext cx="942600" cy="814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28" name="Google Shape;628;g39175aa9f0c_4_43"/>
          <p:cNvSpPr/>
          <p:nvPr/>
        </p:nvSpPr>
        <p:spPr>
          <a:xfrm>
            <a:off x="2176425" y="1716175"/>
            <a:ext cx="942600" cy="814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29" name="Google Shape;629;g39175aa9f0c_4_43"/>
          <p:cNvSpPr/>
          <p:nvPr/>
        </p:nvSpPr>
        <p:spPr>
          <a:xfrm>
            <a:off x="1827975" y="3589500"/>
            <a:ext cx="942600" cy="814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30" name="Google Shape;630;g39175aa9f0c_4_43"/>
          <p:cNvSpPr/>
          <p:nvPr/>
        </p:nvSpPr>
        <p:spPr>
          <a:xfrm>
            <a:off x="9570375" y="1173375"/>
            <a:ext cx="942600" cy="814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31" name="Google Shape;631;g39175aa9f0c_4_43"/>
          <p:cNvSpPr/>
          <p:nvPr/>
        </p:nvSpPr>
        <p:spPr>
          <a:xfrm>
            <a:off x="9570375" y="4403700"/>
            <a:ext cx="942600" cy="814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g39175aa9f0c_4_73"/>
          <p:cNvSpPr txBox="1">
            <a:spLocks noGrp="1"/>
          </p:cNvSpPr>
          <p:nvPr>
            <p:ph type="body" idx="1"/>
          </p:nvPr>
        </p:nvSpPr>
        <p:spPr>
          <a:xfrm>
            <a:off x="854249" y="2716226"/>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endParaRPr sz="1900" b="1">
              <a:solidFill>
                <a:schemeClr val="dk1"/>
              </a:solidFill>
              <a:latin typeface="Arial"/>
              <a:ea typeface="Arial"/>
              <a:cs typeface="Arial"/>
              <a:sym typeface="Arial"/>
            </a:endParaRPr>
          </a:p>
          <a:p>
            <a:pPr marL="0" lvl="0" indent="0" algn="l" rtl="0">
              <a:lnSpc>
                <a:spcPct val="115000"/>
              </a:lnSpc>
              <a:spcBef>
                <a:spcPts val="1200"/>
              </a:spcBef>
              <a:spcAft>
                <a:spcPts val="0"/>
              </a:spcAft>
              <a:buSzPts val="2400"/>
              <a:buNone/>
            </a:pPr>
            <a:endParaRPr sz="1900" b="1">
              <a:solidFill>
                <a:schemeClr val="dk1"/>
              </a:solidFill>
              <a:latin typeface="Arial"/>
              <a:ea typeface="Arial"/>
              <a:cs typeface="Arial"/>
              <a:sym typeface="Arial"/>
            </a:endParaRPr>
          </a:p>
          <a:p>
            <a:pPr marL="0" lvl="0" indent="0" algn="l" rtl="0">
              <a:lnSpc>
                <a:spcPct val="115000"/>
              </a:lnSpc>
              <a:spcBef>
                <a:spcPts val="1200"/>
              </a:spcBef>
              <a:spcAft>
                <a:spcPts val="0"/>
              </a:spcAft>
              <a:buSzPts val="2400"/>
              <a:buNone/>
            </a:pPr>
            <a:endParaRPr sz="1900" b="1">
              <a:solidFill>
                <a:schemeClr val="dk1"/>
              </a:solidFill>
              <a:latin typeface="Arial"/>
              <a:ea typeface="Arial"/>
              <a:cs typeface="Arial"/>
              <a:sym typeface="Arial"/>
            </a:endParaRPr>
          </a:p>
          <a:p>
            <a:pPr marL="0" lvl="0" indent="0" algn="l" rtl="0">
              <a:lnSpc>
                <a:spcPct val="103333"/>
              </a:lnSpc>
              <a:spcBef>
                <a:spcPts val="1200"/>
              </a:spcBef>
              <a:spcAft>
                <a:spcPts val="0"/>
              </a:spcAft>
              <a:buSzPts val="2400"/>
              <a:buNone/>
            </a:pPr>
            <a:endParaRPr sz="1900" b="1">
              <a:solidFill>
                <a:schemeClr val="dk1"/>
              </a:solidFill>
              <a:latin typeface="Arial"/>
              <a:ea typeface="Arial"/>
              <a:cs typeface="Arial"/>
              <a:sym typeface="Arial"/>
            </a:endParaRPr>
          </a:p>
        </p:txBody>
      </p:sp>
      <p:pic>
        <p:nvPicPr>
          <p:cNvPr id="638" name="Google Shape;638;g39175aa9f0c_4_73" title="Screenshot 2025-10-23 at 12.45.38.png"/>
          <p:cNvPicPr preferRelativeResize="0"/>
          <p:nvPr/>
        </p:nvPicPr>
        <p:blipFill rotWithShape="1">
          <a:blip r:embed="rId3">
            <a:alphaModFix/>
          </a:blip>
          <a:srcRect/>
          <a:stretch/>
        </p:blipFill>
        <p:spPr>
          <a:xfrm>
            <a:off x="1102850" y="677825"/>
            <a:ext cx="9986299" cy="56172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g39175aa9f0c_4_79" title="Screenshot 2025-10-23 at 12.45.49.png"/>
          <p:cNvPicPr preferRelativeResize="0"/>
          <p:nvPr/>
        </p:nvPicPr>
        <p:blipFill rotWithShape="1">
          <a:blip r:embed="rId3">
            <a:alphaModFix/>
          </a:blip>
          <a:srcRect/>
          <a:stretch/>
        </p:blipFill>
        <p:spPr>
          <a:xfrm>
            <a:off x="1807524" y="523325"/>
            <a:ext cx="8202052" cy="58113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4"/>
          <p:cNvSpPr txBox="1">
            <a:spLocks noGrp="1"/>
          </p:cNvSpPr>
          <p:nvPr>
            <p:ph type="body" idx="1"/>
          </p:nvPr>
        </p:nvSpPr>
        <p:spPr>
          <a:xfrm>
            <a:off x="639852" y="126124"/>
            <a:ext cx="4611021" cy="25134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11E46"/>
              </a:buClr>
              <a:buSzPts val="15000"/>
              <a:buNone/>
            </a:pPr>
            <a:r>
              <a:rPr lang="en-US"/>
              <a:t>01</a:t>
            </a:r>
            <a:endParaRPr/>
          </a:p>
        </p:txBody>
      </p:sp>
      <p:sp>
        <p:nvSpPr>
          <p:cNvPr id="137" name="Google Shape;137;p4"/>
          <p:cNvSpPr txBox="1">
            <a:spLocks noGrp="1"/>
          </p:cNvSpPr>
          <p:nvPr>
            <p:ph type="body" idx="2"/>
          </p:nvPr>
        </p:nvSpPr>
        <p:spPr>
          <a:xfrm>
            <a:off x="2448214" y="3159203"/>
            <a:ext cx="3293400" cy="671700"/>
          </a:xfrm>
          <a:prstGeom prst="rect">
            <a:avLst/>
          </a:prstGeom>
          <a:solidFill>
            <a:srgbClr val="198AB1"/>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Clr>
                <a:schemeClr val="lt1"/>
              </a:buClr>
              <a:buSzPts val="3600"/>
              <a:buNone/>
            </a:pPr>
            <a:r>
              <a:rPr lang="en-US"/>
              <a:t>INTRODUCTION</a:t>
            </a:r>
            <a:endParaRPr/>
          </a:p>
        </p:txBody>
      </p:sp>
      <p:grpSp>
        <p:nvGrpSpPr>
          <p:cNvPr id="138" name="Google Shape;138;p4"/>
          <p:cNvGrpSpPr/>
          <p:nvPr/>
        </p:nvGrpSpPr>
        <p:grpSpPr>
          <a:xfrm rot="5972197" flipH="1">
            <a:off x="10735232" y="1972230"/>
            <a:ext cx="1988628" cy="1318666"/>
            <a:chOff x="5072479" y="4905026"/>
            <a:chExt cx="803439" cy="532763"/>
          </a:xfrm>
        </p:grpSpPr>
        <p:sp>
          <p:nvSpPr>
            <p:cNvPr id="139" name="Google Shape;139;p4"/>
            <p:cNvSpPr/>
            <p:nvPr/>
          </p:nvSpPr>
          <p:spPr>
            <a:xfrm>
              <a:off x="5072479" y="4905026"/>
              <a:ext cx="540356" cy="532763"/>
            </a:xfrm>
            <a:custGeom>
              <a:avLst/>
              <a:gdLst/>
              <a:ahLst/>
              <a:cxnLst/>
              <a:rect l="l" t="t" r="r" b="b"/>
              <a:pathLst>
                <a:path w="540356" h="532763" extrusionOk="0">
                  <a:moveTo>
                    <a:pt x="0" y="0"/>
                  </a:moveTo>
                  <a:lnTo>
                    <a:pt x="540356"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40" name="Google Shape;140;p4"/>
            <p:cNvSpPr/>
            <p:nvPr/>
          </p:nvSpPr>
          <p:spPr>
            <a:xfrm>
              <a:off x="5160355" y="4905026"/>
              <a:ext cx="540356" cy="532763"/>
            </a:xfrm>
            <a:custGeom>
              <a:avLst/>
              <a:gdLst/>
              <a:ahLst/>
              <a:cxnLst/>
              <a:rect l="l" t="t" r="r" b="b"/>
              <a:pathLst>
                <a:path w="540356" h="532763" extrusionOk="0">
                  <a:moveTo>
                    <a:pt x="0" y="0"/>
                  </a:moveTo>
                  <a:lnTo>
                    <a:pt x="540356"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41" name="Google Shape;141;p4"/>
            <p:cNvSpPr/>
            <p:nvPr/>
          </p:nvSpPr>
          <p:spPr>
            <a:xfrm>
              <a:off x="5248231" y="4905026"/>
              <a:ext cx="540356" cy="532763"/>
            </a:xfrm>
            <a:custGeom>
              <a:avLst/>
              <a:gdLst/>
              <a:ahLst/>
              <a:cxnLst/>
              <a:rect l="l" t="t" r="r" b="b"/>
              <a:pathLst>
                <a:path w="540356" h="532763" extrusionOk="0">
                  <a:moveTo>
                    <a:pt x="0" y="0"/>
                  </a:moveTo>
                  <a:lnTo>
                    <a:pt x="540357"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42" name="Google Shape;142;p4"/>
            <p:cNvSpPr/>
            <p:nvPr/>
          </p:nvSpPr>
          <p:spPr>
            <a:xfrm>
              <a:off x="5335562" y="4905026"/>
              <a:ext cx="540356" cy="532763"/>
            </a:xfrm>
            <a:custGeom>
              <a:avLst/>
              <a:gdLst/>
              <a:ahLst/>
              <a:cxnLst/>
              <a:rect l="l" t="t" r="r" b="b"/>
              <a:pathLst>
                <a:path w="540356" h="532763" extrusionOk="0">
                  <a:moveTo>
                    <a:pt x="0" y="0"/>
                  </a:moveTo>
                  <a:lnTo>
                    <a:pt x="540357"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grpSp>
        <p:nvGrpSpPr>
          <p:cNvPr id="143" name="Google Shape;143;p4"/>
          <p:cNvGrpSpPr/>
          <p:nvPr/>
        </p:nvGrpSpPr>
        <p:grpSpPr>
          <a:xfrm>
            <a:off x="-725762" y="3972912"/>
            <a:ext cx="2641616" cy="2639155"/>
            <a:chOff x="1782854" y="3591929"/>
            <a:chExt cx="742308" cy="741616"/>
          </a:xfrm>
        </p:grpSpPr>
        <p:sp>
          <p:nvSpPr>
            <p:cNvPr id="144" name="Google Shape;144;p4"/>
            <p:cNvSpPr/>
            <p:nvPr/>
          </p:nvSpPr>
          <p:spPr>
            <a:xfrm>
              <a:off x="1834161" y="3663910"/>
              <a:ext cx="98246" cy="107970"/>
            </a:xfrm>
            <a:custGeom>
              <a:avLst/>
              <a:gdLst/>
              <a:ahLst/>
              <a:cxnLst/>
              <a:rect l="l" t="t" r="r" b="b"/>
              <a:pathLst>
                <a:path w="98246" h="107970" extrusionOk="0">
                  <a:moveTo>
                    <a:pt x="0" y="107970"/>
                  </a:moveTo>
                  <a:lnTo>
                    <a:pt x="98247" y="0"/>
                  </a:lnTo>
                  <a:cubicBezTo>
                    <a:pt x="58948" y="29446"/>
                    <a:pt x="25107" y="65982"/>
                    <a:pt x="0" y="10797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45" name="Google Shape;145;p4"/>
            <p:cNvSpPr/>
            <p:nvPr/>
          </p:nvSpPr>
          <p:spPr>
            <a:xfrm>
              <a:off x="1795954" y="3616468"/>
              <a:ext cx="223238" cy="245932"/>
            </a:xfrm>
            <a:custGeom>
              <a:avLst/>
              <a:gdLst/>
              <a:ahLst/>
              <a:cxnLst/>
              <a:rect l="l" t="t" r="r" b="b"/>
              <a:pathLst>
                <a:path w="223238" h="245932" extrusionOk="0">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46" name="Google Shape;146;p4"/>
            <p:cNvSpPr/>
            <p:nvPr/>
          </p:nvSpPr>
          <p:spPr>
            <a:xfrm>
              <a:off x="1782854" y="3599018"/>
              <a:ext cx="295285" cy="325547"/>
            </a:xfrm>
            <a:custGeom>
              <a:avLst/>
              <a:gdLst/>
              <a:ahLst/>
              <a:cxnLst/>
              <a:rect l="l" t="t" r="r" b="b"/>
              <a:pathLst>
                <a:path w="295285" h="325547" extrusionOk="0">
                  <a:moveTo>
                    <a:pt x="265266" y="8180"/>
                  </a:moveTo>
                  <a:lnTo>
                    <a:pt x="4912" y="294465"/>
                  </a:lnTo>
                  <a:cubicBezTo>
                    <a:pt x="2729" y="304826"/>
                    <a:pt x="1092" y="315187"/>
                    <a:pt x="0" y="325548"/>
                  </a:cubicBezTo>
                  <a:lnTo>
                    <a:pt x="295286" y="0"/>
                  </a:lnTo>
                  <a:cubicBezTo>
                    <a:pt x="285461" y="2727"/>
                    <a:pt x="275636" y="5453"/>
                    <a:pt x="265266" y="818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47" name="Google Shape;147;p4"/>
            <p:cNvSpPr/>
            <p:nvPr/>
          </p:nvSpPr>
          <p:spPr>
            <a:xfrm>
              <a:off x="1782854" y="3592475"/>
              <a:ext cx="346592" cy="382259"/>
            </a:xfrm>
            <a:custGeom>
              <a:avLst/>
              <a:gdLst/>
              <a:ahLst/>
              <a:cxnLst/>
              <a:rect l="l" t="t" r="r" b="b"/>
              <a:pathLst>
                <a:path w="346592" h="382259" extrusionOk="0">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48" name="Google Shape;148;p4"/>
            <p:cNvSpPr/>
            <p:nvPr/>
          </p:nvSpPr>
          <p:spPr>
            <a:xfrm>
              <a:off x="1782854" y="3591929"/>
              <a:ext cx="390257" cy="425883"/>
            </a:xfrm>
            <a:custGeom>
              <a:avLst/>
              <a:gdLst/>
              <a:ahLst/>
              <a:cxnLst/>
              <a:rect l="l" t="t" r="r" b="b"/>
              <a:pathLst>
                <a:path w="390257" h="425883" extrusionOk="0">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49" name="Google Shape;149;p4"/>
            <p:cNvSpPr/>
            <p:nvPr/>
          </p:nvSpPr>
          <p:spPr>
            <a:xfrm>
              <a:off x="1788858" y="3594110"/>
              <a:ext cx="424097" cy="463509"/>
            </a:xfrm>
            <a:custGeom>
              <a:avLst/>
              <a:gdLst/>
              <a:ahLst/>
              <a:cxnLst/>
              <a:rect l="l" t="t" r="r" b="b"/>
              <a:pathLst>
                <a:path w="424097" h="463509" extrusionOk="0">
                  <a:moveTo>
                    <a:pt x="402811" y="0"/>
                  </a:moveTo>
                  <a:lnTo>
                    <a:pt x="0" y="442243"/>
                  </a:lnTo>
                  <a:cubicBezTo>
                    <a:pt x="1092" y="449332"/>
                    <a:pt x="3275" y="456421"/>
                    <a:pt x="4912" y="463510"/>
                  </a:cubicBezTo>
                  <a:lnTo>
                    <a:pt x="424098" y="3272"/>
                  </a:lnTo>
                  <a:cubicBezTo>
                    <a:pt x="417002" y="1636"/>
                    <a:pt x="409907" y="546"/>
                    <a:pt x="402811"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50" name="Google Shape;150;p4"/>
            <p:cNvSpPr/>
            <p:nvPr/>
          </p:nvSpPr>
          <p:spPr>
            <a:xfrm>
              <a:off x="1799775" y="3599563"/>
              <a:ext cx="448659" cy="494047"/>
            </a:xfrm>
            <a:custGeom>
              <a:avLst/>
              <a:gdLst/>
              <a:ahLst/>
              <a:cxnLst/>
              <a:rect l="l" t="t" r="r" b="b"/>
              <a:pathLst>
                <a:path w="448659" h="494047" extrusionOk="0">
                  <a:moveTo>
                    <a:pt x="429556" y="0"/>
                  </a:moveTo>
                  <a:lnTo>
                    <a:pt x="0" y="474962"/>
                  </a:lnTo>
                  <a:cubicBezTo>
                    <a:pt x="2183" y="481505"/>
                    <a:pt x="3821" y="487504"/>
                    <a:pt x="6550" y="494047"/>
                  </a:cubicBezTo>
                  <a:lnTo>
                    <a:pt x="448660" y="4908"/>
                  </a:lnTo>
                  <a:cubicBezTo>
                    <a:pt x="442656" y="3272"/>
                    <a:pt x="436106" y="1636"/>
                    <a:pt x="429556"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51" name="Google Shape;151;p4"/>
            <p:cNvSpPr/>
            <p:nvPr/>
          </p:nvSpPr>
          <p:spPr>
            <a:xfrm>
              <a:off x="1811237" y="3609379"/>
              <a:ext cx="471583" cy="516404"/>
            </a:xfrm>
            <a:custGeom>
              <a:avLst/>
              <a:gdLst/>
              <a:ahLst/>
              <a:cxnLst/>
              <a:rect l="l" t="t" r="r" b="b"/>
              <a:pathLst>
                <a:path w="471583" h="516404" extrusionOk="0">
                  <a:moveTo>
                    <a:pt x="453572" y="0"/>
                  </a:moveTo>
                  <a:lnTo>
                    <a:pt x="0" y="498955"/>
                  </a:lnTo>
                  <a:cubicBezTo>
                    <a:pt x="2183" y="504953"/>
                    <a:pt x="5458" y="510951"/>
                    <a:pt x="8187" y="516404"/>
                  </a:cubicBezTo>
                  <a:lnTo>
                    <a:pt x="471584" y="5998"/>
                  </a:lnTo>
                  <a:cubicBezTo>
                    <a:pt x="465580" y="3817"/>
                    <a:pt x="459576" y="1636"/>
                    <a:pt x="453572"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52" name="Google Shape;152;p4"/>
            <p:cNvSpPr/>
            <p:nvPr/>
          </p:nvSpPr>
          <p:spPr>
            <a:xfrm>
              <a:off x="1826520" y="3620285"/>
              <a:ext cx="488504" cy="535490"/>
            </a:xfrm>
            <a:custGeom>
              <a:avLst/>
              <a:gdLst/>
              <a:ahLst/>
              <a:cxnLst/>
              <a:rect l="l" t="t" r="r" b="b"/>
              <a:pathLst>
                <a:path w="488504" h="535490" extrusionOk="0">
                  <a:moveTo>
                    <a:pt x="472130" y="0"/>
                  </a:moveTo>
                  <a:lnTo>
                    <a:pt x="0" y="519131"/>
                  </a:lnTo>
                  <a:cubicBezTo>
                    <a:pt x="2729" y="524584"/>
                    <a:pt x="6004" y="530037"/>
                    <a:pt x="9279" y="535490"/>
                  </a:cubicBezTo>
                  <a:lnTo>
                    <a:pt x="488504" y="7634"/>
                  </a:lnTo>
                  <a:cubicBezTo>
                    <a:pt x="483592" y="4908"/>
                    <a:pt x="477588" y="2727"/>
                    <a:pt x="472130"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53" name="Google Shape;153;p4"/>
            <p:cNvSpPr/>
            <p:nvPr/>
          </p:nvSpPr>
          <p:spPr>
            <a:xfrm>
              <a:off x="1843440" y="3635554"/>
              <a:ext cx="501603" cy="546396"/>
            </a:xfrm>
            <a:custGeom>
              <a:avLst/>
              <a:gdLst/>
              <a:ahLst/>
              <a:cxnLst/>
              <a:rect l="l" t="t" r="r" b="b"/>
              <a:pathLst>
                <a:path w="501603" h="546396" extrusionOk="0">
                  <a:moveTo>
                    <a:pt x="485775" y="0"/>
                  </a:moveTo>
                  <a:lnTo>
                    <a:pt x="0" y="531673"/>
                  </a:lnTo>
                  <a:cubicBezTo>
                    <a:pt x="3275" y="536581"/>
                    <a:pt x="7096" y="542034"/>
                    <a:pt x="10370" y="546397"/>
                  </a:cubicBezTo>
                  <a:lnTo>
                    <a:pt x="501604" y="8725"/>
                  </a:lnTo>
                  <a:cubicBezTo>
                    <a:pt x="496146" y="5998"/>
                    <a:pt x="491233" y="2727"/>
                    <a:pt x="485775"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54" name="Google Shape;154;p4"/>
            <p:cNvSpPr/>
            <p:nvPr/>
          </p:nvSpPr>
          <p:spPr>
            <a:xfrm>
              <a:off x="1864727" y="3652458"/>
              <a:ext cx="507607" cy="556211"/>
            </a:xfrm>
            <a:custGeom>
              <a:avLst/>
              <a:gdLst/>
              <a:ahLst/>
              <a:cxnLst/>
              <a:rect l="l" t="t" r="r" b="b"/>
              <a:pathLst>
                <a:path w="507607" h="556211" extrusionOk="0">
                  <a:moveTo>
                    <a:pt x="492871" y="0"/>
                  </a:moveTo>
                  <a:lnTo>
                    <a:pt x="0" y="542579"/>
                  </a:lnTo>
                  <a:cubicBezTo>
                    <a:pt x="3821" y="546942"/>
                    <a:pt x="7641" y="551850"/>
                    <a:pt x="11462" y="556212"/>
                  </a:cubicBezTo>
                  <a:lnTo>
                    <a:pt x="507608" y="9815"/>
                  </a:lnTo>
                  <a:cubicBezTo>
                    <a:pt x="502695" y="6544"/>
                    <a:pt x="497783" y="3272"/>
                    <a:pt x="492871"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55" name="Google Shape;155;p4"/>
            <p:cNvSpPr/>
            <p:nvPr/>
          </p:nvSpPr>
          <p:spPr>
            <a:xfrm>
              <a:off x="1885468" y="3671544"/>
              <a:ext cx="511428" cy="560029"/>
            </a:xfrm>
            <a:custGeom>
              <a:avLst/>
              <a:gdLst/>
              <a:ahLst/>
              <a:cxnLst/>
              <a:rect l="l" t="t" r="r" b="b"/>
              <a:pathLst>
                <a:path w="511428" h="560029" extrusionOk="0">
                  <a:moveTo>
                    <a:pt x="497237" y="0"/>
                  </a:moveTo>
                  <a:lnTo>
                    <a:pt x="0" y="547487"/>
                  </a:lnTo>
                  <a:cubicBezTo>
                    <a:pt x="3821" y="551304"/>
                    <a:pt x="8187" y="556212"/>
                    <a:pt x="12554" y="560029"/>
                  </a:cubicBezTo>
                  <a:lnTo>
                    <a:pt x="511428" y="11452"/>
                  </a:lnTo>
                  <a:cubicBezTo>
                    <a:pt x="506516" y="7089"/>
                    <a:pt x="502149" y="3817"/>
                    <a:pt x="497237"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56" name="Google Shape;156;p4"/>
            <p:cNvSpPr/>
            <p:nvPr/>
          </p:nvSpPr>
          <p:spPr>
            <a:xfrm>
              <a:off x="1907846" y="3692265"/>
              <a:ext cx="510882" cy="562210"/>
            </a:xfrm>
            <a:custGeom>
              <a:avLst/>
              <a:gdLst/>
              <a:ahLst/>
              <a:cxnLst/>
              <a:rect l="l" t="t" r="r" b="b"/>
              <a:pathLst>
                <a:path w="510882" h="562210" extrusionOk="0">
                  <a:moveTo>
                    <a:pt x="499420" y="0"/>
                  </a:moveTo>
                  <a:lnTo>
                    <a:pt x="0" y="550759"/>
                  </a:lnTo>
                  <a:cubicBezTo>
                    <a:pt x="4367" y="554576"/>
                    <a:pt x="8733" y="558393"/>
                    <a:pt x="13100" y="562211"/>
                  </a:cubicBezTo>
                  <a:lnTo>
                    <a:pt x="510883" y="13087"/>
                  </a:lnTo>
                  <a:cubicBezTo>
                    <a:pt x="508153" y="8180"/>
                    <a:pt x="503241" y="4363"/>
                    <a:pt x="499420"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57" name="Google Shape;157;p4"/>
            <p:cNvSpPr/>
            <p:nvPr/>
          </p:nvSpPr>
          <p:spPr>
            <a:xfrm>
              <a:off x="1934591" y="3716804"/>
              <a:ext cx="507607" cy="556757"/>
            </a:xfrm>
            <a:custGeom>
              <a:avLst/>
              <a:gdLst/>
              <a:ahLst/>
              <a:cxnLst/>
              <a:rect l="l" t="t" r="r" b="b"/>
              <a:pathLst>
                <a:path w="507607" h="556757" extrusionOk="0">
                  <a:moveTo>
                    <a:pt x="495600" y="0"/>
                  </a:moveTo>
                  <a:lnTo>
                    <a:pt x="0" y="546397"/>
                  </a:lnTo>
                  <a:cubicBezTo>
                    <a:pt x="4912" y="550214"/>
                    <a:pt x="9825" y="553485"/>
                    <a:pt x="14737" y="556758"/>
                  </a:cubicBezTo>
                  <a:lnTo>
                    <a:pt x="507608" y="13633"/>
                  </a:lnTo>
                  <a:cubicBezTo>
                    <a:pt x="503787" y="9270"/>
                    <a:pt x="499966" y="4363"/>
                    <a:pt x="495600"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58" name="Google Shape;158;p4"/>
            <p:cNvSpPr/>
            <p:nvPr/>
          </p:nvSpPr>
          <p:spPr>
            <a:xfrm>
              <a:off x="1960790" y="3741343"/>
              <a:ext cx="499966" cy="548577"/>
            </a:xfrm>
            <a:custGeom>
              <a:avLst/>
              <a:gdLst/>
              <a:ahLst/>
              <a:cxnLst/>
              <a:rect l="l" t="t" r="r" b="b"/>
              <a:pathLst>
                <a:path w="499966" h="548577" extrusionOk="0">
                  <a:moveTo>
                    <a:pt x="489596" y="0"/>
                  </a:moveTo>
                  <a:lnTo>
                    <a:pt x="0" y="539853"/>
                  </a:lnTo>
                  <a:cubicBezTo>
                    <a:pt x="5458" y="543125"/>
                    <a:pt x="10370" y="545851"/>
                    <a:pt x="15829" y="548578"/>
                  </a:cubicBezTo>
                  <a:lnTo>
                    <a:pt x="499966" y="14723"/>
                  </a:lnTo>
                  <a:cubicBezTo>
                    <a:pt x="496691" y="9816"/>
                    <a:pt x="493416" y="4908"/>
                    <a:pt x="489596"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59" name="Google Shape;159;p4"/>
            <p:cNvSpPr/>
            <p:nvPr/>
          </p:nvSpPr>
          <p:spPr>
            <a:xfrm>
              <a:off x="1989172" y="3768063"/>
              <a:ext cx="490687" cy="535490"/>
            </a:xfrm>
            <a:custGeom>
              <a:avLst/>
              <a:gdLst/>
              <a:ahLst/>
              <a:cxnLst/>
              <a:rect l="l" t="t" r="r" b="b"/>
              <a:pathLst>
                <a:path w="490687" h="535490" extrusionOk="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60" name="Google Shape;160;p4"/>
            <p:cNvSpPr/>
            <p:nvPr/>
          </p:nvSpPr>
          <p:spPr>
            <a:xfrm>
              <a:off x="2021375" y="3798600"/>
              <a:ext cx="471583" cy="518586"/>
            </a:xfrm>
            <a:custGeom>
              <a:avLst/>
              <a:gdLst/>
              <a:ahLst/>
              <a:cxnLst/>
              <a:rect l="l" t="t" r="r" b="b"/>
              <a:pathLst>
                <a:path w="471583" h="518586" extrusionOk="0">
                  <a:moveTo>
                    <a:pt x="463942" y="0"/>
                  </a:moveTo>
                  <a:lnTo>
                    <a:pt x="0" y="512042"/>
                  </a:lnTo>
                  <a:cubicBezTo>
                    <a:pt x="6004" y="514224"/>
                    <a:pt x="12008" y="516405"/>
                    <a:pt x="18012" y="518586"/>
                  </a:cubicBezTo>
                  <a:lnTo>
                    <a:pt x="471584" y="17450"/>
                  </a:lnTo>
                  <a:cubicBezTo>
                    <a:pt x="469401" y="10906"/>
                    <a:pt x="467217" y="5453"/>
                    <a:pt x="463942"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61" name="Google Shape;161;p4"/>
            <p:cNvSpPr/>
            <p:nvPr/>
          </p:nvSpPr>
          <p:spPr>
            <a:xfrm>
              <a:off x="2055762" y="3830773"/>
              <a:ext cx="450842" cy="495683"/>
            </a:xfrm>
            <a:custGeom>
              <a:avLst/>
              <a:gdLst/>
              <a:ahLst/>
              <a:cxnLst/>
              <a:rect l="l" t="t" r="r" b="b"/>
              <a:pathLst>
                <a:path w="450842" h="495683" extrusionOk="0">
                  <a:moveTo>
                    <a:pt x="444293" y="0"/>
                  </a:moveTo>
                  <a:lnTo>
                    <a:pt x="0" y="490775"/>
                  </a:lnTo>
                  <a:cubicBezTo>
                    <a:pt x="6550" y="492411"/>
                    <a:pt x="13100" y="494047"/>
                    <a:pt x="19649" y="495683"/>
                  </a:cubicBezTo>
                  <a:lnTo>
                    <a:pt x="450843" y="19631"/>
                  </a:lnTo>
                  <a:cubicBezTo>
                    <a:pt x="449205" y="12542"/>
                    <a:pt x="446476" y="5998"/>
                    <a:pt x="444293"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62" name="Google Shape;162;p4"/>
            <p:cNvSpPr/>
            <p:nvPr/>
          </p:nvSpPr>
          <p:spPr>
            <a:xfrm>
              <a:off x="2091785" y="3866218"/>
              <a:ext cx="424643" cy="465145"/>
            </a:xfrm>
            <a:custGeom>
              <a:avLst/>
              <a:gdLst/>
              <a:ahLst/>
              <a:cxnLst/>
              <a:rect l="l" t="t" r="r" b="b"/>
              <a:pathLst>
                <a:path w="424643" h="465145" extrusionOk="0">
                  <a:moveTo>
                    <a:pt x="419731" y="0"/>
                  </a:moveTo>
                  <a:lnTo>
                    <a:pt x="0" y="462419"/>
                  </a:lnTo>
                  <a:cubicBezTo>
                    <a:pt x="7096" y="463510"/>
                    <a:pt x="14191" y="464601"/>
                    <a:pt x="21287" y="465146"/>
                  </a:cubicBezTo>
                  <a:lnTo>
                    <a:pt x="424644" y="20176"/>
                  </a:lnTo>
                  <a:cubicBezTo>
                    <a:pt x="423006" y="14178"/>
                    <a:pt x="421369" y="7089"/>
                    <a:pt x="419731"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63" name="Google Shape;163;p4"/>
            <p:cNvSpPr/>
            <p:nvPr/>
          </p:nvSpPr>
          <p:spPr>
            <a:xfrm>
              <a:off x="2131630" y="3906025"/>
              <a:ext cx="390257" cy="427519"/>
            </a:xfrm>
            <a:custGeom>
              <a:avLst/>
              <a:gdLst/>
              <a:ahLst/>
              <a:cxnLst/>
              <a:rect l="l" t="t" r="r" b="b"/>
              <a:pathLst>
                <a:path w="390257" h="427519" extrusionOk="0">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64" name="Google Shape;164;p4"/>
            <p:cNvSpPr/>
            <p:nvPr/>
          </p:nvSpPr>
          <p:spPr>
            <a:xfrm>
              <a:off x="2174749" y="3949650"/>
              <a:ext cx="350413" cy="383895"/>
            </a:xfrm>
            <a:custGeom>
              <a:avLst/>
              <a:gdLst/>
              <a:ahLst/>
              <a:cxnLst/>
              <a:rect l="l" t="t" r="r" b="b"/>
              <a:pathLst>
                <a:path w="350413" h="383895" extrusionOk="0">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65" name="Google Shape;165;p4"/>
            <p:cNvSpPr/>
            <p:nvPr/>
          </p:nvSpPr>
          <p:spPr>
            <a:xfrm>
              <a:off x="2224418" y="3998727"/>
              <a:ext cx="297468" cy="327183"/>
            </a:xfrm>
            <a:custGeom>
              <a:avLst/>
              <a:gdLst/>
              <a:ahLst/>
              <a:cxnLst/>
              <a:rect l="l" t="t" r="r" b="b"/>
              <a:pathLst>
                <a:path w="297468" h="327183" extrusionOk="0">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66" name="Google Shape;166;p4"/>
            <p:cNvSpPr/>
            <p:nvPr/>
          </p:nvSpPr>
          <p:spPr>
            <a:xfrm>
              <a:off x="2285004" y="4059257"/>
              <a:ext cx="227058" cy="249750"/>
            </a:xfrm>
            <a:custGeom>
              <a:avLst/>
              <a:gdLst/>
              <a:ahLst/>
              <a:cxnLst/>
              <a:rect l="l" t="t" r="r" b="b"/>
              <a:pathLst>
                <a:path w="227058" h="249750" extrusionOk="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67" name="Google Shape;167;p4"/>
            <p:cNvSpPr/>
            <p:nvPr/>
          </p:nvSpPr>
          <p:spPr>
            <a:xfrm>
              <a:off x="2368513" y="4148141"/>
              <a:ext cx="105888" cy="115604"/>
            </a:xfrm>
            <a:custGeom>
              <a:avLst/>
              <a:gdLst/>
              <a:ahLst/>
              <a:cxnLst/>
              <a:rect l="l" t="t" r="r" b="b"/>
              <a:pathLst>
                <a:path w="105888" h="115604" extrusionOk="0">
                  <a:moveTo>
                    <a:pt x="105888" y="0"/>
                  </a:moveTo>
                  <a:lnTo>
                    <a:pt x="0" y="115605"/>
                  </a:lnTo>
                  <a:cubicBezTo>
                    <a:pt x="43119" y="85068"/>
                    <a:pt x="79689" y="45805"/>
                    <a:pt x="105888" y="0"/>
                  </a:cubicBezTo>
                  <a:close/>
                </a:path>
              </a:pathLst>
            </a:custGeom>
            <a:solidFill>
              <a:srgbClr val="4DBD9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sp>
        <p:nvSpPr>
          <p:cNvPr id="168" name="Google Shape;168;p4"/>
          <p:cNvSpPr txBox="1"/>
          <p:nvPr/>
        </p:nvSpPr>
        <p:spPr>
          <a:xfrm>
            <a:off x="7799325" y="2639625"/>
            <a:ext cx="3373800" cy="25398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1000"/>
              </a:spcAft>
              <a:buNone/>
            </a:pPr>
            <a:r>
              <a:rPr lang="en-US" sz="1700">
                <a:solidFill>
                  <a:srgbClr val="222222"/>
                </a:solidFill>
              </a:rPr>
              <a:t>Funded by the European Union. Views and opinions expressed are however those of the author(s) only and do not necessarily reflect those of the European Union or European Commission. Neither the European Union nor the granting authority can be held responsible for them. [Project Number: 101196478] </a:t>
            </a:r>
            <a:endParaRPr sz="1700">
              <a:solidFill>
                <a:srgbClr val="22222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39175aa9f0c_4_84"/>
          <p:cNvSpPr txBox="1">
            <a:spLocks noGrp="1"/>
          </p:cNvSpPr>
          <p:nvPr>
            <p:ph type="body" idx="2"/>
          </p:nvPr>
        </p:nvSpPr>
        <p:spPr>
          <a:xfrm>
            <a:off x="-7997" y="578100"/>
            <a:ext cx="41148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4000"/>
              <a:buNone/>
            </a:pPr>
            <a:endParaRPr sz="4000" b="0">
              <a:latin typeface="Play"/>
              <a:ea typeface="Play"/>
              <a:cs typeface="Play"/>
              <a:sym typeface="Play"/>
            </a:endParaRPr>
          </a:p>
          <a:p>
            <a:pPr marL="0" lvl="0" indent="0" algn="ctr" rtl="0">
              <a:lnSpc>
                <a:spcPct val="90000"/>
              </a:lnSpc>
              <a:spcBef>
                <a:spcPts val="0"/>
              </a:spcBef>
              <a:spcAft>
                <a:spcPts val="0"/>
              </a:spcAft>
              <a:buClr>
                <a:schemeClr val="lt1"/>
              </a:buClr>
              <a:buSzPts val="4000"/>
              <a:buFont typeface="Play"/>
              <a:buNone/>
            </a:pPr>
            <a:r>
              <a:rPr lang="en-US" sz="4000" b="0">
                <a:latin typeface="Play"/>
                <a:ea typeface="Play"/>
                <a:cs typeface="Play"/>
                <a:sym typeface="Play"/>
              </a:rPr>
              <a:t> </a:t>
            </a:r>
            <a:endParaRPr sz="4400" b="0">
              <a:solidFill>
                <a:schemeClr val="dk1"/>
              </a:solidFill>
              <a:latin typeface="Play"/>
              <a:ea typeface="Play"/>
              <a:cs typeface="Play"/>
              <a:sym typeface="Play"/>
            </a:endParaRPr>
          </a:p>
          <a:p>
            <a:pPr marL="0" lvl="0" indent="0" algn="l" rtl="0">
              <a:lnSpc>
                <a:spcPct val="104694"/>
              </a:lnSpc>
              <a:spcBef>
                <a:spcPts val="0"/>
              </a:spcBef>
              <a:spcAft>
                <a:spcPts val="0"/>
              </a:spcAft>
              <a:buSzPts val="3600"/>
              <a:buNone/>
            </a:pPr>
            <a:endParaRPr/>
          </a:p>
        </p:txBody>
      </p:sp>
      <p:pic>
        <p:nvPicPr>
          <p:cNvPr id="651" name="Google Shape;651;g39175aa9f0c_4_84" title="Screenshot 2025-10-23 at 12.45.57.png"/>
          <p:cNvPicPr preferRelativeResize="0"/>
          <p:nvPr/>
        </p:nvPicPr>
        <p:blipFill rotWithShape="1">
          <a:blip r:embed="rId3">
            <a:alphaModFix/>
          </a:blip>
          <a:srcRect/>
          <a:stretch/>
        </p:blipFill>
        <p:spPr>
          <a:xfrm>
            <a:off x="1481475" y="1096500"/>
            <a:ext cx="8752401" cy="53033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39175aa9f0c_4_90"/>
          <p:cNvSpPr txBox="1">
            <a:spLocks noGrp="1"/>
          </p:cNvSpPr>
          <p:nvPr>
            <p:ph type="body" idx="2"/>
          </p:nvPr>
        </p:nvSpPr>
        <p:spPr>
          <a:xfrm>
            <a:off x="-7992" y="578100"/>
            <a:ext cx="54306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endParaRPr sz="5400" b="0">
              <a:solidFill>
                <a:schemeClr val="dk1"/>
              </a:solidFill>
              <a:latin typeface="Play"/>
              <a:ea typeface="Play"/>
              <a:cs typeface="Play"/>
              <a:sym typeface="Play"/>
            </a:endParaRPr>
          </a:p>
          <a:p>
            <a:pPr marL="0" lvl="0" indent="0" algn="l" rtl="0">
              <a:lnSpc>
                <a:spcPct val="104694"/>
              </a:lnSpc>
              <a:spcBef>
                <a:spcPts val="0"/>
              </a:spcBef>
              <a:spcAft>
                <a:spcPts val="0"/>
              </a:spcAft>
              <a:buSzPts val="3600"/>
              <a:buNone/>
            </a:pPr>
            <a:endParaRPr/>
          </a:p>
        </p:txBody>
      </p:sp>
      <p:pic>
        <p:nvPicPr>
          <p:cNvPr id="658" name="Google Shape;658;g39175aa9f0c_4_90" title="Screenshot 2025-10-23 at 12.46.08.png"/>
          <p:cNvPicPr preferRelativeResize="0"/>
          <p:nvPr/>
        </p:nvPicPr>
        <p:blipFill rotWithShape="1">
          <a:blip r:embed="rId3">
            <a:alphaModFix/>
          </a:blip>
          <a:srcRect/>
          <a:stretch/>
        </p:blipFill>
        <p:spPr>
          <a:xfrm>
            <a:off x="1401725" y="950325"/>
            <a:ext cx="8508749" cy="5303398"/>
          </a:xfrm>
          <a:prstGeom prst="rect">
            <a:avLst/>
          </a:prstGeom>
          <a:noFill/>
          <a:ln>
            <a:noFill/>
          </a:ln>
        </p:spPr>
      </p:pic>
      <p:sp>
        <p:nvSpPr>
          <p:cNvPr id="659" name="Google Shape;659;g39175aa9f0c_4_90"/>
          <p:cNvSpPr/>
          <p:nvPr/>
        </p:nvSpPr>
        <p:spPr>
          <a:xfrm>
            <a:off x="2394775" y="2011550"/>
            <a:ext cx="1175400" cy="1019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60" name="Google Shape;660;g39175aa9f0c_4_90"/>
          <p:cNvSpPr/>
          <p:nvPr/>
        </p:nvSpPr>
        <p:spPr>
          <a:xfrm>
            <a:off x="7298950" y="2651975"/>
            <a:ext cx="1175400" cy="1019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61" name="Google Shape;661;g39175aa9f0c_4_90"/>
          <p:cNvSpPr/>
          <p:nvPr/>
        </p:nvSpPr>
        <p:spPr>
          <a:xfrm>
            <a:off x="2119600" y="4294150"/>
            <a:ext cx="1386600" cy="1151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62" name="Google Shape;662;g39175aa9f0c_4_90"/>
          <p:cNvSpPr/>
          <p:nvPr/>
        </p:nvSpPr>
        <p:spPr>
          <a:xfrm>
            <a:off x="6858875" y="4896025"/>
            <a:ext cx="1309200" cy="1242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g39175aa9f0c_4_96"/>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4000"/>
              <a:buFont typeface="Play"/>
              <a:buNone/>
            </a:pPr>
            <a:endParaRPr/>
          </a:p>
        </p:txBody>
      </p:sp>
      <p:pic>
        <p:nvPicPr>
          <p:cNvPr id="669" name="Google Shape;669;g39175aa9f0c_4_96" title="Screenshot 2025-10-23 at 12.46.21.png"/>
          <p:cNvPicPr preferRelativeResize="0"/>
          <p:nvPr/>
        </p:nvPicPr>
        <p:blipFill rotWithShape="1">
          <a:blip r:embed="rId3">
            <a:alphaModFix/>
          </a:blip>
          <a:srcRect/>
          <a:stretch/>
        </p:blipFill>
        <p:spPr>
          <a:xfrm>
            <a:off x="1726539" y="525150"/>
            <a:ext cx="8738911" cy="580771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39175aa9f0c_4_102"/>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676" name="Google Shape;676;g39175aa9f0c_4_102" title="Screenshot 2025-10-23 at 12.46.31.png"/>
          <p:cNvPicPr preferRelativeResize="0"/>
          <p:nvPr/>
        </p:nvPicPr>
        <p:blipFill rotWithShape="1">
          <a:blip r:embed="rId3">
            <a:alphaModFix/>
          </a:blip>
          <a:srcRect/>
          <a:stretch/>
        </p:blipFill>
        <p:spPr>
          <a:xfrm>
            <a:off x="1454388" y="711092"/>
            <a:ext cx="9283231" cy="5303408"/>
          </a:xfrm>
          <a:prstGeom prst="rect">
            <a:avLst/>
          </a:prstGeom>
          <a:noFill/>
          <a:ln>
            <a:noFill/>
          </a:ln>
        </p:spPr>
      </p:pic>
      <p:sp>
        <p:nvSpPr>
          <p:cNvPr id="677" name="Google Shape;677;g39175aa9f0c_4_102"/>
          <p:cNvSpPr/>
          <p:nvPr/>
        </p:nvSpPr>
        <p:spPr>
          <a:xfrm>
            <a:off x="5624713" y="1163950"/>
            <a:ext cx="942600" cy="814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78" name="Google Shape;678;g39175aa9f0c_4_102"/>
          <p:cNvSpPr/>
          <p:nvPr/>
        </p:nvSpPr>
        <p:spPr>
          <a:xfrm>
            <a:off x="8660275" y="2241000"/>
            <a:ext cx="942600" cy="814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79" name="Google Shape;679;g39175aa9f0c_4_102"/>
          <p:cNvSpPr/>
          <p:nvPr/>
        </p:nvSpPr>
        <p:spPr>
          <a:xfrm>
            <a:off x="8247600" y="4255600"/>
            <a:ext cx="6180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80" name="Google Shape;680;g39175aa9f0c_4_102"/>
          <p:cNvSpPr/>
          <p:nvPr/>
        </p:nvSpPr>
        <p:spPr>
          <a:xfrm>
            <a:off x="9196225" y="4369475"/>
            <a:ext cx="942600" cy="814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81" name="Google Shape;681;g39175aa9f0c_4_102"/>
          <p:cNvSpPr/>
          <p:nvPr/>
        </p:nvSpPr>
        <p:spPr>
          <a:xfrm>
            <a:off x="4582744" y="1836300"/>
            <a:ext cx="464400" cy="404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pic>
        <p:nvPicPr>
          <p:cNvPr id="687" name="Google Shape;687;g39175aa9f0c_4_108" title="Screenshot 2025-10-23 at 12.46.39.png"/>
          <p:cNvPicPr preferRelativeResize="0"/>
          <p:nvPr/>
        </p:nvPicPr>
        <p:blipFill rotWithShape="1">
          <a:blip r:embed="rId3">
            <a:alphaModFix/>
          </a:blip>
          <a:srcRect/>
          <a:stretch/>
        </p:blipFill>
        <p:spPr>
          <a:xfrm>
            <a:off x="152400" y="152400"/>
            <a:ext cx="11569792" cy="6553202"/>
          </a:xfrm>
          <a:prstGeom prst="rect">
            <a:avLst/>
          </a:prstGeom>
          <a:noFill/>
          <a:ln>
            <a:noFill/>
          </a:ln>
        </p:spPr>
      </p:pic>
      <p:sp>
        <p:nvSpPr>
          <p:cNvPr id="688" name="Google Shape;688;g39175aa9f0c_4_108"/>
          <p:cNvSpPr/>
          <p:nvPr/>
        </p:nvSpPr>
        <p:spPr>
          <a:xfrm>
            <a:off x="2080175" y="242300"/>
            <a:ext cx="2992800" cy="900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89" name="Google Shape;689;g39175aa9f0c_4_108"/>
          <p:cNvSpPr/>
          <p:nvPr/>
        </p:nvSpPr>
        <p:spPr>
          <a:xfrm>
            <a:off x="319000" y="427550"/>
            <a:ext cx="1556100" cy="530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90" name="Google Shape;690;g39175aa9f0c_4_108"/>
          <p:cNvSpPr/>
          <p:nvPr/>
        </p:nvSpPr>
        <p:spPr>
          <a:xfrm>
            <a:off x="217150" y="2463600"/>
            <a:ext cx="1556100" cy="99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91" name="Google Shape;691;g39175aa9f0c_4_108"/>
          <p:cNvSpPr/>
          <p:nvPr/>
        </p:nvSpPr>
        <p:spPr>
          <a:xfrm>
            <a:off x="2452675" y="2369025"/>
            <a:ext cx="1888200" cy="1458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92" name="Google Shape;692;g39175aa9f0c_4_108"/>
          <p:cNvSpPr/>
          <p:nvPr/>
        </p:nvSpPr>
        <p:spPr>
          <a:xfrm>
            <a:off x="4790325" y="2185650"/>
            <a:ext cx="1494600" cy="1458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93" name="Google Shape;693;g39175aa9f0c_4_108"/>
          <p:cNvSpPr/>
          <p:nvPr/>
        </p:nvSpPr>
        <p:spPr>
          <a:xfrm>
            <a:off x="6678000" y="2555700"/>
            <a:ext cx="1888200" cy="99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94" name="Google Shape;694;g39175aa9f0c_4_108"/>
          <p:cNvSpPr/>
          <p:nvPr/>
        </p:nvSpPr>
        <p:spPr>
          <a:xfrm>
            <a:off x="5897025" y="57050"/>
            <a:ext cx="3362400" cy="1291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95" name="Google Shape;695;g39175aa9f0c_4_108"/>
          <p:cNvSpPr/>
          <p:nvPr/>
        </p:nvSpPr>
        <p:spPr>
          <a:xfrm>
            <a:off x="9567800" y="152400"/>
            <a:ext cx="1772400" cy="1548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96" name="Google Shape;696;g39175aa9f0c_4_108"/>
          <p:cNvSpPr/>
          <p:nvPr/>
        </p:nvSpPr>
        <p:spPr>
          <a:xfrm>
            <a:off x="9041250" y="2940975"/>
            <a:ext cx="2465700" cy="1786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97" name="Google Shape;697;g39175aa9f0c_4_108"/>
          <p:cNvSpPr/>
          <p:nvPr/>
        </p:nvSpPr>
        <p:spPr>
          <a:xfrm>
            <a:off x="152400" y="4336550"/>
            <a:ext cx="1979400" cy="1147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98" name="Google Shape;698;g39175aa9f0c_4_108"/>
          <p:cNvSpPr/>
          <p:nvPr/>
        </p:nvSpPr>
        <p:spPr>
          <a:xfrm>
            <a:off x="2307050" y="4874225"/>
            <a:ext cx="2992800" cy="1147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99" name="Google Shape;699;g39175aa9f0c_4_108"/>
          <p:cNvSpPr/>
          <p:nvPr/>
        </p:nvSpPr>
        <p:spPr>
          <a:xfrm>
            <a:off x="5475100" y="5120825"/>
            <a:ext cx="2992800" cy="900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00" name="Google Shape;700;g39175aa9f0c_4_108"/>
          <p:cNvSpPr/>
          <p:nvPr/>
        </p:nvSpPr>
        <p:spPr>
          <a:xfrm>
            <a:off x="319000" y="5774150"/>
            <a:ext cx="204300" cy="30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01" name="Google Shape;701;g39175aa9f0c_4_108"/>
          <p:cNvSpPr/>
          <p:nvPr/>
        </p:nvSpPr>
        <p:spPr>
          <a:xfrm>
            <a:off x="2372100" y="6170550"/>
            <a:ext cx="204300" cy="30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02" name="Google Shape;702;g39175aa9f0c_4_108"/>
          <p:cNvSpPr/>
          <p:nvPr/>
        </p:nvSpPr>
        <p:spPr>
          <a:xfrm>
            <a:off x="3757425" y="6233050"/>
            <a:ext cx="204300" cy="472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03" name="Google Shape;703;g39175aa9f0c_4_108"/>
          <p:cNvSpPr/>
          <p:nvPr/>
        </p:nvSpPr>
        <p:spPr>
          <a:xfrm>
            <a:off x="9689025" y="1826300"/>
            <a:ext cx="204300" cy="30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04" name="Google Shape;704;g39175aa9f0c_4_108"/>
          <p:cNvSpPr/>
          <p:nvPr/>
        </p:nvSpPr>
        <p:spPr>
          <a:xfrm>
            <a:off x="5142750" y="6170550"/>
            <a:ext cx="204300" cy="30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05" name="Google Shape;705;g39175aa9f0c_4_108"/>
          <p:cNvSpPr/>
          <p:nvPr/>
        </p:nvSpPr>
        <p:spPr>
          <a:xfrm>
            <a:off x="9041250" y="6233050"/>
            <a:ext cx="204300" cy="30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06" name="Google Shape;706;g39175aa9f0c_4_108"/>
          <p:cNvSpPr/>
          <p:nvPr/>
        </p:nvSpPr>
        <p:spPr>
          <a:xfrm>
            <a:off x="6678000" y="4755550"/>
            <a:ext cx="204300" cy="30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07" name="Google Shape;707;g39175aa9f0c_4_108"/>
          <p:cNvSpPr/>
          <p:nvPr/>
        </p:nvSpPr>
        <p:spPr>
          <a:xfrm>
            <a:off x="2452675" y="4573913"/>
            <a:ext cx="204300" cy="30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08" name="Google Shape;708;g39175aa9f0c_4_108"/>
          <p:cNvSpPr/>
          <p:nvPr/>
        </p:nvSpPr>
        <p:spPr>
          <a:xfrm>
            <a:off x="216550" y="4036250"/>
            <a:ext cx="204300" cy="30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09" name="Google Shape;709;g39175aa9f0c_4_108"/>
          <p:cNvSpPr/>
          <p:nvPr/>
        </p:nvSpPr>
        <p:spPr>
          <a:xfrm>
            <a:off x="4868675" y="4427475"/>
            <a:ext cx="204300" cy="30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10" name="Google Shape;710;g39175aa9f0c_4_108"/>
          <p:cNvSpPr/>
          <p:nvPr/>
        </p:nvSpPr>
        <p:spPr>
          <a:xfrm>
            <a:off x="5993850" y="1616950"/>
            <a:ext cx="204300" cy="30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11" name="Google Shape;711;g39175aa9f0c_4_108"/>
          <p:cNvSpPr/>
          <p:nvPr/>
        </p:nvSpPr>
        <p:spPr>
          <a:xfrm>
            <a:off x="7877350" y="2185650"/>
            <a:ext cx="204300" cy="30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g39175aa9f0c_4_113"/>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718" name="Google Shape;718;g39175aa9f0c_4_113"/>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719" name="Google Shape;719;g39175aa9f0c_4_113" title="Screenshot 2025-10-23 at 12.46.49.png"/>
          <p:cNvPicPr preferRelativeResize="0"/>
          <p:nvPr/>
        </p:nvPicPr>
        <p:blipFill rotWithShape="1">
          <a:blip r:embed="rId3">
            <a:alphaModFix/>
          </a:blip>
          <a:srcRect/>
          <a:stretch/>
        </p:blipFill>
        <p:spPr>
          <a:xfrm>
            <a:off x="1211674" y="453113"/>
            <a:ext cx="9768651" cy="5951774"/>
          </a:xfrm>
          <a:prstGeom prst="rect">
            <a:avLst/>
          </a:prstGeom>
          <a:noFill/>
          <a:ln>
            <a:noFill/>
          </a:ln>
        </p:spPr>
      </p:pic>
      <p:sp>
        <p:nvSpPr>
          <p:cNvPr id="720" name="Google Shape;720;g39175aa9f0c_4_113"/>
          <p:cNvSpPr/>
          <p:nvPr/>
        </p:nvSpPr>
        <p:spPr>
          <a:xfrm>
            <a:off x="1990625" y="578100"/>
            <a:ext cx="2799600" cy="2397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21" name="Google Shape;721;g39175aa9f0c_4_113"/>
          <p:cNvSpPr/>
          <p:nvPr/>
        </p:nvSpPr>
        <p:spPr>
          <a:xfrm>
            <a:off x="7461600" y="1168675"/>
            <a:ext cx="3525000" cy="4289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22" name="Google Shape;722;g39175aa9f0c_4_113"/>
          <p:cNvSpPr/>
          <p:nvPr/>
        </p:nvSpPr>
        <p:spPr>
          <a:xfrm>
            <a:off x="1276150" y="5969350"/>
            <a:ext cx="588000" cy="325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g39175aa9f0c_4_120"/>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729" name="Google Shape;729;g39175aa9f0c_4_120"/>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730" name="Google Shape;730;g39175aa9f0c_4_120" title="Screenshot 2025-10-23 at 12.46.59.png"/>
          <p:cNvPicPr preferRelativeResize="0"/>
          <p:nvPr/>
        </p:nvPicPr>
        <p:blipFill rotWithShape="1">
          <a:blip r:embed="rId3">
            <a:alphaModFix/>
          </a:blip>
          <a:srcRect/>
          <a:stretch/>
        </p:blipFill>
        <p:spPr>
          <a:xfrm>
            <a:off x="2348113" y="571950"/>
            <a:ext cx="7650924" cy="57141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39175aa9f0c_4_127"/>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737" name="Google Shape;737;g39175aa9f0c_4_127"/>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738" name="Google Shape;738;g39175aa9f0c_4_127" title="Screenshot 2025-10-23 at 12.47.09.png"/>
          <p:cNvPicPr preferRelativeResize="0"/>
          <p:nvPr/>
        </p:nvPicPr>
        <p:blipFill rotWithShape="1">
          <a:blip r:embed="rId3">
            <a:alphaModFix/>
          </a:blip>
          <a:srcRect/>
          <a:stretch/>
        </p:blipFill>
        <p:spPr>
          <a:xfrm>
            <a:off x="2735162" y="1528425"/>
            <a:ext cx="6721675" cy="45301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39175aa9f0c_4_134"/>
          <p:cNvSpPr txBox="1">
            <a:spLocks noGrp="1"/>
          </p:cNvSpPr>
          <p:nvPr>
            <p:ph type="body" idx="1"/>
          </p:nvPr>
        </p:nvSpPr>
        <p:spPr>
          <a:xfrm>
            <a:off x="2795499" y="718001"/>
            <a:ext cx="10483500" cy="393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300" u="sng">
                <a:solidFill>
                  <a:schemeClr val="hlink"/>
                </a:solidFill>
                <a:latin typeface="Arial"/>
                <a:ea typeface="Arial"/>
                <a:cs typeface="Arial"/>
                <a:sym typeface="Arial"/>
                <a:hlinkClick r:id="rId3"/>
              </a:rPr>
              <a:t>https://www.youtube.com/watch?v=Qlj5kQQYOWo</a:t>
            </a:r>
            <a:endParaRPr sz="3600"/>
          </a:p>
        </p:txBody>
      </p:sp>
      <p:pic>
        <p:nvPicPr>
          <p:cNvPr id="745" name="Google Shape;745;g39175aa9f0c_4_134" title="Screenshot 2025-12-05 at 15.27.52.png"/>
          <p:cNvPicPr preferRelativeResize="0"/>
          <p:nvPr/>
        </p:nvPicPr>
        <p:blipFill>
          <a:blip r:embed="rId4">
            <a:alphaModFix/>
          </a:blip>
          <a:stretch>
            <a:fillRect/>
          </a:stretch>
        </p:blipFill>
        <p:spPr>
          <a:xfrm>
            <a:off x="2795496" y="2374175"/>
            <a:ext cx="6601027" cy="36711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g39175aa9f0c_4_140"/>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752" name="Google Shape;752;g39175aa9f0c_4_140"/>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753" name="Google Shape;753;g39175aa9f0c_4_140" title="Screenshot 2025-10-23 at 12.47.32.png"/>
          <p:cNvPicPr preferRelativeResize="0"/>
          <p:nvPr/>
        </p:nvPicPr>
        <p:blipFill rotWithShape="1">
          <a:blip r:embed="rId3">
            <a:alphaModFix/>
          </a:blip>
          <a:srcRect/>
          <a:stretch/>
        </p:blipFill>
        <p:spPr>
          <a:xfrm>
            <a:off x="1504062" y="1262762"/>
            <a:ext cx="9183874" cy="43324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5"/>
          <p:cNvSpPr txBox="1">
            <a:spLocks noGrp="1"/>
          </p:cNvSpPr>
          <p:nvPr>
            <p:ph type="body" idx="1"/>
          </p:nvPr>
        </p:nvSpPr>
        <p:spPr>
          <a:xfrm>
            <a:off x="288174" y="1890509"/>
            <a:ext cx="10483500" cy="4616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Font typeface="Arial"/>
              <a:buNone/>
            </a:pPr>
            <a:r>
              <a:rPr lang="en-US">
                <a:solidFill>
                  <a:schemeClr val="dk1"/>
                </a:solidFill>
                <a:latin typeface="Arial"/>
                <a:ea typeface="Arial"/>
                <a:cs typeface="Arial"/>
                <a:sym typeface="Arial"/>
              </a:rPr>
              <a:t>Kristina.petrauske@vdkaromuziejus.lt </a:t>
            </a:r>
            <a:endParaRPr sz="2800">
              <a:solidFill>
                <a:schemeClr val="dk1"/>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900">
              <a:solidFill>
                <a:schemeClr val="dk1"/>
              </a:solidFill>
              <a:latin typeface="Arial"/>
              <a:ea typeface="Arial"/>
              <a:cs typeface="Arial"/>
              <a:sym typeface="Arial"/>
            </a:endParaRPr>
          </a:p>
          <a:p>
            <a:pPr marL="0" lvl="0" indent="0" algn="l" rtl="0">
              <a:lnSpc>
                <a:spcPct val="103333"/>
              </a:lnSpc>
              <a:spcBef>
                <a:spcPts val="1200"/>
              </a:spcBef>
              <a:spcAft>
                <a:spcPts val="0"/>
              </a:spcAft>
              <a:buClr>
                <a:srgbClr val="111E46"/>
              </a:buClr>
              <a:buSzPts val="2400"/>
              <a:buNone/>
            </a:pPr>
            <a:endParaRPr/>
          </a:p>
          <a:p>
            <a:pPr marL="0" lvl="0" indent="0" algn="l" rtl="0">
              <a:lnSpc>
                <a:spcPct val="103333"/>
              </a:lnSpc>
              <a:spcBef>
                <a:spcPts val="0"/>
              </a:spcBef>
              <a:spcAft>
                <a:spcPts val="0"/>
              </a:spcAft>
              <a:buClr>
                <a:srgbClr val="111E46"/>
              </a:buClr>
              <a:buSzPts val="2400"/>
              <a:buNone/>
            </a:pPr>
            <a:endParaRPr/>
          </a:p>
        </p:txBody>
      </p:sp>
      <p:sp>
        <p:nvSpPr>
          <p:cNvPr id="174" name="Google Shape;174;p5"/>
          <p:cNvSpPr txBox="1">
            <a:spLocks noGrp="1"/>
          </p:cNvSpPr>
          <p:nvPr>
            <p:ph type="body" idx="2"/>
          </p:nvPr>
        </p:nvSpPr>
        <p:spPr>
          <a:xfrm>
            <a:off x="-8000" y="208450"/>
            <a:ext cx="5736300" cy="1289400"/>
          </a:xfrm>
          <a:prstGeom prst="rect">
            <a:avLst/>
          </a:prstGeom>
          <a:solidFill>
            <a:srgbClr val="198AB1"/>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Font typeface="Play"/>
              <a:buNone/>
            </a:pPr>
            <a:r>
              <a:rPr lang="en-US" sz="4800" b="0">
                <a:latin typeface="Play"/>
                <a:ea typeface="Play"/>
                <a:cs typeface="Play"/>
                <a:sym typeface="Play"/>
              </a:rPr>
              <a:t>@chistorike </a:t>
            </a:r>
            <a:endParaRPr sz="4400" b="0">
              <a:solidFill>
                <a:schemeClr val="dk1"/>
              </a:solidFill>
              <a:latin typeface="Play"/>
              <a:ea typeface="Play"/>
              <a:cs typeface="Play"/>
              <a:sym typeface="Play"/>
            </a:endParaRPr>
          </a:p>
          <a:p>
            <a:pPr marL="808038" lvl="0" indent="0" algn="l" rtl="0">
              <a:lnSpc>
                <a:spcPct val="104694"/>
              </a:lnSpc>
              <a:spcBef>
                <a:spcPts val="0"/>
              </a:spcBef>
              <a:spcAft>
                <a:spcPts val="0"/>
              </a:spcAft>
              <a:buClr>
                <a:schemeClr val="lt1"/>
              </a:buClr>
              <a:buSzPts val="3600"/>
              <a:buNone/>
            </a:pPr>
            <a:endParaRPr/>
          </a:p>
        </p:txBody>
      </p:sp>
      <p:grpSp>
        <p:nvGrpSpPr>
          <p:cNvPr id="175" name="Google Shape;175;p5"/>
          <p:cNvGrpSpPr/>
          <p:nvPr/>
        </p:nvGrpSpPr>
        <p:grpSpPr>
          <a:xfrm rot="5972238" flipH="1">
            <a:off x="10337276" y="6877855"/>
            <a:ext cx="1988601" cy="1318648"/>
            <a:chOff x="5072479" y="4905026"/>
            <a:chExt cx="803439" cy="532763"/>
          </a:xfrm>
        </p:grpSpPr>
        <p:sp>
          <p:nvSpPr>
            <p:cNvPr id="176" name="Google Shape;176;p5"/>
            <p:cNvSpPr/>
            <p:nvPr/>
          </p:nvSpPr>
          <p:spPr>
            <a:xfrm>
              <a:off x="5072479" y="4905026"/>
              <a:ext cx="540356" cy="532763"/>
            </a:xfrm>
            <a:custGeom>
              <a:avLst/>
              <a:gdLst/>
              <a:ahLst/>
              <a:cxnLst/>
              <a:rect l="l" t="t" r="r" b="b"/>
              <a:pathLst>
                <a:path w="540356" h="532763" extrusionOk="0">
                  <a:moveTo>
                    <a:pt x="0" y="0"/>
                  </a:moveTo>
                  <a:lnTo>
                    <a:pt x="540356"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77" name="Google Shape;177;p5"/>
            <p:cNvSpPr/>
            <p:nvPr/>
          </p:nvSpPr>
          <p:spPr>
            <a:xfrm>
              <a:off x="5160355" y="4905026"/>
              <a:ext cx="540356" cy="532763"/>
            </a:xfrm>
            <a:custGeom>
              <a:avLst/>
              <a:gdLst/>
              <a:ahLst/>
              <a:cxnLst/>
              <a:rect l="l" t="t" r="r" b="b"/>
              <a:pathLst>
                <a:path w="540356" h="532763" extrusionOk="0">
                  <a:moveTo>
                    <a:pt x="0" y="0"/>
                  </a:moveTo>
                  <a:lnTo>
                    <a:pt x="540356"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78" name="Google Shape;178;p5"/>
            <p:cNvSpPr/>
            <p:nvPr/>
          </p:nvSpPr>
          <p:spPr>
            <a:xfrm>
              <a:off x="5248231" y="4905026"/>
              <a:ext cx="540356" cy="532763"/>
            </a:xfrm>
            <a:custGeom>
              <a:avLst/>
              <a:gdLst/>
              <a:ahLst/>
              <a:cxnLst/>
              <a:rect l="l" t="t" r="r" b="b"/>
              <a:pathLst>
                <a:path w="540356" h="532763" extrusionOk="0">
                  <a:moveTo>
                    <a:pt x="0" y="0"/>
                  </a:moveTo>
                  <a:lnTo>
                    <a:pt x="540357"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79" name="Google Shape;179;p5"/>
            <p:cNvSpPr/>
            <p:nvPr/>
          </p:nvSpPr>
          <p:spPr>
            <a:xfrm>
              <a:off x="5335562" y="4905026"/>
              <a:ext cx="540356" cy="532763"/>
            </a:xfrm>
            <a:custGeom>
              <a:avLst/>
              <a:gdLst/>
              <a:ahLst/>
              <a:cxnLst/>
              <a:rect l="l" t="t" r="r" b="b"/>
              <a:pathLst>
                <a:path w="540356" h="532763" extrusionOk="0">
                  <a:moveTo>
                    <a:pt x="0" y="0"/>
                  </a:moveTo>
                  <a:lnTo>
                    <a:pt x="540357"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sp>
        <p:nvSpPr>
          <p:cNvPr id="180" name="Google Shape;180;p5"/>
          <p:cNvSpPr/>
          <p:nvPr/>
        </p:nvSpPr>
        <p:spPr>
          <a:xfrm>
            <a:off x="9471971" y="-522323"/>
            <a:ext cx="1044645" cy="1044645"/>
          </a:xfrm>
          <a:prstGeom prst="ellipse">
            <a:avLst/>
          </a:prstGeom>
          <a:solidFill>
            <a:srgbClr val="4DBD98">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83"/>
              <a:buFont typeface="Arial"/>
              <a:buNone/>
            </a:pPr>
            <a:endParaRPr sz="1283" b="0" i="0" u="none" strike="noStrike" cap="none">
              <a:solidFill>
                <a:schemeClr val="lt1"/>
              </a:solidFill>
              <a:latin typeface="Century Schoolbook"/>
              <a:ea typeface="Century Schoolbook"/>
              <a:cs typeface="Century Schoolbook"/>
              <a:sym typeface="Century Schoolbook"/>
            </a:endParaRPr>
          </a:p>
        </p:txBody>
      </p:sp>
      <p:pic>
        <p:nvPicPr>
          <p:cNvPr id="181" name="Google Shape;181;p5" title="AD1 (2).png"/>
          <p:cNvPicPr preferRelativeResize="0"/>
          <p:nvPr/>
        </p:nvPicPr>
        <p:blipFill rotWithShape="1">
          <a:blip r:embed="rId3">
            <a:alphaModFix/>
          </a:blip>
          <a:srcRect/>
          <a:stretch/>
        </p:blipFill>
        <p:spPr>
          <a:xfrm>
            <a:off x="6047275" y="852013"/>
            <a:ext cx="5595375" cy="5595375"/>
          </a:xfrm>
          <a:prstGeom prst="rect">
            <a:avLst/>
          </a:prstGeom>
          <a:noFill/>
          <a:ln>
            <a:noFill/>
          </a:ln>
        </p:spPr>
      </p:pic>
      <p:sp>
        <p:nvSpPr>
          <p:cNvPr id="182" name="Google Shape;182;p5"/>
          <p:cNvSpPr/>
          <p:nvPr/>
        </p:nvSpPr>
        <p:spPr>
          <a:xfrm>
            <a:off x="9554975" y="2157575"/>
            <a:ext cx="1502700" cy="152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39175aa9f0c_4_147"/>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760" name="Google Shape;760;g39175aa9f0c_4_147"/>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761" name="Google Shape;761;g39175aa9f0c_4_147" title="Screenshot 2025-10-23 at 12.47.53.png"/>
          <p:cNvPicPr preferRelativeResize="0"/>
          <p:nvPr/>
        </p:nvPicPr>
        <p:blipFill rotWithShape="1">
          <a:blip r:embed="rId3">
            <a:alphaModFix/>
          </a:blip>
          <a:srcRect/>
          <a:stretch/>
        </p:blipFill>
        <p:spPr>
          <a:xfrm>
            <a:off x="1550591" y="863451"/>
            <a:ext cx="8745275" cy="51310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g39175aa9f0c_4_154"/>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768" name="Google Shape;768;g39175aa9f0c_4_154"/>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769" name="Google Shape;769;g39175aa9f0c_4_154" title="Screenshot 2025-10-23 at 12.48.05.png"/>
          <p:cNvPicPr preferRelativeResize="0"/>
          <p:nvPr/>
        </p:nvPicPr>
        <p:blipFill rotWithShape="1">
          <a:blip r:embed="rId3">
            <a:alphaModFix/>
          </a:blip>
          <a:srcRect/>
          <a:stretch/>
        </p:blipFill>
        <p:spPr>
          <a:xfrm>
            <a:off x="854252" y="864800"/>
            <a:ext cx="10483499" cy="5128404"/>
          </a:xfrm>
          <a:prstGeom prst="rect">
            <a:avLst/>
          </a:prstGeom>
          <a:noFill/>
          <a:ln>
            <a:noFill/>
          </a:ln>
        </p:spPr>
      </p:pic>
      <p:sp>
        <p:nvSpPr>
          <p:cNvPr id="770" name="Google Shape;770;g39175aa9f0c_4_154"/>
          <p:cNvSpPr/>
          <p:nvPr/>
        </p:nvSpPr>
        <p:spPr>
          <a:xfrm>
            <a:off x="3786525" y="2572450"/>
            <a:ext cx="1093800" cy="865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71" name="Google Shape;771;g39175aa9f0c_4_154"/>
          <p:cNvSpPr/>
          <p:nvPr/>
        </p:nvSpPr>
        <p:spPr>
          <a:xfrm>
            <a:off x="7509175" y="1543300"/>
            <a:ext cx="1287900" cy="1124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g39175aa9f0c_4_161"/>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778" name="Google Shape;778;g39175aa9f0c_4_161"/>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779" name="Google Shape;779;g39175aa9f0c_4_161" title="Screenshot 2025-10-23 at 12.48.15.png"/>
          <p:cNvPicPr preferRelativeResize="0"/>
          <p:nvPr/>
        </p:nvPicPr>
        <p:blipFill rotWithShape="1">
          <a:blip r:embed="rId3">
            <a:alphaModFix/>
          </a:blip>
          <a:srcRect/>
          <a:stretch/>
        </p:blipFill>
        <p:spPr>
          <a:xfrm>
            <a:off x="2067063" y="768463"/>
            <a:ext cx="8057875" cy="5321075"/>
          </a:xfrm>
          <a:prstGeom prst="rect">
            <a:avLst/>
          </a:prstGeom>
          <a:noFill/>
          <a:ln>
            <a:noFill/>
          </a:ln>
        </p:spPr>
      </p:pic>
      <p:sp>
        <p:nvSpPr>
          <p:cNvPr id="780" name="Google Shape;780;g39175aa9f0c_4_161"/>
          <p:cNvSpPr/>
          <p:nvPr/>
        </p:nvSpPr>
        <p:spPr>
          <a:xfrm>
            <a:off x="2746275" y="1433300"/>
            <a:ext cx="1363500" cy="1083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81" name="Google Shape;781;g39175aa9f0c_4_161"/>
          <p:cNvSpPr/>
          <p:nvPr/>
        </p:nvSpPr>
        <p:spPr>
          <a:xfrm>
            <a:off x="4414100" y="2361850"/>
            <a:ext cx="1363500" cy="1083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82" name="Google Shape;782;g39175aa9f0c_4_161"/>
          <p:cNvSpPr/>
          <p:nvPr/>
        </p:nvSpPr>
        <p:spPr>
          <a:xfrm>
            <a:off x="5777600" y="2218875"/>
            <a:ext cx="1363500" cy="1083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83" name="Google Shape;783;g39175aa9f0c_4_161"/>
          <p:cNvSpPr/>
          <p:nvPr/>
        </p:nvSpPr>
        <p:spPr>
          <a:xfrm>
            <a:off x="7329850" y="1433300"/>
            <a:ext cx="1685700" cy="1869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g39175aa9f0c_4_168"/>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790" name="Google Shape;790;g39175aa9f0c_4_168"/>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791" name="Google Shape;791;g39175aa9f0c_4_168" title="Screenshot 2025-10-23 at 12.48.25.png"/>
          <p:cNvPicPr preferRelativeResize="0"/>
          <p:nvPr/>
        </p:nvPicPr>
        <p:blipFill rotWithShape="1">
          <a:blip r:embed="rId3">
            <a:alphaModFix/>
          </a:blip>
          <a:srcRect/>
          <a:stretch/>
        </p:blipFill>
        <p:spPr>
          <a:xfrm>
            <a:off x="1138625" y="1129712"/>
            <a:ext cx="9914751" cy="4598576"/>
          </a:xfrm>
          <a:prstGeom prst="rect">
            <a:avLst/>
          </a:prstGeom>
          <a:noFill/>
          <a:ln>
            <a:noFill/>
          </a:ln>
        </p:spPr>
      </p:pic>
      <p:sp>
        <p:nvSpPr>
          <p:cNvPr id="792" name="Google Shape;792;g39175aa9f0c_4_168"/>
          <p:cNvSpPr/>
          <p:nvPr/>
        </p:nvSpPr>
        <p:spPr>
          <a:xfrm>
            <a:off x="4995800" y="1602425"/>
            <a:ext cx="2016300" cy="1415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93" name="Google Shape;793;g39175aa9f0c_4_168"/>
          <p:cNvSpPr/>
          <p:nvPr/>
        </p:nvSpPr>
        <p:spPr>
          <a:xfrm>
            <a:off x="8601275" y="868675"/>
            <a:ext cx="2814000" cy="1083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94" name="Google Shape;794;g39175aa9f0c_4_168"/>
          <p:cNvSpPr/>
          <p:nvPr/>
        </p:nvSpPr>
        <p:spPr>
          <a:xfrm>
            <a:off x="931825" y="802750"/>
            <a:ext cx="2814000" cy="1083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g39175aa9f0c_4_175"/>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801" name="Google Shape;801;g39175aa9f0c_4_175"/>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802" name="Google Shape;802;g39175aa9f0c_4_175" title="Screenshot 2025-10-23 at 12.48.36.png"/>
          <p:cNvPicPr preferRelativeResize="0"/>
          <p:nvPr/>
        </p:nvPicPr>
        <p:blipFill rotWithShape="1">
          <a:blip r:embed="rId3">
            <a:alphaModFix/>
          </a:blip>
          <a:srcRect/>
          <a:stretch/>
        </p:blipFill>
        <p:spPr>
          <a:xfrm>
            <a:off x="1813220" y="596538"/>
            <a:ext cx="8406050" cy="566492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g39175aa9f0c_4_182"/>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809" name="Google Shape;809;g39175aa9f0c_4_182"/>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810" name="Google Shape;810;g39175aa9f0c_4_182" title="Screenshot 2025-10-23 at 12.48.45.png"/>
          <p:cNvPicPr preferRelativeResize="0"/>
          <p:nvPr/>
        </p:nvPicPr>
        <p:blipFill rotWithShape="1">
          <a:blip r:embed="rId3">
            <a:alphaModFix/>
          </a:blip>
          <a:srcRect/>
          <a:stretch/>
        </p:blipFill>
        <p:spPr>
          <a:xfrm>
            <a:off x="2169821" y="578100"/>
            <a:ext cx="7745051" cy="5594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g39175aa9f0c_4_189"/>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817" name="Google Shape;817;g39175aa9f0c_4_189"/>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818" name="Google Shape;818;g39175aa9f0c_4_189" title="Screenshot 2025-10-23 at 12.48.54.png"/>
          <p:cNvPicPr preferRelativeResize="0"/>
          <p:nvPr/>
        </p:nvPicPr>
        <p:blipFill rotWithShape="1">
          <a:blip r:embed="rId3">
            <a:alphaModFix/>
          </a:blip>
          <a:srcRect/>
          <a:stretch/>
        </p:blipFill>
        <p:spPr>
          <a:xfrm>
            <a:off x="2171168" y="277038"/>
            <a:ext cx="7849676" cy="6303925"/>
          </a:xfrm>
          <a:prstGeom prst="rect">
            <a:avLst/>
          </a:prstGeom>
          <a:noFill/>
          <a:ln>
            <a:noFill/>
          </a:ln>
        </p:spPr>
      </p:pic>
      <p:sp>
        <p:nvSpPr>
          <p:cNvPr id="819" name="Google Shape;819;g39175aa9f0c_4_189"/>
          <p:cNvSpPr/>
          <p:nvPr/>
        </p:nvSpPr>
        <p:spPr>
          <a:xfrm>
            <a:off x="3287725" y="2915300"/>
            <a:ext cx="6151800" cy="56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g39175aa9f0c_4_196"/>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826" name="Google Shape;826;g39175aa9f0c_4_196"/>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827" name="Google Shape;827;g39175aa9f0c_4_196" title="Screenshot 2025-10-23 at 12.49.02.png"/>
          <p:cNvPicPr preferRelativeResize="0"/>
          <p:nvPr/>
        </p:nvPicPr>
        <p:blipFill rotWithShape="1">
          <a:blip r:embed="rId3">
            <a:alphaModFix/>
          </a:blip>
          <a:srcRect/>
          <a:stretch/>
        </p:blipFill>
        <p:spPr>
          <a:xfrm>
            <a:off x="2729109" y="908063"/>
            <a:ext cx="6733774" cy="50418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g39175aa9f0c_4_203"/>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834" name="Google Shape;834;g39175aa9f0c_4_203"/>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835" name="Google Shape;835;g39175aa9f0c_4_203" title="Screenshot 2025-10-23 at 12.49.10.png"/>
          <p:cNvPicPr preferRelativeResize="0"/>
          <p:nvPr/>
        </p:nvPicPr>
        <p:blipFill rotWithShape="1">
          <a:blip r:embed="rId3">
            <a:alphaModFix/>
          </a:blip>
          <a:srcRect/>
          <a:stretch/>
        </p:blipFill>
        <p:spPr>
          <a:xfrm>
            <a:off x="2675988" y="1128762"/>
            <a:ext cx="6840026" cy="46004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g39175aa9f0c_4_210"/>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842" name="Google Shape;842;g39175aa9f0c_4_210"/>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843" name="Google Shape;843;g39175aa9f0c_4_210" title="Screenshot 2025-10-23 at 12.49.20.png"/>
          <p:cNvPicPr preferRelativeResize="0"/>
          <p:nvPr/>
        </p:nvPicPr>
        <p:blipFill rotWithShape="1">
          <a:blip r:embed="rId3">
            <a:alphaModFix/>
          </a:blip>
          <a:srcRect/>
          <a:stretch/>
        </p:blipFill>
        <p:spPr>
          <a:xfrm>
            <a:off x="1947175" y="501287"/>
            <a:ext cx="8297657" cy="58554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6"/>
          <p:cNvPicPr preferRelativeResize="0">
            <a:picLocks noGrp="1"/>
          </p:cNvPicPr>
          <p:nvPr>
            <p:ph type="pic" idx="2"/>
          </p:nvPr>
        </p:nvPicPr>
        <p:blipFill rotWithShape="1">
          <a:blip r:embed="rId3">
            <a:alphaModFix/>
          </a:blip>
          <a:srcRect t="47126" b="12989"/>
          <a:stretch/>
        </p:blipFill>
        <p:spPr>
          <a:xfrm>
            <a:off x="0" y="1"/>
            <a:ext cx="12192000" cy="3241781"/>
          </a:xfrm>
          <a:prstGeom prst="rect">
            <a:avLst/>
          </a:prstGeom>
          <a:solidFill>
            <a:srgbClr val="D8D8D8"/>
          </a:solidFill>
          <a:ln>
            <a:noFill/>
          </a:ln>
        </p:spPr>
      </p:pic>
      <p:sp>
        <p:nvSpPr>
          <p:cNvPr id="188" name="Google Shape;188;p6"/>
          <p:cNvSpPr txBox="1">
            <a:spLocks noGrp="1"/>
          </p:cNvSpPr>
          <p:nvPr>
            <p:ph type="body" idx="4"/>
          </p:nvPr>
        </p:nvSpPr>
        <p:spPr>
          <a:xfrm>
            <a:off x="1743300" y="3184350"/>
            <a:ext cx="8705400" cy="770400"/>
          </a:xfrm>
          <a:prstGeom prst="rect">
            <a:avLst/>
          </a:prstGeom>
          <a:solidFill>
            <a:srgbClr val="4DBD98"/>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None/>
            </a:pPr>
            <a:endParaRPr sz="4800" b="0">
              <a:latin typeface="Play"/>
              <a:ea typeface="Play"/>
              <a:cs typeface="Play"/>
              <a:sym typeface="Play"/>
            </a:endParaRPr>
          </a:p>
          <a:p>
            <a:pPr marL="0" lvl="0" indent="0" algn="l" rtl="0">
              <a:lnSpc>
                <a:spcPct val="90000"/>
              </a:lnSpc>
              <a:spcBef>
                <a:spcPts val="0"/>
              </a:spcBef>
              <a:spcAft>
                <a:spcPts val="0"/>
              </a:spcAft>
              <a:buClr>
                <a:schemeClr val="lt1"/>
              </a:buClr>
              <a:buSzPts val="4800"/>
              <a:buFont typeface="Play"/>
              <a:buNone/>
            </a:pPr>
            <a:r>
              <a:rPr lang="en-US" sz="4800" b="0">
                <a:latin typeface="Play"/>
                <a:ea typeface="Play"/>
                <a:cs typeface="Play"/>
                <a:sym typeface="Play"/>
              </a:rPr>
              <a:t>Why this topic matters? </a:t>
            </a:r>
            <a:endParaRPr sz="4400" b="0">
              <a:solidFill>
                <a:schemeClr val="dk1"/>
              </a:solidFill>
              <a:latin typeface="Play"/>
              <a:ea typeface="Play"/>
              <a:cs typeface="Play"/>
              <a:sym typeface="Play"/>
            </a:endParaRPr>
          </a:p>
          <a:p>
            <a:pPr marL="0" lvl="0" indent="0" algn="ctr" rtl="0">
              <a:lnSpc>
                <a:spcPct val="107694"/>
              </a:lnSpc>
              <a:spcBef>
                <a:spcPts val="0"/>
              </a:spcBef>
              <a:spcAft>
                <a:spcPts val="0"/>
              </a:spcAft>
              <a:buClr>
                <a:schemeClr val="lt1"/>
              </a:buClr>
              <a:buSzPts val="3600"/>
              <a:buNone/>
            </a:pPr>
            <a:endParaRPr/>
          </a:p>
        </p:txBody>
      </p:sp>
      <p:grpSp>
        <p:nvGrpSpPr>
          <p:cNvPr id="189" name="Google Shape;189;p6"/>
          <p:cNvGrpSpPr/>
          <p:nvPr/>
        </p:nvGrpSpPr>
        <p:grpSpPr>
          <a:xfrm rot="5972197" flipH="1">
            <a:off x="-733751" y="106013"/>
            <a:ext cx="1988628" cy="1318666"/>
            <a:chOff x="5072479" y="4905026"/>
            <a:chExt cx="803439" cy="532763"/>
          </a:xfrm>
        </p:grpSpPr>
        <p:sp>
          <p:nvSpPr>
            <p:cNvPr id="190" name="Google Shape;190;p6"/>
            <p:cNvSpPr/>
            <p:nvPr/>
          </p:nvSpPr>
          <p:spPr>
            <a:xfrm>
              <a:off x="5072479" y="4905026"/>
              <a:ext cx="540356" cy="532763"/>
            </a:xfrm>
            <a:custGeom>
              <a:avLst/>
              <a:gdLst/>
              <a:ahLst/>
              <a:cxnLst/>
              <a:rect l="l" t="t" r="r" b="b"/>
              <a:pathLst>
                <a:path w="540356" h="532763" extrusionOk="0">
                  <a:moveTo>
                    <a:pt x="0" y="0"/>
                  </a:moveTo>
                  <a:lnTo>
                    <a:pt x="540356" y="532764"/>
                  </a:lnTo>
                </a:path>
              </a:pathLst>
            </a:custGeom>
            <a:noFill/>
            <a:ln w="19050" cap="flat" cmpd="sng">
              <a:solidFill>
                <a:srgbClr val="4DBD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91" name="Google Shape;191;p6"/>
            <p:cNvSpPr/>
            <p:nvPr/>
          </p:nvSpPr>
          <p:spPr>
            <a:xfrm>
              <a:off x="5160355" y="4905026"/>
              <a:ext cx="540356" cy="532763"/>
            </a:xfrm>
            <a:custGeom>
              <a:avLst/>
              <a:gdLst/>
              <a:ahLst/>
              <a:cxnLst/>
              <a:rect l="l" t="t" r="r" b="b"/>
              <a:pathLst>
                <a:path w="540356" h="532763" extrusionOk="0">
                  <a:moveTo>
                    <a:pt x="0" y="0"/>
                  </a:moveTo>
                  <a:lnTo>
                    <a:pt x="540356" y="532764"/>
                  </a:lnTo>
                </a:path>
              </a:pathLst>
            </a:custGeom>
            <a:noFill/>
            <a:ln w="19050" cap="flat" cmpd="sng">
              <a:solidFill>
                <a:srgbClr val="4DBD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92" name="Google Shape;192;p6"/>
            <p:cNvSpPr/>
            <p:nvPr/>
          </p:nvSpPr>
          <p:spPr>
            <a:xfrm>
              <a:off x="5248231" y="4905026"/>
              <a:ext cx="540356" cy="532763"/>
            </a:xfrm>
            <a:custGeom>
              <a:avLst/>
              <a:gdLst/>
              <a:ahLst/>
              <a:cxnLst/>
              <a:rect l="l" t="t" r="r" b="b"/>
              <a:pathLst>
                <a:path w="540356" h="532763" extrusionOk="0">
                  <a:moveTo>
                    <a:pt x="0" y="0"/>
                  </a:moveTo>
                  <a:lnTo>
                    <a:pt x="540357" y="532764"/>
                  </a:lnTo>
                </a:path>
              </a:pathLst>
            </a:custGeom>
            <a:noFill/>
            <a:ln w="19050" cap="flat" cmpd="sng">
              <a:solidFill>
                <a:srgbClr val="4DBD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93" name="Google Shape;193;p6"/>
            <p:cNvSpPr/>
            <p:nvPr/>
          </p:nvSpPr>
          <p:spPr>
            <a:xfrm>
              <a:off x="5335562" y="4905026"/>
              <a:ext cx="540356" cy="532763"/>
            </a:xfrm>
            <a:custGeom>
              <a:avLst/>
              <a:gdLst/>
              <a:ahLst/>
              <a:cxnLst/>
              <a:rect l="l" t="t" r="r" b="b"/>
              <a:pathLst>
                <a:path w="540356" h="532763" extrusionOk="0">
                  <a:moveTo>
                    <a:pt x="0" y="0"/>
                  </a:moveTo>
                  <a:lnTo>
                    <a:pt x="540357" y="532764"/>
                  </a:lnTo>
                </a:path>
              </a:pathLst>
            </a:custGeom>
            <a:noFill/>
            <a:ln w="19050" cap="flat" cmpd="sng">
              <a:solidFill>
                <a:srgbClr val="4DBD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sp>
        <p:nvSpPr>
          <p:cNvPr id="194" name="Google Shape;194;p6"/>
          <p:cNvSpPr/>
          <p:nvPr/>
        </p:nvSpPr>
        <p:spPr>
          <a:xfrm>
            <a:off x="5612275" y="796250"/>
            <a:ext cx="1502700" cy="152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95" name="Google Shape;195;p6"/>
          <p:cNvSpPr/>
          <p:nvPr/>
        </p:nvSpPr>
        <p:spPr>
          <a:xfrm>
            <a:off x="3748375" y="922950"/>
            <a:ext cx="1502700" cy="152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96" name="Google Shape;196;p6"/>
          <p:cNvSpPr/>
          <p:nvPr/>
        </p:nvSpPr>
        <p:spPr>
          <a:xfrm>
            <a:off x="2128475" y="796250"/>
            <a:ext cx="1502700" cy="1528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pic>
        <p:nvPicPr>
          <p:cNvPr id="848" name="Google Shape;848;g39175aa9f0c_4_217"/>
          <p:cNvPicPr preferRelativeResize="0">
            <a:picLocks noGrp="1"/>
          </p:cNvPicPr>
          <p:nvPr>
            <p:ph type="pic" idx="2"/>
          </p:nvPr>
        </p:nvPicPr>
        <p:blipFill rotWithShape="1">
          <a:blip r:embed="rId3">
            <a:alphaModFix/>
          </a:blip>
          <a:srcRect l="18887" t="-306" r="142" b="305"/>
          <a:stretch/>
        </p:blipFill>
        <p:spPr>
          <a:xfrm>
            <a:off x="802105" y="340963"/>
            <a:ext cx="6265122" cy="5158391"/>
          </a:xfrm>
          <a:prstGeom prst="rect">
            <a:avLst/>
          </a:prstGeom>
          <a:solidFill>
            <a:srgbClr val="BFBFBF"/>
          </a:solidFill>
          <a:ln>
            <a:noFill/>
          </a:ln>
        </p:spPr>
      </p:pic>
      <p:sp>
        <p:nvSpPr>
          <p:cNvPr id="849" name="Google Shape;849;g39175aa9f0c_4_217"/>
          <p:cNvSpPr txBox="1">
            <a:spLocks noGrp="1"/>
          </p:cNvSpPr>
          <p:nvPr>
            <p:ph type="body" idx="1"/>
          </p:nvPr>
        </p:nvSpPr>
        <p:spPr>
          <a:xfrm>
            <a:off x="497743" y="3701390"/>
            <a:ext cx="2845665" cy="671785"/>
          </a:xfrm>
          <a:prstGeom prst="rect">
            <a:avLst/>
          </a:prstGeom>
          <a:solidFill>
            <a:srgbClr val="4DBD98"/>
          </a:solidFill>
          <a:ln>
            <a:noFill/>
          </a:ln>
        </p:spPr>
        <p:txBody>
          <a:bodyPr spcFirstLastPara="1" wrap="square" lIns="91425" tIns="45700" rIns="91425" bIns="45700" anchor="ctr" anchorCtr="0">
            <a:noAutofit/>
          </a:bodyPr>
          <a:lstStyle/>
          <a:p>
            <a:pPr marL="0" lvl="0" indent="0" algn="l" rtl="0">
              <a:lnSpc>
                <a:spcPct val="110852"/>
              </a:lnSpc>
              <a:spcBef>
                <a:spcPts val="0"/>
              </a:spcBef>
              <a:spcAft>
                <a:spcPts val="0"/>
              </a:spcAft>
              <a:buClr>
                <a:schemeClr val="lt1"/>
              </a:buClr>
              <a:buSzPts val="3400"/>
              <a:buNone/>
            </a:pPr>
            <a:r>
              <a:rPr lang="en-US"/>
              <a:t>FOLLOW OUR</a:t>
            </a:r>
            <a:endParaRPr/>
          </a:p>
        </p:txBody>
      </p:sp>
      <p:sp>
        <p:nvSpPr>
          <p:cNvPr id="850" name="Google Shape;850;g39175aa9f0c_4_217"/>
          <p:cNvSpPr txBox="1">
            <a:spLocks noGrp="1"/>
          </p:cNvSpPr>
          <p:nvPr>
            <p:ph type="body" idx="3"/>
          </p:nvPr>
        </p:nvSpPr>
        <p:spPr>
          <a:xfrm>
            <a:off x="469949" y="4483710"/>
            <a:ext cx="2225066" cy="671785"/>
          </a:xfrm>
          <a:prstGeom prst="rect">
            <a:avLst/>
          </a:prstGeom>
          <a:solidFill>
            <a:srgbClr val="4DBD98"/>
          </a:solidFill>
          <a:ln>
            <a:noFill/>
          </a:ln>
        </p:spPr>
        <p:txBody>
          <a:bodyPr spcFirstLastPara="1" wrap="square" lIns="91425" tIns="45700" rIns="91425" bIns="45700" anchor="ctr" anchorCtr="0">
            <a:noAutofit/>
          </a:bodyPr>
          <a:lstStyle/>
          <a:p>
            <a:pPr marL="0" lvl="0" indent="0" algn="l" rtl="0">
              <a:lnSpc>
                <a:spcPct val="110852"/>
              </a:lnSpc>
              <a:spcBef>
                <a:spcPts val="0"/>
              </a:spcBef>
              <a:spcAft>
                <a:spcPts val="0"/>
              </a:spcAft>
              <a:buClr>
                <a:schemeClr val="lt1"/>
              </a:buClr>
              <a:buSzPts val="3400"/>
              <a:buNone/>
            </a:pPr>
            <a:r>
              <a:rPr lang="en-US"/>
              <a:t>JOURNEY</a:t>
            </a:r>
            <a:endParaRPr/>
          </a:p>
        </p:txBody>
      </p:sp>
      <p:grpSp>
        <p:nvGrpSpPr>
          <p:cNvPr id="851" name="Google Shape;851;g39175aa9f0c_4_217"/>
          <p:cNvGrpSpPr/>
          <p:nvPr/>
        </p:nvGrpSpPr>
        <p:grpSpPr>
          <a:xfrm>
            <a:off x="9610040" y="4855780"/>
            <a:ext cx="538875" cy="538875"/>
            <a:chOff x="1950027" y="2499889"/>
            <a:chExt cx="850463" cy="850463"/>
          </a:xfrm>
        </p:grpSpPr>
        <p:sp>
          <p:nvSpPr>
            <p:cNvPr id="852" name="Google Shape;852;g39175aa9f0c_4_217"/>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F48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grpSp>
          <p:nvGrpSpPr>
            <p:cNvPr id="853" name="Google Shape;853;g39175aa9f0c_4_217"/>
            <p:cNvGrpSpPr/>
            <p:nvPr/>
          </p:nvGrpSpPr>
          <p:grpSpPr>
            <a:xfrm>
              <a:off x="2107521" y="2657382"/>
              <a:ext cx="535476" cy="535477"/>
              <a:chOff x="2107521" y="2657382"/>
              <a:chExt cx="535476" cy="535477"/>
            </a:xfrm>
          </p:grpSpPr>
          <p:sp>
            <p:nvSpPr>
              <p:cNvPr id="854" name="Google Shape;854;g39175aa9f0c_4_217"/>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sp>
            <p:nvSpPr>
              <p:cNvPr id="855" name="Google Shape;855;g39175aa9f0c_4_217"/>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sp>
            <p:nvSpPr>
              <p:cNvPr id="856" name="Google Shape;856;g39175aa9f0c_4_217"/>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grpSp>
      </p:grpSp>
      <p:grpSp>
        <p:nvGrpSpPr>
          <p:cNvPr id="857" name="Google Shape;857;g39175aa9f0c_4_217"/>
          <p:cNvGrpSpPr/>
          <p:nvPr/>
        </p:nvGrpSpPr>
        <p:grpSpPr>
          <a:xfrm>
            <a:off x="7619745" y="4855780"/>
            <a:ext cx="538875" cy="539273"/>
            <a:chOff x="-1196056" y="2499889"/>
            <a:chExt cx="850463" cy="851092"/>
          </a:xfrm>
        </p:grpSpPr>
        <p:sp>
          <p:nvSpPr>
            <p:cNvPr id="858" name="Google Shape;858;g39175aa9f0c_4_217"/>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F48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sp>
          <p:nvSpPr>
            <p:cNvPr id="859" name="Google Shape;859;g39175aa9f0c_4_217"/>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grpSp>
      <p:grpSp>
        <p:nvGrpSpPr>
          <p:cNvPr id="860" name="Google Shape;860;g39175aa9f0c_4_217"/>
          <p:cNvGrpSpPr/>
          <p:nvPr/>
        </p:nvGrpSpPr>
        <p:grpSpPr>
          <a:xfrm>
            <a:off x="8946609" y="4855780"/>
            <a:ext cx="538875" cy="538875"/>
            <a:chOff x="3094393" y="4759137"/>
            <a:chExt cx="1074283" cy="1074283"/>
          </a:xfrm>
        </p:grpSpPr>
        <p:sp>
          <p:nvSpPr>
            <p:cNvPr id="861" name="Google Shape;861;g39175aa9f0c_4_217"/>
            <p:cNvSpPr/>
            <p:nvPr/>
          </p:nvSpPr>
          <p:spPr>
            <a:xfrm>
              <a:off x="3094393" y="4759137"/>
              <a:ext cx="1074283" cy="107428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F48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grpSp>
          <p:nvGrpSpPr>
            <p:cNvPr id="862" name="Google Shape;862;g39175aa9f0c_4_217"/>
            <p:cNvGrpSpPr/>
            <p:nvPr/>
          </p:nvGrpSpPr>
          <p:grpSpPr>
            <a:xfrm>
              <a:off x="3303016" y="4946695"/>
              <a:ext cx="685139" cy="655838"/>
              <a:chOff x="3303016" y="4946695"/>
              <a:chExt cx="685139" cy="655838"/>
            </a:xfrm>
          </p:grpSpPr>
          <p:sp>
            <p:nvSpPr>
              <p:cNvPr id="863" name="Google Shape;863;g39175aa9f0c_4_217"/>
              <p:cNvSpPr/>
              <p:nvPr/>
            </p:nvSpPr>
            <p:spPr>
              <a:xfrm>
                <a:off x="3540110" y="5149321"/>
                <a:ext cx="448045" cy="453212"/>
              </a:xfrm>
              <a:custGeom>
                <a:avLst/>
                <a:gdLst/>
                <a:ahLst/>
                <a:cxnLst/>
                <a:rect l="l" t="t" r="r" b="b"/>
                <a:pathLst>
                  <a:path w="448045" h="453212" extrusionOk="0">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64" name="Google Shape;864;g39175aa9f0c_4_217"/>
              <p:cNvSpPr/>
              <p:nvPr/>
            </p:nvSpPr>
            <p:spPr>
              <a:xfrm>
                <a:off x="3311799" y="5159950"/>
                <a:ext cx="146847" cy="442047"/>
              </a:xfrm>
              <a:custGeom>
                <a:avLst/>
                <a:gdLst/>
                <a:ahLst/>
                <a:cxnLst/>
                <a:rect l="l" t="t" r="r" b="b"/>
                <a:pathLst>
                  <a:path w="146847" h="442047" extrusionOk="0">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65" name="Google Shape;865;g39175aa9f0c_4_217"/>
              <p:cNvSpPr/>
              <p:nvPr/>
            </p:nvSpPr>
            <p:spPr>
              <a:xfrm>
                <a:off x="3303016" y="4946695"/>
                <a:ext cx="165330" cy="153521"/>
              </a:xfrm>
              <a:custGeom>
                <a:avLst/>
                <a:gdLst/>
                <a:ahLst/>
                <a:cxnLst/>
                <a:rect l="l" t="t" r="r" b="b"/>
                <a:pathLst>
                  <a:path w="165330" h="153521" extrusionOk="0">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grpSp>
      <p:grpSp>
        <p:nvGrpSpPr>
          <p:cNvPr id="866" name="Google Shape;866;g39175aa9f0c_4_217"/>
          <p:cNvGrpSpPr/>
          <p:nvPr/>
        </p:nvGrpSpPr>
        <p:grpSpPr>
          <a:xfrm>
            <a:off x="8283176" y="4855780"/>
            <a:ext cx="538875" cy="538875"/>
            <a:chOff x="2779401" y="1664126"/>
            <a:chExt cx="1074283" cy="1074283"/>
          </a:xfrm>
        </p:grpSpPr>
        <p:sp>
          <p:nvSpPr>
            <p:cNvPr id="867" name="Google Shape;867;g39175aa9f0c_4_217"/>
            <p:cNvSpPr/>
            <p:nvPr/>
          </p:nvSpPr>
          <p:spPr>
            <a:xfrm>
              <a:off x="2779401" y="1664126"/>
              <a:ext cx="1074283" cy="107428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F48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sp>
          <p:nvSpPr>
            <p:cNvPr id="868" name="Google Shape;868;g39175aa9f0c_4_217"/>
            <p:cNvSpPr/>
            <p:nvPr/>
          </p:nvSpPr>
          <p:spPr>
            <a:xfrm>
              <a:off x="2990503" y="1889431"/>
              <a:ext cx="652752" cy="615571"/>
            </a:xfrm>
            <a:custGeom>
              <a:avLst/>
              <a:gdLst/>
              <a:ahLst/>
              <a:cxnLst/>
              <a:rect l="l" t="t" r="r" b="b"/>
              <a:pathLst>
                <a:path w="300989" h="283844" extrusionOk="0">
                  <a:moveTo>
                    <a:pt x="40005" y="18097"/>
                  </a:moveTo>
                  <a:lnTo>
                    <a:pt x="220980" y="260985"/>
                  </a:lnTo>
                  <a:lnTo>
                    <a:pt x="258127" y="260985"/>
                  </a:lnTo>
                  <a:lnTo>
                    <a:pt x="76200" y="18097"/>
                  </a:lnTo>
                  <a:lnTo>
                    <a:pt x="40005" y="18097"/>
                  </a:lnTo>
                  <a:close/>
                  <a:moveTo>
                    <a:pt x="0" y="0"/>
                  </a:moveTo>
                  <a:lnTo>
                    <a:pt x="85725" y="0"/>
                  </a:lnTo>
                  <a:lnTo>
                    <a:pt x="164782" y="102870"/>
                  </a:lnTo>
                  <a:lnTo>
                    <a:pt x="263842" y="0"/>
                  </a:lnTo>
                  <a:lnTo>
                    <a:pt x="290513" y="0"/>
                  </a:lnTo>
                  <a:lnTo>
                    <a:pt x="178117" y="121920"/>
                  </a:lnTo>
                  <a:lnTo>
                    <a:pt x="164782" y="104775"/>
                  </a:lnTo>
                  <a:lnTo>
                    <a:pt x="300990" y="283845"/>
                  </a:lnTo>
                  <a:lnTo>
                    <a:pt x="208597" y="283845"/>
                  </a:lnTo>
                  <a:lnTo>
                    <a:pt x="126682" y="173355"/>
                  </a:lnTo>
                  <a:lnTo>
                    <a:pt x="31432" y="276225"/>
                  </a:lnTo>
                  <a:lnTo>
                    <a:pt x="3810" y="276225"/>
                  </a:lnTo>
                  <a:lnTo>
                    <a:pt x="116205" y="157163"/>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sp>
        <p:nvSpPr>
          <p:cNvPr id="869" name="Google Shape;869;g39175aa9f0c_4_217"/>
          <p:cNvSpPr/>
          <p:nvPr/>
        </p:nvSpPr>
        <p:spPr>
          <a:xfrm>
            <a:off x="409903" y="667758"/>
            <a:ext cx="895932" cy="895932"/>
          </a:xfrm>
          <a:prstGeom prst="ellipse">
            <a:avLst/>
          </a:prstGeom>
          <a:solidFill>
            <a:srgbClr val="198AB1">
              <a:alpha val="7803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83"/>
              <a:buFont typeface="Arial"/>
              <a:buNone/>
            </a:pPr>
            <a:endParaRPr sz="1283" b="0" i="0" u="none" strike="noStrike" cap="none">
              <a:solidFill>
                <a:schemeClr val="lt1"/>
              </a:solidFill>
              <a:latin typeface="Century Schoolbook"/>
              <a:ea typeface="Century Schoolbook"/>
              <a:cs typeface="Century Schoolbook"/>
              <a:sym typeface="Century Schoolbook"/>
            </a:endParaRPr>
          </a:p>
        </p:txBody>
      </p:sp>
      <p:grpSp>
        <p:nvGrpSpPr>
          <p:cNvPr id="870" name="Google Shape;870;g39175aa9f0c_4_217"/>
          <p:cNvGrpSpPr/>
          <p:nvPr/>
        </p:nvGrpSpPr>
        <p:grpSpPr>
          <a:xfrm>
            <a:off x="10871194" y="3484181"/>
            <a:ext cx="2641616" cy="2639155"/>
            <a:chOff x="1782854" y="3591929"/>
            <a:chExt cx="742308" cy="741616"/>
          </a:xfrm>
        </p:grpSpPr>
        <p:sp>
          <p:nvSpPr>
            <p:cNvPr id="871" name="Google Shape;871;g39175aa9f0c_4_217"/>
            <p:cNvSpPr/>
            <p:nvPr/>
          </p:nvSpPr>
          <p:spPr>
            <a:xfrm>
              <a:off x="1834161" y="3663910"/>
              <a:ext cx="98246" cy="107970"/>
            </a:xfrm>
            <a:custGeom>
              <a:avLst/>
              <a:gdLst/>
              <a:ahLst/>
              <a:cxnLst/>
              <a:rect l="l" t="t" r="r" b="b"/>
              <a:pathLst>
                <a:path w="98246" h="107970" extrusionOk="0">
                  <a:moveTo>
                    <a:pt x="0" y="107970"/>
                  </a:moveTo>
                  <a:lnTo>
                    <a:pt x="98247" y="0"/>
                  </a:lnTo>
                  <a:cubicBezTo>
                    <a:pt x="58948" y="29446"/>
                    <a:pt x="25107" y="65982"/>
                    <a:pt x="0" y="10797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72" name="Google Shape;872;g39175aa9f0c_4_217"/>
            <p:cNvSpPr/>
            <p:nvPr/>
          </p:nvSpPr>
          <p:spPr>
            <a:xfrm>
              <a:off x="1795954" y="3616468"/>
              <a:ext cx="223238" cy="245932"/>
            </a:xfrm>
            <a:custGeom>
              <a:avLst/>
              <a:gdLst/>
              <a:ahLst/>
              <a:cxnLst/>
              <a:rect l="l" t="t" r="r" b="b"/>
              <a:pathLst>
                <a:path w="223238" h="245932" extrusionOk="0">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73" name="Google Shape;873;g39175aa9f0c_4_217"/>
            <p:cNvSpPr/>
            <p:nvPr/>
          </p:nvSpPr>
          <p:spPr>
            <a:xfrm>
              <a:off x="1782854" y="3599018"/>
              <a:ext cx="295285" cy="325547"/>
            </a:xfrm>
            <a:custGeom>
              <a:avLst/>
              <a:gdLst/>
              <a:ahLst/>
              <a:cxnLst/>
              <a:rect l="l" t="t" r="r" b="b"/>
              <a:pathLst>
                <a:path w="295285" h="325547" extrusionOk="0">
                  <a:moveTo>
                    <a:pt x="265266" y="8180"/>
                  </a:moveTo>
                  <a:lnTo>
                    <a:pt x="4912" y="294465"/>
                  </a:lnTo>
                  <a:cubicBezTo>
                    <a:pt x="2729" y="304826"/>
                    <a:pt x="1092" y="315187"/>
                    <a:pt x="0" y="325548"/>
                  </a:cubicBezTo>
                  <a:lnTo>
                    <a:pt x="295286" y="0"/>
                  </a:lnTo>
                  <a:cubicBezTo>
                    <a:pt x="285461" y="2727"/>
                    <a:pt x="275636" y="5453"/>
                    <a:pt x="265266" y="818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74" name="Google Shape;874;g39175aa9f0c_4_217"/>
            <p:cNvSpPr/>
            <p:nvPr/>
          </p:nvSpPr>
          <p:spPr>
            <a:xfrm>
              <a:off x="1782854" y="3592475"/>
              <a:ext cx="346592" cy="382259"/>
            </a:xfrm>
            <a:custGeom>
              <a:avLst/>
              <a:gdLst/>
              <a:ahLst/>
              <a:cxnLst/>
              <a:rect l="l" t="t" r="r" b="b"/>
              <a:pathLst>
                <a:path w="346592" h="382259" extrusionOk="0">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75" name="Google Shape;875;g39175aa9f0c_4_217"/>
            <p:cNvSpPr/>
            <p:nvPr/>
          </p:nvSpPr>
          <p:spPr>
            <a:xfrm>
              <a:off x="1782854" y="3591929"/>
              <a:ext cx="390257" cy="425883"/>
            </a:xfrm>
            <a:custGeom>
              <a:avLst/>
              <a:gdLst/>
              <a:ahLst/>
              <a:cxnLst/>
              <a:rect l="l" t="t" r="r" b="b"/>
              <a:pathLst>
                <a:path w="390257" h="425883" extrusionOk="0">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76" name="Google Shape;876;g39175aa9f0c_4_217"/>
            <p:cNvSpPr/>
            <p:nvPr/>
          </p:nvSpPr>
          <p:spPr>
            <a:xfrm>
              <a:off x="1788858" y="3594110"/>
              <a:ext cx="424097" cy="463509"/>
            </a:xfrm>
            <a:custGeom>
              <a:avLst/>
              <a:gdLst/>
              <a:ahLst/>
              <a:cxnLst/>
              <a:rect l="l" t="t" r="r" b="b"/>
              <a:pathLst>
                <a:path w="424097" h="463509" extrusionOk="0">
                  <a:moveTo>
                    <a:pt x="402811" y="0"/>
                  </a:moveTo>
                  <a:lnTo>
                    <a:pt x="0" y="442243"/>
                  </a:lnTo>
                  <a:cubicBezTo>
                    <a:pt x="1092" y="449332"/>
                    <a:pt x="3275" y="456421"/>
                    <a:pt x="4912" y="463510"/>
                  </a:cubicBezTo>
                  <a:lnTo>
                    <a:pt x="424098" y="3272"/>
                  </a:lnTo>
                  <a:cubicBezTo>
                    <a:pt x="417002" y="1636"/>
                    <a:pt x="409907" y="546"/>
                    <a:pt x="40281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77" name="Google Shape;877;g39175aa9f0c_4_217"/>
            <p:cNvSpPr/>
            <p:nvPr/>
          </p:nvSpPr>
          <p:spPr>
            <a:xfrm>
              <a:off x="1799775" y="3599563"/>
              <a:ext cx="448659" cy="494047"/>
            </a:xfrm>
            <a:custGeom>
              <a:avLst/>
              <a:gdLst/>
              <a:ahLst/>
              <a:cxnLst/>
              <a:rect l="l" t="t" r="r" b="b"/>
              <a:pathLst>
                <a:path w="448659" h="494047" extrusionOk="0">
                  <a:moveTo>
                    <a:pt x="429556" y="0"/>
                  </a:moveTo>
                  <a:lnTo>
                    <a:pt x="0" y="474962"/>
                  </a:lnTo>
                  <a:cubicBezTo>
                    <a:pt x="2183" y="481505"/>
                    <a:pt x="3821" y="487504"/>
                    <a:pt x="6550" y="494047"/>
                  </a:cubicBezTo>
                  <a:lnTo>
                    <a:pt x="448660" y="4908"/>
                  </a:lnTo>
                  <a:cubicBezTo>
                    <a:pt x="442656" y="3272"/>
                    <a:pt x="436106" y="1636"/>
                    <a:pt x="42955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78" name="Google Shape;878;g39175aa9f0c_4_217"/>
            <p:cNvSpPr/>
            <p:nvPr/>
          </p:nvSpPr>
          <p:spPr>
            <a:xfrm>
              <a:off x="1811237" y="3609379"/>
              <a:ext cx="471583" cy="516404"/>
            </a:xfrm>
            <a:custGeom>
              <a:avLst/>
              <a:gdLst/>
              <a:ahLst/>
              <a:cxnLst/>
              <a:rect l="l" t="t" r="r" b="b"/>
              <a:pathLst>
                <a:path w="471583" h="516404" extrusionOk="0">
                  <a:moveTo>
                    <a:pt x="453572" y="0"/>
                  </a:moveTo>
                  <a:lnTo>
                    <a:pt x="0" y="498955"/>
                  </a:lnTo>
                  <a:cubicBezTo>
                    <a:pt x="2183" y="504953"/>
                    <a:pt x="5458" y="510951"/>
                    <a:pt x="8187" y="516404"/>
                  </a:cubicBezTo>
                  <a:lnTo>
                    <a:pt x="471584" y="5998"/>
                  </a:lnTo>
                  <a:cubicBezTo>
                    <a:pt x="465580" y="3817"/>
                    <a:pt x="459576" y="1636"/>
                    <a:pt x="45357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79" name="Google Shape;879;g39175aa9f0c_4_217"/>
            <p:cNvSpPr/>
            <p:nvPr/>
          </p:nvSpPr>
          <p:spPr>
            <a:xfrm>
              <a:off x="1826520" y="3620285"/>
              <a:ext cx="488504" cy="535490"/>
            </a:xfrm>
            <a:custGeom>
              <a:avLst/>
              <a:gdLst/>
              <a:ahLst/>
              <a:cxnLst/>
              <a:rect l="l" t="t" r="r" b="b"/>
              <a:pathLst>
                <a:path w="488504" h="535490" extrusionOk="0">
                  <a:moveTo>
                    <a:pt x="472130" y="0"/>
                  </a:moveTo>
                  <a:lnTo>
                    <a:pt x="0" y="519131"/>
                  </a:lnTo>
                  <a:cubicBezTo>
                    <a:pt x="2729" y="524584"/>
                    <a:pt x="6004" y="530037"/>
                    <a:pt x="9279" y="535490"/>
                  </a:cubicBezTo>
                  <a:lnTo>
                    <a:pt x="488504" y="7634"/>
                  </a:lnTo>
                  <a:cubicBezTo>
                    <a:pt x="483592" y="4908"/>
                    <a:pt x="477588" y="2727"/>
                    <a:pt x="47213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80" name="Google Shape;880;g39175aa9f0c_4_217"/>
            <p:cNvSpPr/>
            <p:nvPr/>
          </p:nvSpPr>
          <p:spPr>
            <a:xfrm>
              <a:off x="1843440" y="3635554"/>
              <a:ext cx="501603" cy="546396"/>
            </a:xfrm>
            <a:custGeom>
              <a:avLst/>
              <a:gdLst/>
              <a:ahLst/>
              <a:cxnLst/>
              <a:rect l="l" t="t" r="r" b="b"/>
              <a:pathLst>
                <a:path w="501603" h="546396" extrusionOk="0">
                  <a:moveTo>
                    <a:pt x="485775" y="0"/>
                  </a:moveTo>
                  <a:lnTo>
                    <a:pt x="0" y="531673"/>
                  </a:lnTo>
                  <a:cubicBezTo>
                    <a:pt x="3275" y="536581"/>
                    <a:pt x="7096" y="542034"/>
                    <a:pt x="10370" y="546397"/>
                  </a:cubicBezTo>
                  <a:lnTo>
                    <a:pt x="501604" y="8725"/>
                  </a:lnTo>
                  <a:cubicBezTo>
                    <a:pt x="496146" y="5998"/>
                    <a:pt x="491233" y="2727"/>
                    <a:pt x="485775"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81" name="Google Shape;881;g39175aa9f0c_4_217"/>
            <p:cNvSpPr/>
            <p:nvPr/>
          </p:nvSpPr>
          <p:spPr>
            <a:xfrm>
              <a:off x="1864727" y="3652458"/>
              <a:ext cx="507607" cy="556211"/>
            </a:xfrm>
            <a:custGeom>
              <a:avLst/>
              <a:gdLst/>
              <a:ahLst/>
              <a:cxnLst/>
              <a:rect l="l" t="t" r="r" b="b"/>
              <a:pathLst>
                <a:path w="507607" h="556211" extrusionOk="0">
                  <a:moveTo>
                    <a:pt x="492871" y="0"/>
                  </a:moveTo>
                  <a:lnTo>
                    <a:pt x="0" y="542579"/>
                  </a:lnTo>
                  <a:cubicBezTo>
                    <a:pt x="3821" y="546942"/>
                    <a:pt x="7641" y="551850"/>
                    <a:pt x="11462" y="556212"/>
                  </a:cubicBezTo>
                  <a:lnTo>
                    <a:pt x="507608" y="9815"/>
                  </a:lnTo>
                  <a:cubicBezTo>
                    <a:pt x="502695" y="6544"/>
                    <a:pt x="497783" y="3272"/>
                    <a:pt x="49287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82" name="Google Shape;882;g39175aa9f0c_4_217"/>
            <p:cNvSpPr/>
            <p:nvPr/>
          </p:nvSpPr>
          <p:spPr>
            <a:xfrm>
              <a:off x="1885468" y="3671544"/>
              <a:ext cx="511428" cy="560029"/>
            </a:xfrm>
            <a:custGeom>
              <a:avLst/>
              <a:gdLst/>
              <a:ahLst/>
              <a:cxnLst/>
              <a:rect l="l" t="t" r="r" b="b"/>
              <a:pathLst>
                <a:path w="511428" h="560029" extrusionOk="0">
                  <a:moveTo>
                    <a:pt x="497237" y="0"/>
                  </a:moveTo>
                  <a:lnTo>
                    <a:pt x="0" y="547487"/>
                  </a:lnTo>
                  <a:cubicBezTo>
                    <a:pt x="3821" y="551304"/>
                    <a:pt x="8187" y="556212"/>
                    <a:pt x="12554" y="560029"/>
                  </a:cubicBezTo>
                  <a:lnTo>
                    <a:pt x="511428" y="11452"/>
                  </a:lnTo>
                  <a:cubicBezTo>
                    <a:pt x="506516" y="7089"/>
                    <a:pt x="502149" y="3817"/>
                    <a:pt x="497237"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83" name="Google Shape;883;g39175aa9f0c_4_217"/>
            <p:cNvSpPr/>
            <p:nvPr/>
          </p:nvSpPr>
          <p:spPr>
            <a:xfrm>
              <a:off x="1907846" y="3692265"/>
              <a:ext cx="510882" cy="562210"/>
            </a:xfrm>
            <a:custGeom>
              <a:avLst/>
              <a:gdLst/>
              <a:ahLst/>
              <a:cxnLst/>
              <a:rect l="l" t="t" r="r" b="b"/>
              <a:pathLst>
                <a:path w="510882" h="562210" extrusionOk="0">
                  <a:moveTo>
                    <a:pt x="499420" y="0"/>
                  </a:moveTo>
                  <a:lnTo>
                    <a:pt x="0" y="550759"/>
                  </a:lnTo>
                  <a:cubicBezTo>
                    <a:pt x="4367" y="554576"/>
                    <a:pt x="8733" y="558393"/>
                    <a:pt x="13100" y="562211"/>
                  </a:cubicBezTo>
                  <a:lnTo>
                    <a:pt x="510883" y="13087"/>
                  </a:lnTo>
                  <a:cubicBezTo>
                    <a:pt x="508153" y="8180"/>
                    <a:pt x="503241" y="4363"/>
                    <a:pt x="49942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84" name="Google Shape;884;g39175aa9f0c_4_217"/>
            <p:cNvSpPr/>
            <p:nvPr/>
          </p:nvSpPr>
          <p:spPr>
            <a:xfrm>
              <a:off x="1934591" y="3716804"/>
              <a:ext cx="507607" cy="556757"/>
            </a:xfrm>
            <a:custGeom>
              <a:avLst/>
              <a:gdLst/>
              <a:ahLst/>
              <a:cxnLst/>
              <a:rect l="l" t="t" r="r" b="b"/>
              <a:pathLst>
                <a:path w="507607" h="556757" extrusionOk="0">
                  <a:moveTo>
                    <a:pt x="495600" y="0"/>
                  </a:moveTo>
                  <a:lnTo>
                    <a:pt x="0" y="546397"/>
                  </a:lnTo>
                  <a:cubicBezTo>
                    <a:pt x="4912" y="550214"/>
                    <a:pt x="9825" y="553485"/>
                    <a:pt x="14737" y="556758"/>
                  </a:cubicBezTo>
                  <a:lnTo>
                    <a:pt x="507608" y="13633"/>
                  </a:lnTo>
                  <a:cubicBezTo>
                    <a:pt x="503787" y="9270"/>
                    <a:pt x="499966" y="4363"/>
                    <a:pt x="49560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85" name="Google Shape;885;g39175aa9f0c_4_217"/>
            <p:cNvSpPr/>
            <p:nvPr/>
          </p:nvSpPr>
          <p:spPr>
            <a:xfrm>
              <a:off x="1960790" y="3741343"/>
              <a:ext cx="499966" cy="548577"/>
            </a:xfrm>
            <a:custGeom>
              <a:avLst/>
              <a:gdLst/>
              <a:ahLst/>
              <a:cxnLst/>
              <a:rect l="l" t="t" r="r" b="b"/>
              <a:pathLst>
                <a:path w="499966" h="548577" extrusionOk="0">
                  <a:moveTo>
                    <a:pt x="489596" y="0"/>
                  </a:moveTo>
                  <a:lnTo>
                    <a:pt x="0" y="539853"/>
                  </a:lnTo>
                  <a:cubicBezTo>
                    <a:pt x="5458" y="543125"/>
                    <a:pt x="10370" y="545851"/>
                    <a:pt x="15829" y="548578"/>
                  </a:cubicBezTo>
                  <a:lnTo>
                    <a:pt x="499966" y="14723"/>
                  </a:lnTo>
                  <a:cubicBezTo>
                    <a:pt x="496691" y="9816"/>
                    <a:pt x="493416" y="4908"/>
                    <a:pt x="48959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86" name="Google Shape;886;g39175aa9f0c_4_217"/>
            <p:cNvSpPr/>
            <p:nvPr/>
          </p:nvSpPr>
          <p:spPr>
            <a:xfrm>
              <a:off x="1989172" y="3768063"/>
              <a:ext cx="490687" cy="535490"/>
            </a:xfrm>
            <a:custGeom>
              <a:avLst/>
              <a:gdLst/>
              <a:ahLst/>
              <a:cxnLst/>
              <a:rect l="l" t="t" r="r" b="b"/>
              <a:pathLst>
                <a:path w="490687" h="535490" extrusionOk="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87" name="Google Shape;887;g39175aa9f0c_4_217"/>
            <p:cNvSpPr/>
            <p:nvPr/>
          </p:nvSpPr>
          <p:spPr>
            <a:xfrm>
              <a:off x="2021375" y="3798600"/>
              <a:ext cx="471583" cy="518586"/>
            </a:xfrm>
            <a:custGeom>
              <a:avLst/>
              <a:gdLst/>
              <a:ahLst/>
              <a:cxnLst/>
              <a:rect l="l" t="t" r="r" b="b"/>
              <a:pathLst>
                <a:path w="471583" h="518586" extrusionOk="0">
                  <a:moveTo>
                    <a:pt x="463942" y="0"/>
                  </a:moveTo>
                  <a:lnTo>
                    <a:pt x="0" y="512042"/>
                  </a:lnTo>
                  <a:cubicBezTo>
                    <a:pt x="6004" y="514224"/>
                    <a:pt x="12008" y="516405"/>
                    <a:pt x="18012" y="518586"/>
                  </a:cubicBezTo>
                  <a:lnTo>
                    <a:pt x="471584" y="17450"/>
                  </a:lnTo>
                  <a:cubicBezTo>
                    <a:pt x="469401" y="10906"/>
                    <a:pt x="467217" y="5453"/>
                    <a:pt x="46394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88" name="Google Shape;888;g39175aa9f0c_4_217"/>
            <p:cNvSpPr/>
            <p:nvPr/>
          </p:nvSpPr>
          <p:spPr>
            <a:xfrm>
              <a:off x="2055762" y="3830773"/>
              <a:ext cx="450842" cy="495683"/>
            </a:xfrm>
            <a:custGeom>
              <a:avLst/>
              <a:gdLst/>
              <a:ahLst/>
              <a:cxnLst/>
              <a:rect l="l" t="t" r="r" b="b"/>
              <a:pathLst>
                <a:path w="450842" h="495683" extrusionOk="0">
                  <a:moveTo>
                    <a:pt x="444293" y="0"/>
                  </a:moveTo>
                  <a:lnTo>
                    <a:pt x="0" y="490775"/>
                  </a:lnTo>
                  <a:cubicBezTo>
                    <a:pt x="6550" y="492411"/>
                    <a:pt x="13100" y="494047"/>
                    <a:pt x="19649" y="495683"/>
                  </a:cubicBezTo>
                  <a:lnTo>
                    <a:pt x="450843" y="19631"/>
                  </a:lnTo>
                  <a:cubicBezTo>
                    <a:pt x="449205" y="12542"/>
                    <a:pt x="446476" y="5998"/>
                    <a:pt x="444293"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89" name="Google Shape;889;g39175aa9f0c_4_217"/>
            <p:cNvSpPr/>
            <p:nvPr/>
          </p:nvSpPr>
          <p:spPr>
            <a:xfrm>
              <a:off x="2091785" y="3866218"/>
              <a:ext cx="424643" cy="465145"/>
            </a:xfrm>
            <a:custGeom>
              <a:avLst/>
              <a:gdLst/>
              <a:ahLst/>
              <a:cxnLst/>
              <a:rect l="l" t="t" r="r" b="b"/>
              <a:pathLst>
                <a:path w="424643" h="465145" extrusionOk="0">
                  <a:moveTo>
                    <a:pt x="419731" y="0"/>
                  </a:moveTo>
                  <a:lnTo>
                    <a:pt x="0" y="462419"/>
                  </a:lnTo>
                  <a:cubicBezTo>
                    <a:pt x="7096" y="463510"/>
                    <a:pt x="14191" y="464601"/>
                    <a:pt x="21287" y="465146"/>
                  </a:cubicBezTo>
                  <a:lnTo>
                    <a:pt x="424644" y="20176"/>
                  </a:lnTo>
                  <a:cubicBezTo>
                    <a:pt x="423006" y="14178"/>
                    <a:pt x="421369" y="7089"/>
                    <a:pt x="41973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90" name="Google Shape;890;g39175aa9f0c_4_217"/>
            <p:cNvSpPr/>
            <p:nvPr/>
          </p:nvSpPr>
          <p:spPr>
            <a:xfrm>
              <a:off x="2131630" y="3906025"/>
              <a:ext cx="390257" cy="427519"/>
            </a:xfrm>
            <a:custGeom>
              <a:avLst/>
              <a:gdLst/>
              <a:ahLst/>
              <a:cxnLst/>
              <a:rect l="l" t="t" r="r" b="b"/>
              <a:pathLst>
                <a:path w="390257" h="427519" extrusionOk="0">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91" name="Google Shape;891;g39175aa9f0c_4_217"/>
            <p:cNvSpPr/>
            <p:nvPr/>
          </p:nvSpPr>
          <p:spPr>
            <a:xfrm>
              <a:off x="2174749" y="3949650"/>
              <a:ext cx="350413" cy="383895"/>
            </a:xfrm>
            <a:custGeom>
              <a:avLst/>
              <a:gdLst/>
              <a:ahLst/>
              <a:cxnLst/>
              <a:rect l="l" t="t" r="r" b="b"/>
              <a:pathLst>
                <a:path w="350413" h="383895" extrusionOk="0">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92" name="Google Shape;892;g39175aa9f0c_4_217"/>
            <p:cNvSpPr/>
            <p:nvPr/>
          </p:nvSpPr>
          <p:spPr>
            <a:xfrm>
              <a:off x="2224418" y="3998727"/>
              <a:ext cx="297468" cy="327183"/>
            </a:xfrm>
            <a:custGeom>
              <a:avLst/>
              <a:gdLst/>
              <a:ahLst/>
              <a:cxnLst/>
              <a:rect l="l" t="t" r="r" b="b"/>
              <a:pathLst>
                <a:path w="297468" h="327183" extrusionOk="0">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93" name="Google Shape;893;g39175aa9f0c_4_217"/>
            <p:cNvSpPr/>
            <p:nvPr/>
          </p:nvSpPr>
          <p:spPr>
            <a:xfrm>
              <a:off x="2285004" y="4059257"/>
              <a:ext cx="227058" cy="249750"/>
            </a:xfrm>
            <a:custGeom>
              <a:avLst/>
              <a:gdLst/>
              <a:ahLst/>
              <a:cxnLst/>
              <a:rect l="l" t="t" r="r" b="b"/>
              <a:pathLst>
                <a:path w="227058" h="249750" extrusionOk="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894" name="Google Shape;894;g39175aa9f0c_4_217"/>
            <p:cNvSpPr/>
            <p:nvPr/>
          </p:nvSpPr>
          <p:spPr>
            <a:xfrm>
              <a:off x="2368513" y="4148141"/>
              <a:ext cx="105888" cy="115604"/>
            </a:xfrm>
            <a:custGeom>
              <a:avLst/>
              <a:gdLst/>
              <a:ahLst/>
              <a:cxnLst/>
              <a:rect l="l" t="t" r="r" b="b"/>
              <a:pathLst>
                <a:path w="105888" h="115604" extrusionOk="0">
                  <a:moveTo>
                    <a:pt x="105888" y="0"/>
                  </a:moveTo>
                  <a:lnTo>
                    <a:pt x="0" y="115605"/>
                  </a:lnTo>
                  <a:cubicBezTo>
                    <a:pt x="43119" y="85068"/>
                    <a:pt x="79689" y="45805"/>
                    <a:pt x="10588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sp>
        <p:nvSpPr>
          <p:cNvPr id="895" name="Google Shape;895;g39175aa9f0c_4_217"/>
          <p:cNvSpPr/>
          <p:nvPr/>
        </p:nvSpPr>
        <p:spPr>
          <a:xfrm>
            <a:off x="4737350" y="1281375"/>
            <a:ext cx="1363500" cy="1083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96" name="Google Shape;896;g39175aa9f0c_4_217"/>
          <p:cNvSpPr/>
          <p:nvPr/>
        </p:nvSpPr>
        <p:spPr>
          <a:xfrm>
            <a:off x="3117450" y="1563700"/>
            <a:ext cx="1363500" cy="1083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97" name="Google Shape;897;g39175aa9f0c_4_217"/>
          <p:cNvSpPr/>
          <p:nvPr/>
        </p:nvSpPr>
        <p:spPr>
          <a:xfrm>
            <a:off x="1238825" y="1804475"/>
            <a:ext cx="1363500" cy="1083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pic>
        <p:nvPicPr>
          <p:cNvPr id="902" name="Google Shape;902;g39175aa9f0c_6_0"/>
          <p:cNvPicPr preferRelativeResize="0">
            <a:picLocks noGrp="1"/>
          </p:cNvPicPr>
          <p:nvPr>
            <p:ph type="pic" idx="2"/>
          </p:nvPr>
        </p:nvPicPr>
        <p:blipFill rotWithShape="1">
          <a:blip r:embed="rId3">
            <a:alphaModFix/>
          </a:blip>
          <a:srcRect l="10344" r="10343"/>
          <a:stretch/>
        </p:blipFill>
        <p:spPr>
          <a:xfrm>
            <a:off x="433137" y="577515"/>
            <a:ext cx="5855368" cy="4921840"/>
          </a:xfrm>
          <a:prstGeom prst="rect">
            <a:avLst/>
          </a:prstGeom>
          <a:solidFill>
            <a:srgbClr val="BFBFBF"/>
          </a:solidFill>
          <a:ln>
            <a:noFill/>
          </a:ln>
        </p:spPr>
      </p:pic>
      <p:sp>
        <p:nvSpPr>
          <p:cNvPr id="903" name="Google Shape;903;g39175aa9f0c_6_0"/>
          <p:cNvSpPr txBox="1">
            <a:spLocks noGrp="1"/>
          </p:cNvSpPr>
          <p:nvPr>
            <p:ph type="body" idx="1"/>
          </p:nvPr>
        </p:nvSpPr>
        <p:spPr>
          <a:xfrm>
            <a:off x="5714900" y="2498675"/>
            <a:ext cx="4926300" cy="16608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2841"/>
              </a:buClr>
              <a:buSzPts val="4000"/>
              <a:buFont typeface="Play"/>
              <a:buNone/>
            </a:pPr>
            <a:r>
              <a:rPr lang="en-US" b="0">
                <a:latin typeface="Play"/>
                <a:ea typeface="Play"/>
                <a:cs typeface="Play"/>
                <a:sym typeface="Play"/>
              </a:rPr>
              <a:t>Archival Material In Digital Formats:</a:t>
            </a:r>
            <a:endParaRPr/>
          </a:p>
        </p:txBody>
      </p:sp>
      <p:sp>
        <p:nvSpPr>
          <p:cNvPr id="904" name="Google Shape;904;g39175aa9f0c_6_0"/>
          <p:cNvSpPr txBox="1">
            <a:spLocks noGrp="1"/>
          </p:cNvSpPr>
          <p:nvPr>
            <p:ph type="body" idx="3"/>
          </p:nvPr>
        </p:nvSpPr>
        <p:spPr>
          <a:xfrm>
            <a:off x="5800850" y="5091223"/>
            <a:ext cx="32556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E2841"/>
              </a:buClr>
              <a:buSzPts val="2000"/>
              <a:buFont typeface="Arial"/>
              <a:buNone/>
            </a:pPr>
            <a:r>
              <a:rPr lang="en-US" sz="2000" b="0">
                <a:latin typeface="Arial"/>
                <a:ea typeface="Arial"/>
                <a:cs typeface="Arial"/>
                <a:sym typeface="Arial"/>
              </a:rPr>
              <a:t>Karolina Vilkelienė</a:t>
            </a:r>
            <a:endParaRPr sz="2400" b="0">
              <a:latin typeface="Arial"/>
              <a:ea typeface="Arial"/>
              <a:cs typeface="Arial"/>
              <a:sym typeface="Arial"/>
            </a:endParaRPr>
          </a:p>
        </p:txBody>
      </p:sp>
      <p:sp>
        <p:nvSpPr>
          <p:cNvPr id="905" name="Google Shape;905;g39175aa9f0c_6_0"/>
          <p:cNvSpPr/>
          <p:nvPr/>
        </p:nvSpPr>
        <p:spPr>
          <a:xfrm>
            <a:off x="0" y="1897468"/>
            <a:ext cx="895932" cy="895932"/>
          </a:xfrm>
          <a:prstGeom prst="ellipse">
            <a:avLst/>
          </a:prstGeom>
          <a:solidFill>
            <a:srgbClr val="4DBD98">
              <a:alpha val="7803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83"/>
              <a:buFont typeface="Arial"/>
              <a:buNone/>
            </a:pPr>
            <a:endParaRPr sz="1283" b="0" i="0" u="none" strike="noStrike" cap="none">
              <a:solidFill>
                <a:schemeClr val="lt1"/>
              </a:solidFill>
              <a:latin typeface="Century Schoolbook"/>
              <a:ea typeface="Century Schoolbook"/>
              <a:cs typeface="Century Schoolbook"/>
              <a:sym typeface="Century Schoolbook"/>
            </a:endParaRPr>
          </a:p>
        </p:txBody>
      </p:sp>
      <p:grpSp>
        <p:nvGrpSpPr>
          <p:cNvPr id="906" name="Google Shape;906;g39175aa9f0c_6_0"/>
          <p:cNvGrpSpPr/>
          <p:nvPr/>
        </p:nvGrpSpPr>
        <p:grpSpPr>
          <a:xfrm>
            <a:off x="10641177" y="3499946"/>
            <a:ext cx="2641616" cy="2639155"/>
            <a:chOff x="1782854" y="3591929"/>
            <a:chExt cx="742308" cy="741616"/>
          </a:xfrm>
        </p:grpSpPr>
        <p:sp>
          <p:nvSpPr>
            <p:cNvPr id="907" name="Google Shape;907;g39175aa9f0c_6_0"/>
            <p:cNvSpPr/>
            <p:nvPr/>
          </p:nvSpPr>
          <p:spPr>
            <a:xfrm>
              <a:off x="1834161" y="3663910"/>
              <a:ext cx="98246" cy="107970"/>
            </a:xfrm>
            <a:custGeom>
              <a:avLst/>
              <a:gdLst/>
              <a:ahLst/>
              <a:cxnLst/>
              <a:rect l="l" t="t" r="r" b="b"/>
              <a:pathLst>
                <a:path w="98246" h="107970" extrusionOk="0">
                  <a:moveTo>
                    <a:pt x="0" y="107970"/>
                  </a:moveTo>
                  <a:lnTo>
                    <a:pt x="98247" y="0"/>
                  </a:lnTo>
                  <a:cubicBezTo>
                    <a:pt x="58948" y="29446"/>
                    <a:pt x="25107" y="65982"/>
                    <a:pt x="0" y="10797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08" name="Google Shape;908;g39175aa9f0c_6_0"/>
            <p:cNvSpPr/>
            <p:nvPr/>
          </p:nvSpPr>
          <p:spPr>
            <a:xfrm>
              <a:off x="1795954" y="3616468"/>
              <a:ext cx="223238" cy="245932"/>
            </a:xfrm>
            <a:custGeom>
              <a:avLst/>
              <a:gdLst/>
              <a:ahLst/>
              <a:cxnLst/>
              <a:rect l="l" t="t" r="r" b="b"/>
              <a:pathLst>
                <a:path w="223238" h="245932" extrusionOk="0">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09" name="Google Shape;909;g39175aa9f0c_6_0"/>
            <p:cNvSpPr/>
            <p:nvPr/>
          </p:nvSpPr>
          <p:spPr>
            <a:xfrm>
              <a:off x="1782854" y="3599018"/>
              <a:ext cx="295285" cy="325547"/>
            </a:xfrm>
            <a:custGeom>
              <a:avLst/>
              <a:gdLst/>
              <a:ahLst/>
              <a:cxnLst/>
              <a:rect l="l" t="t" r="r" b="b"/>
              <a:pathLst>
                <a:path w="295285" h="325547" extrusionOk="0">
                  <a:moveTo>
                    <a:pt x="265266" y="8180"/>
                  </a:moveTo>
                  <a:lnTo>
                    <a:pt x="4912" y="294465"/>
                  </a:lnTo>
                  <a:cubicBezTo>
                    <a:pt x="2729" y="304826"/>
                    <a:pt x="1092" y="315187"/>
                    <a:pt x="0" y="325548"/>
                  </a:cubicBezTo>
                  <a:lnTo>
                    <a:pt x="295286" y="0"/>
                  </a:lnTo>
                  <a:cubicBezTo>
                    <a:pt x="285461" y="2727"/>
                    <a:pt x="275636" y="5453"/>
                    <a:pt x="265266" y="818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10" name="Google Shape;910;g39175aa9f0c_6_0"/>
            <p:cNvSpPr/>
            <p:nvPr/>
          </p:nvSpPr>
          <p:spPr>
            <a:xfrm>
              <a:off x="1782854" y="3592475"/>
              <a:ext cx="346592" cy="382259"/>
            </a:xfrm>
            <a:custGeom>
              <a:avLst/>
              <a:gdLst/>
              <a:ahLst/>
              <a:cxnLst/>
              <a:rect l="l" t="t" r="r" b="b"/>
              <a:pathLst>
                <a:path w="346592" h="382259" extrusionOk="0">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11" name="Google Shape;911;g39175aa9f0c_6_0"/>
            <p:cNvSpPr/>
            <p:nvPr/>
          </p:nvSpPr>
          <p:spPr>
            <a:xfrm>
              <a:off x="1782854" y="3591929"/>
              <a:ext cx="390257" cy="425883"/>
            </a:xfrm>
            <a:custGeom>
              <a:avLst/>
              <a:gdLst/>
              <a:ahLst/>
              <a:cxnLst/>
              <a:rect l="l" t="t" r="r" b="b"/>
              <a:pathLst>
                <a:path w="390257" h="425883" extrusionOk="0">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12" name="Google Shape;912;g39175aa9f0c_6_0"/>
            <p:cNvSpPr/>
            <p:nvPr/>
          </p:nvSpPr>
          <p:spPr>
            <a:xfrm>
              <a:off x="1788858" y="3594110"/>
              <a:ext cx="424097" cy="463509"/>
            </a:xfrm>
            <a:custGeom>
              <a:avLst/>
              <a:gdLst/>
              <a:ahLst/>
              <a:cxnLst/>
              <a:rect l="l" t="t" r="r" b="b"/>
              <a:pathLst>
                <a:path w="424097" h="463509" extrusionOk="0">
                  <a:moveTo>
                    <a:pt x="402811" y="0"/>
                  </a:moveTo>
                  <a:lnTo>
                    <a:pt x="0" y="442243"/>
                  </a:lnTo>
                  <a:cubicBezTo>
                    <a:pt x="1092" y="449332"/>
                    <a:pt x="3275" y="456421"/>
                    <a:pt x="4912" y="463510"/>
                  </a:cubicBezTo>
                  <a:lnTo>
                    <a:pt x="424098" y="3272"/>
                  </a:lnTo>
                  <a:cubicBezTo>
                    <a:pt x="417002" y="1636"/>
                    <a:pt x="409907" y="546"/>
                    <a:pt x="40281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13" name="Google Shape;913;g39175aa9f0c_6_0"/>
            <p:cNvSpPr/>
            <p:nvPr/>
          </p:nvSpPr>
          <p:spPr>
            <a:xfrm>
              <a:off x="1799775" y="3599563"/>
              <a:ext cx="448659" cy="494047"/>
            </a:xfrm>
            <a:custGeom>
              <a:avLst/>
              <a:gdLst/>
              <a:ahLst/>
              <a:cxnLst/>
              <a:rect l="l" t="t" r="r" b="b"/>
              <a:pathLst>
                <a:path w="448659" h="494047" extrusionOk="0">
                  <a:moveTo>
                    <a:pt x="429556" y="0"/>
                  </a:moveTo>
                  <a:lnTo>
                    <a:pt x="0" y="474962"/>
                  </a:lnTo>
                  <a:cubicBezTo>
                    <a:pt x="2183" y="481505"/>
                    <a:pt x="3821" y="487504"/>
                    <a:pt x="6550" y="494047"/>
                  </a:cubicBezTo>
                  <a:lnTo>
                    <a:pt x="448660" y="4908"/>
                  </a:lnTo>
                  <a:cubicBezTo>
                    <a:pt x="442656" y="3272"/>
                    <a:pt x="436106" y="1636"/>
                    <a:pt x="42955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14" name="Google Shape;914;g39175aa9f0c_6_0"/>
            <p:cNvSpPr/>
            <p:nvPr/>
          </p:nvSpPr>
          <p:spPr>
            <a:xfrm>
              <a:off x="1811237" y="3609379"/>
              <a:ext cx="471583" cy="516404"/>
            </a:xfrm>
            <a:custGeom>
              <a:avLst/>
              <a:gdLst/>
              <a:ahLst/>
              <a:cxnLst/>
              <a:rect l="l" t="t" r="r" b="b"/>
              <a:pathLst>
                <a:path w="471583" h="516404" extrusionOk="0">
                  <a:moveTo>
                    <a:pt x="453572" y="0"/>
                  </a:moveTo>
                  <a:lnTo>
                    <a:pt x="0" y="498955"/>
                  </a:lnTo>
                  <a:cubicBezTo>
                    <a:pt x="2183" y="504953"/>
                    <a:pt x="5458" y="510951"/>
                    <a:pt x="8187" y="516404"/>
                  </a:cubicBezTo>
                  <a:lnTo>
                    <a:pt x="471584" y="5998"/>
                  </a:lnTo>
                  <a:cubicBezTo>
                    <a:pt x="465580" y="3817"/>
                    <a:pt x="459576" y="1636"/>
                    <a:pt x="45357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15" name="Google Shape;915;g39175aa9f0c_6_0"/>
            <p:cNvSpPr/>
            <p:nvPr/>
          </p:nvSpPr>
          <p:spPr>
            <a:xfrm>
              <a:off x="1826520" y="3620285"/>
              <a:ext cx="488504" cy="535490"/>
            </a:xfrm>
            <a:custGeom>
              <a:avLst/>
              <a:gdLst/>
              <a:ahLst/>
              <a:cxnLst/>
              <a:rect l="l" t="t" r="r" b="b"/>
              <a:pathLst>
                <a:path w="488504" h="535490" extrusionOk="0">
                  <a:moveTo>
                    <a:pt x="472130" y="0"/>
                  </a:moveTo>
                  <a:lnTo>
                    <a:pt x="0" y="519131"/>
                  </a:lnTo>
                  <a:cubicBezTo>
                    <a:pt x="2729" y="524584"/>
                    <a:pt x="6004" y="530037"/>
                    <a:pt x="9279" y="535490"/>
                  </a:cubicBezTo>
                  <a:lnTo>
                    <a:pt x="488504" y="7634"/>
                  </a:lnTo>
                  <a:cubicBezTo>
                    <a:pt x="483592" y="4908"/>
                    <a:pt x="477588" y="2727"/>
                    <a:pt x="47213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16" name="Google Shape;916;g39175aa9f0c_6_0"/>
            <p:cNvSpPr/>
            <p:nvPr/>
          </p:nvSpPr>
          <p:spPr>
            <a:xfrm>
              <a:off x="1843440" y="3635554"/>
              <a:ext cx="501603" cy="546396"/>
            </a:xfrm>
            <a:custGeom>
              <a:avLst/>
              <a:gdLst/>
              <a:ahLst/>
              <a:cxnLst/>
              <a:rect l="l" t="t" r="r" b="b"/>
              <a:pathLst>
                <a:path w="501603" h="546396" extrusionOk="0">
                  <a:moveTo>
                    <a:pt x="485775" y="0"/>
                  </a:moveTo>
                  <a:lnTo>
                    <a:pt x="0" y="531673"/>
                  </a:lnTo>
                  <a:cubicBezTo>
                    <a:pt x="3275" y="536581"/>
                    <a:pt x="7096" y="542034"/>
                    <a:pt x="10370" y="546397"/>
                  </a:cubicBezTo>
                  <a:lnTo>
                    <a:pt x="501604" y="8725"/>
                  </a:lnTo>
                  <a:cubicBezTo>
                    <a:pt x="496146" y="5998"/>
                    <a:pt x="491233" y="2727"/>
                    <a:pt x="485775"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17" name="Google Shape;917;g39175aa9f0c_6_0"/>
            <p:cNvSpPr/>
            <p:nvPr/>
          </p:nvSpPr>
          <p:spPr>
            <a:xfrm>
              <a:off x="1864727" y="3652458"/>
              <a:ext cx="507607" cy="556211"/>
            </a:xfrm>
            <a:custGeom>
              <a:avLst/>
              <a:gdLst/>
              <a:ahLst/>
              <a:cxnLst/>
              <a:rect l="l" t="t" r="r" b="b"/>
              <a:pathLst>
                <a:path w="507607" h="556211" extrusionOk="0">
                  <a:moveTo>
                    <a:pt x="492871" y="0"/>
                  </a:moveTo>
                  <a:lnTo>
                    <a:pt x="0" y="542579"/>
                  </a:lnTo>
                  <a:cubicBezTo>
                    <a:pt x="3821" y="546942"/>
                    <a:pt x="7641" y="551850"/>
                    <a:pt x="11462" y="556212"/>
                  </a:cubicBezTo>
                  <a:lnTo>
                    <a:pt x="507608" y="9815"/>
                  </a:lnTo>
                  <a:cubicBezTo>
                    <a:pt x="502695" y="6544"/>
                    <a:pt x="497783" y="3272"/>
                    <a:pt x="49287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18" name="Google Shape;918;g39175aa9f0c_6_0"/>
            <p:cNvSpPr/>
            <p:nvPr/>
          </p:nvSpPr>
          <p:spPr>
            <a:xfrm>
              <a:off x="1885468" y="3671544"/>
              <a:ext cx="511428" cy="560029"/>
            </a:xfrm>
            <a:custGeom>
              <a:avLst/>
              <a:gdLst/>
              <a:ahLst/>
              <a:cxnLst/>
              <a:rect l="l" t="t" r="r" b="b"/>
              <a:pathLst>
                <a:path w="511428" h="560029" extrusionOk="0">
                  <a:moveTo>
                    <a:pt x="497237" y="0"/>
                  </a:moveTo>
                  <a:lnTo>
                    <a:pt x="0" y="547487"/>
                  </a:lnTo>
                  <a:cubicBezTo>
                    <a:pt x="3821" y="551304"/>
                    <a:pt x="8187" y="556212"/>
                    <a:pt x="12554" y="560029"/>
                  </a:cubicBezTo>
                  <a:lnTo>
                    <a:pt x="511428" y="11452"/>
                  </a:lnTo>
                  <a:cubicBezTo>
                    <a:pt x="506516" y="7089"/>
                    <a:pt x="502149" y="3817"/>
                    <a:pt x="497237"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19" name="Google Shape;919;g39175aa9f0c_6_0"/>
            <p:cNvSpPr/>
            <p:nvPr/>
          </p:nvSpPr>
          <p:spPr>
            <a:xfrm>
              <a:off x="1907846" y="3692265"/>
              <a:ext cx="510882" cy="562210"/>
            </a:xfrm>
            <a:custGeom>
              <a:avLst/>
              <a:gdLst/>
              <a:ahLst/>
              <a:cxnLst/>
              <a:rect l="l" t="t" r="r" b="b"/>
              <a:pathLst>
                <a:path w="510882" h="562210" extrusionOk="0">
                  <a:moveTo>
                    <a:pt x="499420" y="0"/>
                  </a:moveTo>
                  <a:lnTo>
                    <a:pt x="0" y="550759"/>
                  </a:lnTo>
                  <a:cubicBezTo>
                    <a:pt x="4367" y="554576"/>
                    <a:pt x="8733" y="558393"/>
                    <a:pt x="13100" y="562211"/>
                  </a:cubicBezTo>
                  <a:lnTo>
                    <a:pt x="510883" y="13087"/>
                  </a:lnTo>
                  <a:cubicBezTo>
                    <a:pt x="508153" y="8180"/>
                    <a:pt x="503241" y="4363"/>
                    <a:pt x="49942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20" name="Google Shape;920;g39175aa9f0c_6_0"/>
            <p:cNvSpPr/>
            <p:nvPr/>
          </p:nvSpPr>
          <p:spPr>
            <a:xfrm>
              <a:off x="1934591" y="3716804"/>
              <a:ext cx="507607" cy="556757"/>
            </a:xfrm>
            <a:custGeom>
              <a:avLst/>
              <a:gdLst/>
              <a:ahLst/>
              <a:cxnLst/>
              <a:rect l="l" t="t" r="r" b="b"/>
              <a:pathLst>
                <a:path w="507607" h="556757" extrusionOk="0">
                  <a:moveTo>
                    <a:pt x="495600" y="0"/>
                  </a:moveTo>
                  <a:lnTo>
                    <a:pt x="0" y="546397"/>
                  </a:lnTo>
                  <a:cubicBezTo>
                    <a:pt x="4912" y="550214"/>
                    <a:pt x="9825" y="553485"/>
                    <a:pt x="14737" y="556758"/>
                  </a:cubicBezTo>
                  <a:lnTo>
                    <a:pt x="507608" y="13633"/>
                  </a:lnTo>
                  <a:cubicBezTo>
                    <a:pt x="503787" y="9270"/>
                    <a:pt x="499966" y="4363"/>
                    <a:pt x="49560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21" name="Google Shape;921;g39175aa9f0c_6_0"/>
            <p:cNvSpPr/>
            <p:nvPr/>
          </p:nvSpPr>
          <p:spPr>
            <a:xfrm>
              <a:off x="1960790" y="3741343"/>
              <a:ext cx="499966" cy="548577"/>
            </a:xfrm>
            <a:custGeom>
              <a:avLst/>
              <a:gdLst/>
              <a:ahLst/>
              <a:cxnLst/>
              <a:rect l="l" t="t" r="r" b="b"/>
              <a:pathLst>
                <a:path w="499966" h="548577" extrusionOk="0">
                  <a:moveTo>
                    <a:pt x="489596" y="0"/>
                  </a:moveTo>
                  <a:lnTo>
                    <a:pt x="0" y="539853"/>
                  </a:lnTo>
                  <a:cubicBezTo>
                    <a:pt x="5458" y="543125"/>
                    <a:pt x="10370" y="545851"/>
                    <a:pt x="15829" y="548578"/>
                  </a:cubicBezTo>
                  <a:lnTo>
                    <a:pt x="499966" y="14723"/>
                  </a:lnTo>
                  <a:cubicBezTo>
                    <a:pt x="496691" y="9816"/>
                    <a:pt x="493416" y="4908"/>
                    <a:pt x="48959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22" name="Google Shape;922;g39175aa9f0c_6_0"/>
            <p:cNvSpPr/>
            <p:nvPr/>
          </p:nvSpPr>
          <p:spPr>
            <a:xfrm>
              <a:off x="1989172" y="3768063"/>
              <a:ext cx="490687" cy="535490"/>
            </a:xfrm>
            <a:custGeom>
              <a:avLst/>
              <a:gdLst/>
              <a:ahLst/>
              <a:cxnLst/>
              <a:rect l="l" t="t" r="r" b="b"/>
              <a:pathLst>
                <a:path w="490687" h="535490" extrusionOk="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23" name="Google Shape;923;g39175aa9f0c_6_0"/>
            <p:cNvSpPr/>
            <p:nvPr/>
          </p:nvSpPr>
          <p:spPr>
            <a:xfrm>
              <a:off x="2021375" y="3798600"/>
              <a:ext cx="471583" cy="518586"/>
            </a:xfrm>
            <a:custGeom>
              <a:avLst/>
              <a:gdLst/>
              <a:ahLst/>
              <a:cxnLst/>
              <a:rect l="l" t="t" r="r" b="b"/>
              <a:pathLst>
                <a:path w="471583" h="518586" extrusionOk="0">
                  <a:moveTo>
                    <a:pt x="463942" y="0"/>
                  </a:moveTo>
                  <a:lnTo>
                    <a:pt x="0" y="512042"/>
                  </a:lnTo>
                  <a:cubicBezTo>
                    <a:pt x="6004" y="514224"/>
                    <a:pt x="12008" y="516405"/>
                    <a:pt x="18012" y="518586"/>
                  </a:cubicBezTo>
                  <a:lnTo>
                    <a:pt x="471584" y="17450"/>
                  </a:lnTo>
                  <a:cubicBezTo>
                    <a:pt x="469401" y="10906"/>
                    <a:pt x="467217" y="5453"/>
                    <a:pt x="46394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24" name="Google Shape;924;g39175aa9f0c_6_0"/>
            <p:cNvSpPr/>
            <p:nvPr/>
          </p:nvSpPr>
          <p:spPr>
            <a:xfrm>
              <a:off x="2055762" y="3830773"/>
              <a:ext cx="450842" cy="495683"/>
            </a:xfrm>
            <a:custGeom>
              <a:avLst/>
              <a:gdLst/>
              <a:ahLst/>
              <a:cxnLst/>
              <a:rect l="l" t="t" r="r" b="b"/>
              <a:pathLst>
                <a:path w="450842" h="495683" extrusionOk="0">
                  <a:moveTo>
                    <a:pt x="444293" y="0"/>
                  </a:moveTo>
                  <a:lnTo>
                    <a:pt x="0" y="490775"/>
                  </a:lnTo>
                  <a:cubicBezTo>
                    <a:pt x="6550" y="492411"/>
                    <a:pt x="13100" y="494047"/>
                    <a:pt x="19649" y="495683"/>
                  </a:cubicBezTo>
                  <a:lnTo>
                    <a:pt x="450843" y="19631"/>
                  </a:lnTo>
                  <a:cubicBezTo>
                    <a:pt x="449205" y="12542"/>
                    <a:pt x="446476" y="5998"/>
                    <a:pt x="444293"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25" name="Google Shape;925;g39175aa9f0c_6_0"/>
            <p:cNvSpPr/>
            <p:nvPr/>
          </p:nvSpPr>
          <p:spPr>
            <a:xfrm>
              <a:off x="2091785" y="3866218"/>
              <a:ext cx="424643" cy="465145"/>
            </a:xfrm>
            <a:custGeom>
              <a:avLst/>
              <a:gdLst/>
              <a:ahLst/>
              <a:cxnLst/>
              <a:rect l="l" t="t" r="r" b="b"/>
              <a:pathLst>
                <a:path w="424643" h="465145" extrusionOk="0">
                  <a:moveTo>
                    <a:pt x="419731" y="0"/>
                  </a:moveTo>
                  <a:lnTo>
                    <a:pt x="0" y="462419"/>
                  </a:lnTo>
                  <a:cubicBezTo>
                    <a:pt x="7096" y="463510"/>
                    <a:pt x="14191" y="464601"/>
                    <a:pt x="21287" y="465146"/>
                  </a:cubicBezTo>
                  <a:lnTo>
                    <a:pt x="424644" y="20176"/>
                  </a:lnTo>
                  <a:cubicBezTo>
                    <a:pt x="423006" y="14178"/>
                    <a:pt x="421369" y="7089"/>
                    <a:pt x="41973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26" name="Google Shape;926;g39175aa9f0c_6_0"/>
            <p:cNvSpPr/>
            <p:nvPr/>
          </p:nvSpPr>
          <p:spPr>
            <a:xfrm>
              <a:off x="2131630" y="3906025"/>
              <a:ext cx="390257" cy="427519"/>
            </a:xfrm>
            <a:custGeom>
              <a:avLst/>
              <a:gdLst/>
              <a:ahLst/>
              <a:cxnLst/>
              <a:rect l="l" t="t" r="r" b="b"/>
              <a:pathLst>
                <a:path w="390257" h="427519" extrusionOk="0">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27" name="Google Shape;927;g39175aa9f0c_6_0"/>
            <p:cNvSpPr/>
            <p:nvPr/>
          </p:nvSpPr>
          <p:spPr>
            <a:xfrm>
              <a:off x="2174749" y="3949650"/>
              <a:ext cx="350413" cy="383895"/>
            </a:xfrm>
            <a:custGeom>
              <a:avLst/>
              <a:gdLst/>
              <a:ahLst/>
              <a:cxnLst/>
              <a:rect l="l" t="t" r="r" b="b"/>
              <a:pathLst>
                <a:path w="350413" h="383895" extrusionOk="0">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28" name="Google Shape;928;g39175aa9f0c_6_0"/>
            <p:cNvSpPr/>
            <p:nvPr/>
          </p:nvSpPr>
          <p:spPr>
            <a:xfrm>
              <a:off x="2224418" y="3998727"/>
              <a:ext cx="297468" cy="327183"/>
            </a:xfrm>
            <a:custGeom>
              <a:avLst/>
              <a:gdLst/>
              <a:ahLst/>
              <a:cxnLst/>
              <a:rect l="l" t="t" r="r" b="b"/>
              <a:pathLst>
                <a:path w="297468" h="327183" extrusionOk="0">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29" name="Google Shape;929;g39175aa9f0c_6_0"/>
            <p:cNvSpPr/>
            <p:nvPr/>
          </p:nvSpPr>
          <p:spPr>
            <a:xfrm>
              <a:off x="2285004" y="4059257"/>
              <a:ext cx="227058" cy="249750"/>
            </a:xfrm>
            <a:custGeom>
              <a:avLst/>
              <a:gdLst/>
              <a:ahLst/>
              <a:cxnLst/>
              <a:rect l="l" t="t" r="r" b="b"/>
              <a:pathLst>
                <a:path w="227058" h="249750" extrusionOk="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30" name="Google Shape;930;g39175aa9f0c_6_0"/>
            <p:cNvSpPr/>
            <p:nvPr/>
          </p:nvSpPr>
          <p:spPr>
            <a:xfrm>
              <a:off x="2368513" y="4148141"/>
              <a:ext cx="105888" cy="115604"/>
            </a:xfrm>
            <a:custGeom>
              <a:avLst/>
              <a:gdLst/>
              <a:ahLst/>
              <a:cxnLst/>
              <a:rect l="l" t="t" r="r" b="b"/>
              <a:pathLst>
                <a:path w="105888" h="115604" extrusionOk="0">
                  <a:moveTo>
                    <a:pt x="105888" y="0"/>
                  </a:moveTo>
                  <a:lnTo>
                    <a:pt x="0" y="115605"/>
                  </a:lnTo>
                  <a:cubicBezTo>
                    <a:pt x="43119" y="85068"/>
                    <a:pt x="79689" y="45805"/>
                    <a:pt x="10588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sp>
        <p:nvSpPr>
          <p:cNvPr id="931" name="Google Shape;931;g39175aa9f0c_6_0"/>
          <p:cNvSpPr txBox="1">
            <a:spLocks noGrp="1"/>
          </p:cNvSpPr>
          <p:nvPr>
            <p:ph type="body" idx="3"/>
          </p:nvPr>
        </p:nvSpPr>
        <p:spPr>
          <a:xfrm>
            <a:off x="5800850" y="4289498"/>
            <a:ext cx="32556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US" sz="2000" b="0">
                <a:latin typeface="Arial"/>
                <a:ea typeface="Arial"/>
                <a:cs typeface="Arial"/>
                <a:sym typeface="Arial"/>
              </a:rPr>
              <a:t>Photos, documents, testimonies</a:t>
            </a:r>
            <a:endParaRPr sz="2400" b="0">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g39175aa9f0c_6_34"/>
          <p:cNvSpPr txBox="1">
            <a:spLocks noGrp="1"/>
          </p:cNvSpPr>
          <p:nvPr>
            <p:ph type="body" idx="1"/>
          </p:nvPr>
        </p:nvSpPr>
        <p:spPr>
          <a:xfrm>
            <a:off x="288174" y="1890509"/>
            <a:ext cx="10483500" cy="4616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endParaRPr sz="1900">
              <a:solidFill>
                <a:schemeClr val="dk1"/>
              </a:solidFill>
              <a:latin typeface="Arial"/>
              <a:ea typeface="Arial"/>
              <a:cs typeface="Arial"/>
              <a:sym typeface="Arial"/>
            </a:endParaRPr>
          </a:p>
          <a:p>
            <a:pPr marL="0" lvl="0" indent="0" algn="l" rtl="0">
              <a:lnSpc>
                <a:spcPct val="103333"/>
              </a:lnSpc>
              <a:spcBef>
                <a:spcPts val="1200"/>
              </a:spcBef>
              <a:spcAft>
                <a:spcPts val="0"/>
              </a:spcAft>
              <a:buClr>
                <a:srgbClr val="111E46"/>
              </a:buClr>
              <a:buSzPts val="2400"/>
              <a:buNone/>
            </a:pPr>
            <a:endParaRPr/>
          </a:p>
          <a:p>
            <a:pPr marL="0" lvl="0" indent="0" algn="l" rtl="0">
              <a:lnSpc>
                <a:spcPct val="103333"/>
              </a:lnSpc>
              <a:spcBef>
                <a:spcPts val="0"/>
              </a:spcBef>
              <a:spcAft>
                <a:spcPts val="0"/>
              </a:spcAft>
              <a:buClr>
                <a:srgbClr val="111E46"/>
              </a:buClr>
              <a:buSzPts val="2400"/>
              <a:buNone/>
            </a:pPr>
            <a:endParaRPr/>
          </a:p>
        </p:txBody>
      </p:sp>
      <p:grpSp>
        <p:nvGrpSpPr>
          <p:cNvPr id="937" name="Google Shape;937;g39175aa9f0c_6_34"/>
          <p:cNvGrpSpPr/>
          <p:nvPr/>
        </p:nvGrpSpPr>
        <p:grpSpPr>
          <a:xfrm rot="5972238" flipH="1">
            <a:off x="10337276" y="6877855"/>
            <a:ext cx="1988601" cy="1318648"/>
            <a:chOff x="5072479" y="4905026"/>
            <a:chExt cx="803439" cy="532763"/>
          </a:xfrm>
        </p:grpSpPr>
        <p:sp>
          <p:nvSpPr>
            <p:cNvPr id="938" name="Google Shape;938;g39175aa9f0c_6_34"/>
            <p:cNvSpPr/>
            <p:nvPr/>
          </p:nvSpPr>
          <p:spPr>
            <a:xfrm>
              <a:off x="5072479" y="4905026"/>
              <a:ext cx="540356" cy="532763"/>
            </a:xfrm>
            <a:custGeom>
              <a:avLst/>
              <a:gdLst/>
              <a:ahLst/>
              <a:cxnLst/>
              <a:rect l="l" t="t" r="r" b="b"/>
              <a:pathLst>
                <a:path w="540356" h="532763" extrusionOk="0">
                  <a:moveTo>
                    <a:pt x="0" y="0"/>
                  </a:moveTo>
                  <a:lnTo>
                    <a:pt x="540356"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39" name="Google Shape;939;g39175aa9f0c_6_34"/>
            <p:cNvSpPr/>
            <p:nvPr/>
          </p:nvSpPr>
          <p:spPr>
            <a:xfrm>
              <a:off x="5160355" y="4905026"/>
              <a:ext cx="540356" cy="532763"/>
            </a:xfrm>
            <a:custGeom>
              <a:avLst/>
              <a:gdLst/>
              <a:ahLst/>
              <a:cxnLst/>
              <a:rect l="l" t="t" r="r" b="b"/>
              <a:pathLst>
                <a:path w="540356" h="532763" extrusionOk="0">
                  <a:moveTo>
                    <a:pt x="0" y="0"/>
                  </a:moveTo>
                  <a:lnTo>
                    <a:pt x="540356"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40" name="Google Shape;940;g39175aa9f0c_6_34"/>
            <p:cNvSpPr/>
            <p:nvPr/>
          </p:nvSpPr>
          <p:spPr>
            <a:xfrm>
              <a:off x="5248231" y="4905026"/>
              <a:ext cx="540356" cy="532763"/>
            </a:xfrm>
            <a:custGeom>
              <a:avLst/>
              <a:gdLst/>
              <a:ahLst/>
              <a:cxnLst/>
              <a:rect l="l" t="t" r="r" b="b"/>
              <a:pathLst>
                <a:path w="540356" h="532763" extrusionOk="0">
                  <a:moveTo>
                    <a:pt x="0" y="0"/>
                  </a:moveTo>
                  <a:lnTo>
                    <a:pt x="540357"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41" name="Google Shape;941;g39175aa9f0c_6_34"/>
            <p:cNvSpPr/>
            <p:nvPr/>
          </p:nvSpPr>
          <p:spPr>
            <a:xfrm>
              <a:off x="5335562" y="4905026"/>
              <a:ext cx="540356" cy="532763"/>
            </a:xfrm>
            <a:custGeom>
              <a:avLst/>
              <a:gdLst/>
              <a:ahLst/>
              <a:cxnLst/>
              <a:rect l="l" t="t" r="r" b="b"/>
              <a:pathLst>
                <a:path w="540356" h="532763" extrusionOk="0">
                  <a:moveTo>
                    <a:pt x="0" y="0"/>
                  </a:moveTo>
                  <a:lnTo>
                    <a:pt x="540357" y="532764"/>
                  </a:lnTo>
                </a:path>
              </a:pathLst>
            </a:custGeom>
            <a:noFill/>
            <a:ln w="19050" cap="flat" cmpd="sng">
              <a:solidFill>
                <a:srgbClr val="EF487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sp>
        <p:nvSpPr>
          <p:cNvPr id="942" name="Google Shape;942;g39175aa9f0c_6_34"/>
          <p:cNvSpPr/>
          <p:nvPr/>
        </p:nvSpPr>
        <p:spPr>
          <a:xfrm>
            <a:off x="9471971" y="-522323"/>
            <a:ext cx="1044645" cy="1044645"/>
          </a:xfrm>
          <a:prstGeom prst="ellipse">
            <a:avLst/>
          </a:prstGeom>
          <a:solidFill>
            <a:srgbClr val="4DBD98">
              <a:alpha val="7411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83"/>
              <a:buFont typeface="Arial"/>
              <a:buNone/>
            </a:pPr>
            <a:endParaRPr sz="1283" b="0" i="0" u="none" strike="noStrike" cap="none">
              <a:solidFill>
                <a:schemeClr val="lt1"/>
              </a:solidFill>
              <a:latin typeface="Century Schoolbook"/>
              <a:ea typeface="Century Schoolbook"/>
              <a:cs typeface="Century Schoolbook"/>
              <a:sym typeface="Century Schoolbook"/>
            </a:endParaRPr>
          </a:p>
        </p:txBody>
      </p:sp>
      <p:pic>
        <p:nvPicPr>
          <p:cNvPr id="943" name="Google Shape;943;g39175aa9f0c_6_34" title="Screenshot 2025-10-27 at 11.51.43.png"/>
          <p:cNvPicPr preferRelativeResize="0"/>
          <p:nvPr/>
        </p:nvPicPr>
        <p:blipFill rotWithShape="1">
          <a:blip r:embed="rId3">
            <a:alphaModFix/>
          </a:blip>
          <a:srcRect/>
          <a:stretch/>
        </p:blipFill>
        <p:spPr>
          <a:xfrm>
            <a:off x="591438" y="386212"/>
            <a:ext cx="11009124" cy="608557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g39175aa9f0c_6_45"/>
          <p:cNvSpPr txBox="1">
            <a:spLocks noGrp="1"/>
          </p:cNvSpPr>
          <p:nvPr>
            <p:ph type="body" idx="1"/>
          </p:nvPr>
        </p:nvSpPr>
        <p:spPr>
          <a:xfrm>
            <a:off x="952649" y="2591126"/>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111E46"/>
              </a:buClr>
              <a:buSzPts val="2400"/>
              <a:buNone/>
            </a:pPr>
            <a:endParaRPr/>
          </a:p>
        </p:txBody>
      </p:sp>
      <p:sp>
        <p:nvSpPr>
          <p:cNvPr id="949" name="Google Shape;949;g39175aa9f0c_6_45"/>
          <p:cNvSpPr txBox="1">
            <a:spLocks noGrp="1"/>
          </p:cNvSpPr>
          <p:nvPr>
            <p:ph type="body" idx="2"/>
          </p:nvPr>
        </p:nvSpPr>
        <p:spPr>
          <a:xfrm>
            <a:off x="-8000" y="578100"/>
            <a:ext cx="6440700" cy="1235400"/>
          </a:xfrm>
          <a:prstGeom prst="rect">
            <a:avLst/>
          </a:prstGeom>
          <a:solidFill>
            <a:srgbClr val="EF4870"/>
          </a:solidFill>
          <a:ln>
            <a:noFill/>
          </a:ln>
        </p:spPr>
        <p:txBody>
          <a:bodyPr spcFirstLastPara="1" wrap="square" lIns="91425" tIns="45700" rIns="91425" bIns="45700" anchor="ctr" anchorCtr="0">
            <a:noAutofit/>
          </a:bodyPr>
          <a:lstStyle/>
          <a:p>
            <a:pPr marL="808038" lvl="0" indent="0" algn="l" rtl="0">
              <a:lnSpc>
                <a:spcPct val="104694"/>
              </a:lnSpc>
              <a:spcBef>
                <a:spcPts val="0"/>
              </a:spcBef>
              <a:spcAft>
                <a:spcPts val="0"/>
              </a:spcAft>
              <a:buClr>
                <a:schemeClr val="lt1"/>
              </a:buClr>
              <a:buSzPts val="3600"/>
              <a:buNone/>
            </a:pPr>
            <a:endParaRPr/>
          </a:p>
        </p:txBody>
      </p:sp>
      <p:grpSp>
        <p:nvGrpSpPr>
          <p:cNvPr id="950" name="Google Shape;950;g39175aa9f0c_6_45"/>
          <p:cNvGrpSpPr/>
          <p:nvPr/>
        </p:nvGrpSpPr>
        <p:grpSpPr>
          <a:xfrm>
            <a:off x="10042087" y="-1319576"/>
            <a:ext cx="2641616" cy="2639155"/>
            <a:chOff x="1782854" y="3591929"/>
            <a:chExt cx="742308" cy="741616"/>
          </a:xfrm>
        </p:grpSpPr>
        <p:sp>
          <p:nvSpPr>
            <p:cNvPr id="951" name="Google Shape;951;g39175aa9f0c_6_45"/>
            <p:cNvSpPr/>
            <p:nvPr/>
          </p:nvSpPr>
          <p:spPr>
            <a:xfrm>
              <a:off x="1834161" y="3663910"/>
              <a:ext cx="98246" cy="107970"/>
            </a:xfrm>
            <a:custGeom>
              <a:avLst/>
              <a:gdLst/>
              <a:ahLst/>
              <a:cxnLst/>
              <a:rect l="l" t="t" r="r" b="b"/>
              <a:pathLst>
                <a:path w="98246" h="107970" extrusionOk="0">
                  <a:moveTo>
                    <a:pt x="0" y="107970"/>
                  </a:moveTo>
                  <a:lnTo>
                    <a:pt x="98247" y="0"/>
                  </a:lnTo>
                  <a:cubicBezTo>
                    <a:pt x="58948" y="29446"/>
                    <a:pt x="25107" y="65982"/>
                    <a:pt x="0" y="10797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52" name="Google Shape;952;g39175aa9f0c_6_45"/>
            <p:cNvSpPr/>
            <p:nvPr/>
          </p:nvSpPr>
          <p:spPr>
            <a:xfrm>
              <a:off x="1795954" y="3616468"/>
              <a:ext cx="223238" cy="245932"/>
            </a:xfrm>
            <a:custGeom>
              <a:avLst/>
              <a:gdLst/>
              <a:ahLst/>
              <a:cxnLst/>
              <a:rect l="l" t="t" r="r" b="b"/>
              <a:pathLst>
                <a:path w="223238" h="245932" extrusionOk="0">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53" name="Google Shape;953;g39175aa9f0c_6_45"/>
            <p:cNvSpPr/>
            <p:nvPr/>
          </p:nvSpPr>
          <p:spPr>
            <a:xfrm>
              <a:off x="1782854" y="3599018"/>
              <a:ext cx="295285" cy="325547"/>
            </a:xfrm>
            <a:custGeom>
              <a:avLst/>
              <a:gdLst/>
              <a:ahLst/>
              <a:cxnLst/>
              <a:rect l="l" t="t" r="r" b="b"/>
              <a:pathLst>
                <a:path w="295285" h="325547" extrusionOk="0">
                  <a:moveTo>
                    <a:pt x="265266" y="8180"/>
                  </a:moveTo>
                  <a:lnTo>
                    <a:pt x="4912" y="294465"/>
                  </a:lnTo>
                  <a:cubicBezTo>
                    <a:pt x="2729" y="304826"/>
                    <a:pt x="1092" y="315187"/>
                    <a:pt x="0" y="325548"/>
                  </a:cubicBezTo>
                  <a:lnTo>
                    <a:pt x="295286" y="0"/>
                  </a:lnTo>
                  <a:cubicBezTo>
                    <a:pt x="285461" y="2727"/>
                    <a:pt x="275636" y="5453"/>
                    <a:pt x="265266" y="818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54" name="Google Shape;954;g39175aa9f0c_6_45"/>
            <p:cNvSpPr/>
            <p:nvPr/>
          </p:nvSpPr>
          <p:spPr>
            <a:xfrm>
              <a:off x="1782854" y="3592475"/>
              <a:ext cx="346592" cy="382259"/>
            </a:xfrm>
            <a:custGeom>
              <a:avLst/>
              <a:gdLst/>
              <a:ahLst/>
              <a:cxnLst/>
              <a:rect l="l" t="t" r="r" b="b"/>
              <a:pathLst>
                <a:path w="346592" h="382259" extrusionOk="0">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55" name="Google Shape;955;g39175aa9f0c_6_45"/>
            <p:cNvSpPr/>
            <p:nvPr/>
          </p:nvSpPr>
          <p:spPr>
            <a:xfrm>
              <a:off x="1782854" y="3591929"/>
              <a:ext cx="390257" cy="425883"/>
            </a:xfrm>
            <a:custGeom>
              <a:avLst/>
              <a:gdLst/>
              <a:ahLst/>
              <a:cxnLst/>
              <a:rect l="l" t="t" r="r" b="b"/>
              <a:pathLst>
                <a:path w="390257" h="425883" extrusionOk="0">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56" name="Google Shape;956;g39175aa9f0c_6_45"/>
            <p:cNvSpPr/>
            <p:nvPr/>
          </p:nvSpPr>
          <p:spPr>
            <a:xfrm>
              <a:off x="1788858" y="3594110"/>
              <a:ext cx="424097" cy="463509"/>
            </a:xfrm>
            <a:custGeom>
              <a:avLst/>
              <a:gdLst/>
              <a:ahLst/>
              <a:cxnLst/>
              <a:rect l="l" t="t" r="r" b="b"/>
              <a:pathLst>
                <a:path w="424097" h="463509" extrusionOk="0">
                  <a:moveTo>
                    <a:pt x="402811" y="0"/>
                  </a:moveTo>
                  <a:lnTo>
                    <a:pt x="0" y="442243"/>
                  </a:lnTo>
                  <a:cubicBezTo>
                    <a:pt x="1092" y="449332"/>
                    <a:pt x="3275" y="456421"/>
                    <a:pt x="4912" y="463510"/>
                  </a:cubicBezTo>
                  <a:lnTo>
                    <a:pt x="424098" y="3272"/>
                  </a:lnTo>
                  <a:cubicBezTo>
                    <a:pt x="417002" y="1636"/>
                    <a:pt x="409907" y="546"/>
                    <a:pt x="40281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57" name="Google Shape;957;g39175aa9f0c_6_45"/>
            <p:cNvSpPr/>
            <p:nvPr/>
          </p:nvSpPr>
          <p:spPr>
            <a:xfrm>
              <a:off x="1799775" y="3599563"/>
              <a:ext cx="448659" cy="494047"/>
            </a:xfrm>
            <a:custGeom>
              <a:avLst/>
              <a:gdLst/>
              <a:ahLst/>
              <a:cxnLst/>
              <a:rect l="l" t="t" r="r" b="b"/>
              <a:pathLst>
                <a:path w="448659" h="494047" extrusionOk="0">
                  <a:moveTo>
                    <a:pt x="429556" y="0"/>
                  </a:moveTo>
                  <a:lnTo>
                    <a:pt x="0" y="474962"/>
                  </a:lnTo>
                  <a:cubicBezTo>
                    <a:pt x="2183" y="481505"/>
                    <a:pt x="3821" y="487504"/>
                    <a:pt x="6550" y="494047"/>
                  </a:cubicBezTo>
                  <a:lnTo>
                    <a:pt x="448660" y="4908"/>
                  </a:lnTo>
                  <a:cubicBezTo>
                    <a:pt x="442656" y="3272"/>
                    <a:pt x="436106" y="1636"/>
                    <a:pt x="42955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58" name="Google Shape;958;g39175aa9f0c_6_45"/>
            <p:cNvSpPr/>
            <p:nvPr/>
          </p:nvSpPr>
          <p:spPr>
            <a:xfrm>
              <a:off x="1811237" y="3609379"/>
              <a:ext cx="471583" cy="516404"/>
            </a:xfrm>
            <a:custGeom>
              <a:avLst/>
              <a:gdLst/>
              <a:ahLst/>
              <a:cxnLst/>
              <a:rect l="l" t="t" r="r" b="b"/>
              <a:pathLst>
                <a:path w="471583" h="516404" extrusionOk="0">
                  <a:moveTo>
                    <a:pt x="453572" y="0"/>
                  </a:moveTo>
                  <a:lnTo>
                    <a:pt x="0" y="498955"/>
                  </a:lnTo>
                  <a:cubicBezTo>
                    <a:pt x="2183" y="504953"/>
                    <a:pt x="5458" y="510951"/>
                    <a:pt x="8187" y="516404"/>
                  </a:cubicBezTo>
                  <a:lnTo>
                    <a:pt x="471584" y="5998"/>
                  </a:lnTo>
                  <a:cubicBezTo>
                    <a:pt x="465580" y="3817"/>
                    <a:pt x="459576" y="1636"/>
                    <a:pt x="45357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59" name="Google Shape;959;g39175aa9f0c_6_45"/>
            <p:cNvSpPr/>
            <p:nvPr/>
          </p:nvSpPr>
          <p:spPr>
            <a:xfrm>
              <a:off x="1826520" y="3620285"/>
              <a:ext cx="488504" cy="535490"/>
            </a:xfrm>
            <a:custGeom>
              <a:avLst/>
              <a:gdLst/>
              <a:ahLst/>
              <a:cxnLst/>
              <a:rect l="l" t="t" r="r" b="b"/>
              <a:pathLst>
                <a:path w="488504" h="535490" extrusionOk="0">
                  <a:moveTo>
                    <a:pt x="472130" y="0"/>
                  </a:moveTo>
                  <a:lnTo>
                    <a:pt x="0" y="519131"/>
                  </a:lnTo>
                  <a:cubicBezTo>
                    <a:pt x="2729" y="524584"/>
                    <a:pt x="6004" y="530037"/>
                    <a:pt x="9279" y="535490"/>
                  </a:cubicBezTo>
                  <a:lnTo>
                    <a:pt x="488504" y="7634"/>
                  </a:lnTo>
                  <a:cubicBezTo>
                    <a:pt x="483592" y="4908"/>
                    <a:pt x="477588" y="2727"/>
                    <a:pt x="47213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60" name="Google Shape;960;g39175aa9f0c_6_45"/>
            <p:cNvSpPr/>
            <p:nvPr/>
          </p:nvSpPr>
          <p:spPr>
            <a:xfrm>
              <a:off x="1843440" y="3635554"/>
              <a:ext cx="501603" cy="546396"/>
            </a:xfrm>
            <a:custGeom>
              <a:avLst/>
              <a:gdLst/>
              <a:ahLst/>
              <a:cxnLst/>
              <a:rect l="l" t="t" r="r" b="b"/>
              <a:pathLst>
                <a:path w="501603" h="546396" extrusionOk="0">
                  <a:moveTo>
                    <a:pt x="485775" y="0"/>
                  </a:moveTo>
                  <a:lnTo>
                    <a:pt x="0" y="531673"/>
                  </a:lnTo>
                  <a:cubicBezTo>
                    <a:pt x="3275" y="536581"/>
                    <a:pt x="7096" y="542034"/>
                    <a:pt x="10370" y="546397"/>
                  </a:cubicBezTo>
                  <a:lnTo>
                    <a:pt x="501604" y="8725"/>
                  </a:lnTo>
                  <a:cubicBezTo>
                    <a:pt x="496146" y="5998"/>
                    <a:pt x="491233" y="2727"/>
                    <a:pt x="485775"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61" name="Google Shape;961;g39175aa9f0c_6_45"/>
            <p:cNvSpPr/>
            <p:nvPr/>
          </p:nvSpPr>
          <p:spPr>
            <a:xfrm>
              <a:off x="1864727" y="3652458"/>
              <a:ext cx="507607" cy="556211"/>
            </a:xfrm>
            <a:custGeom>
              <a:avLst/>
              <a:gdLst/>
              <a:ahLst/>
              <a:cxnLst/>
              <a:rect l="l" t="t" r="r" b="b"/>
              <a:pathLst>
                <a:path w="507607" h="556211" extrusionOk="0">
                  <a:moveTo>
                    <a:pt x="492871" y="0"/>
                  </a:moveTo>
                  <a:lnTo>
                    <a:pt x="0" y="542579"/>
                  </a:lnTo>
                  <a:cubicBezTo>
                    <a:pt x="3821" y="546942"/>
                    <a:pt x="7641" y="551850"/>
                    <a:pt x="11462" y="556212"/>
                  </a:cubicBezTo>
                  <a:lnTo>
                    <a:pt x="507608" y="9815"/>
                  </a:lnTo>
                  <a:cubicBezTo>
                    <a:pt x="502695" y="6544"/>
                    <a:pt x="497783" y="3272"/>
                    <a:pt x="49287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62" name="Google Shape;962;g39175aa9f0c_6_45"/>
            <p:cNvSpPr/>
            <p:nvPr/>
          </p:nvSpPr>
          <p:spPr>
            <a:xfrm>
              <a:off x="1885468" y="3671544"/>
              <a:ext cx="511428" cy="560029"/>
            </a:xfrm>
            <a:custGeom>
              <a:avLst/>
              <a:gdLst/>
              <a:ahLst/>
              <a:cxnLst/>
              <a:rect l="l" t="t" r="r" b="b"/>
              <a:pathLst>
                <a:path w="511428" h="560029" extrusionOk="0">
                  <a:moveTo>
                    <a:pt x="497237" y="0"/>
                  </a:moveTo>
                  <a:lnTo>
                    <a:pt x="0" y="547487"/>
                  </a:lnTo>
                  <a:cubicBezTo>
                    <a:pt x="3821" y="551304"/>
                    <a:pt x="8187" y="556212"/>
                    <a:pt x="12554" y="560029"/>
                  </a:cubicBezTo>
                  <a:lnTo>
                    <a:pt x="511428" y="11452"/>
                  </a:lnTo>
                  <a:cubicBezTo>
                    <a:pt x="506516" y="7089"/>
                    <a:pt x="502149" y="3817"/>
                    <a:pt x="497237"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63" name="Google Shape;963;g39175aa9f0c_6_45"/>
            <p:cNvSpPr/>
            <p:nvPr/>
          </p:nvSpPr>
          <p:spPr>
            <a:xfrm>
              <a:off x="1907846" y="3692265"/>
              <a:ext cx="510882" cy="562210"/>
            </a:xfrm>
            <a:custGeom>
              <a:avLst/>
              <a:gdLst/>
              <a:ahLst/>
              <a:cxnLst/>
              <a:rect l="l" t="t" r="r" b="b"/>
              <a:pathLst>
                <a:path w="510882" h="562210" extrusionOk="0">
                  <a:moveTo>
                    <a:pt x="499420" y="0"/>
                  </a:moveTo>
                  <a:lnTo>
                    <a:pt x="0" y="550759"/>
                  </a:lnTo>
                  <a:cubicBezTo>
                    <a:pt x="4367" y="554576"/>
                    <a:pt x="8733" y="558393"/>
                    <a:pt x="13100" y="562211"/>
                  </a:cubicBezTo>
                  <a:lnTo>
                    <a:pt x="510883" y="13087"/>
                  </a:lnTo>
                  <a:cubicBezTo>
                    <a:pt x="508153" y="8180"/>
                    <a:pt x="503241" y="4363"/>
                    <a:pt x="49942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64" name="Google Shape;964;g39175aa9f0c_6_45"/>
            <p:cNvSpPr/>
            <p:nvPr/>
          </p:nvSpPr>
          <p:spPr>
            <a:xfrm>
              <a:off x="1934591" y="3716804"/>
              <a:ext cx="507607" cy="556757"/>
            </a:xfrm>
            <a:custGeom>
              <a:avLst/>
              <a:gdLst/>
              <a:ahLst/>
              <a:cxnLst/>
              <a:rect l="l" t="t" r="r" b="b"/>
              <a:pathLst>
                <a:path w="507607" h="556757" extrusionOk="0">
                  <a:moveTo>
                    <a:pt x="495600" y="0"/>
                  </a:moveTo>
                  <a:lnTo>
                    <a:pt x="0" y="546397"/>
                  </a:lnTo>
                  <a:cubicBezTo>
                    <a:pt x="4912" y="550214"/>
                    <a:pt x="9825" y="553485"/>
                    <a:pt x="14737" y="556758"/>
                  </a:cubicBezTo>
                  <a:lnTo>
                    <a:pt x="507608" y="13633"/>
                  </a:lnTo>
                  <a:cubicBezTo>
                    <a:pt x="503787" y="9270"/>
                    <a:pt x="499966" y="4363"/>
                    <a:pt x="49560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65" name="Google Shape;965;g39175aa9f0c_6_45"/>
            <p:cNvSpPr/>
            <p:nvPr/>
          </p:nvSpPr>
          <p:spPr>
            <a:xfrm>
              <a:off x="1960790" y="3741343"/>
              <a:ext cx="499966" cy="548577"/>
            </a:xfrm>
            <a:custGeom>
              <a:avLst/>
              <a:gdLst/>
              <a:ahLst/>
              <a:cxnLst/>
              <a:rect l="l" t="t" r="r" b="b"/>
              <a:pathLst>
                <a:path w="499966" h="548577" extrusionOk="0">
                  <a:moveTo>
                    <a:pt x="489596" y="0"/>
                  </a:moveTo>
                  <a:lnTo>
                    <a:pt x="0" y="539853"/>
                  </a:lnTo>
                  <a:cubicBezTo>
                    <a:pt x="5458" y="543125"/>
                    <a:pt x="10370" y="545851"/>
                    <a:pt x="15829" y="548578"/>
                  </a:cubicBezTo>
                  <a:lnTo>
                    <a:pt x="499966" y="14723"/>
                  </a:lnTo>
                  <a:cubicBezTo>
                    <a:pt x="496691" y="9816"/>
                    <a:pt x="493416" y="4908"/>
                    <a:pt x="48959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66" name="Google Shape;966;g39175aa9f0c_6_45"/>
            <p:cNvSpPr/>
            <p:nvPr/>
          </p:nvSpPr>
          <p:spPr>
            <a:xfrm>
              <a:off x="1989172" y="3768063"/>
              <a:ext cx="490687" cy="535490"/>
            </a:xfrm>
            <a:custGeom>
              <a:avLst/>
              <a:gdLst/>
              <a:ahLst/>
              <a:cxnLst/>
              <a:rect l="l" t="t" r="r" b="b"/>
              <a:pathLst>
                <a:path w="490687" h="535490" extrusionOk="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67" name="Google Shape;967;g39175aa9f0c_6_45"/>
            <p:cNvSpPr/>
            <p:nvPr/>
          </p:nvSpPr>
          <p:spPr>
            <a:xfrm>
              <a:off x="2021375" y="3798600"/>
              <a:ext cx="471583" cy="518586"/>
            </a:xfrm>
            <a:custGeom>
              <a:avLst/>
              <a:gdLst/>
              <a:ahLst/>
              <a:cxnLst/>
              <a:rect l="l" t="t" r="r" b="b"/>
              <a:pathLst>
                <a:path w="471583" h="518586" extrusionOk="0">
                  <a:moveTo>
                    <a:pt x="463942" y="0"/>
                  </a:moveTo>
                  <a:lnTo>
                    <a:pt x="0" y="512042"/>
                  </a:lnTo>
                  <a:cubicBezTo>
                    <a:pt x="6004" y="514224"/>
                    <a:pt x="12008" y="516405"/>
                    <a:pt x="18012" y="518586"/>
                  </a:cubicBezTo>
                  <a:lnTo>
                    <a:pt x="471584" y="17450"/>
                  </a:lnTo>
                  <a:cubicBezTo>
                    <a:pt x="469401" y="10906"/>
                    <a:pt x="467217" y="5453"/>
                    <a:pt x="46394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68" name="Google Shape;968;g39175aa9f0c_6_45"/>
            <p:cNvSpPr/>
            <p:nvPr/>
          </p:nvSpPr>
          <p:spPr>
            <a:xfrm>
              <a:off x="2055762" y="3830773"/>
              <a:ext cx="450842" cy="495683"/>
            </a:xfrm>
            <a:custGeom>
              <a:avLst/>
              <a:gdLst/>
              <a:ahLst/>
              <a:cxnLst/>
              <a:rect l="l" t="t" r="r" b="b"/>
              <a:pathLst>
                <a:path w="450842" h="495683" extrusionOk="0">
                  <a:moveTo>
                    <a:pt x="444293" y="0"/>
                  </a:moveTo>
                  <a:lnTo>
                    <a:pt x="0" y="490775"/>
                  </a:lnTo>
                  <a:cubicBezTo>
                    <a:pt x="6550" y="492411"/>
                    <a:pt x="13100" y="494047"/>
                    <a:pt x="19649" y="495683"/>
                  </a:cubicBezTo>
                  <a:lnTo>
                    <a:pt x="450843" y="19631"/>
                  </a:lnTo>
                  <a:cubicBezTo>
                    <a:pt x="449205" y="12542"/>
                    <a:pt x="446476" y="5998"/>
                    <a:pt x="444293"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69" name="Google Shape;969;g39175aa9f0c_6_45"/>
            <p:cNvSpPr/>
            <p:nvPr/>
          </p:nvSpPr>
          <p:spPr>
            <a:xfrm>
              <a:off x="2091785" y="3866218"/>
              <a:ext cx="424643" cy="465145"/>
            </a:xfrm>
            <a:custGeom>
              <a:avLst/>
              <a:gdLst/>
              <a:ahLst/>
              <a:cxnLst/>
              <a:rect l="l" t="t" r="r" b="b"/>
              <a:pathLst>
                <a:path w="424643" h="465145" extrusionOk="0">
                  <a:moveTo>
                    <a:pt x="419731" y="0"/>
                  </a:moveTo>
                  <a:lnTo>
                    <a:pt x="0" y="462419"/>
                  </a:lnTo>
                  <a:cubicBezTo>
                    <a:pt x="7096" y="463510"/>
                    <a:pt x="14191" y="464601"/>
                    <a:pt x="21287" y="465146"/>
                  </a:cubicBezTo>
                  <a:lnTo>
                    <a:pt x="424644" y="20176"/>
                  </a:lnTo>
                  <a:cubicBezTo>
                    <a:pt x="423006" y="14178"/>
                    <a:pt x="421369" y="7089"/>
                    <a:pt x="41973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70" name="Google Shape;970;g39175aa9f0c_6_45"/>
            <p:cNvSpPr/>
            <p:nvPr/>
          </p:nvSpPr>
          <p:spPr>
            <a:xfrm>
              <a:off x="2131630" y="3906025"/>
              <a:ext cx="390257" cy="427519"/>
            </a:xfrm>
            <a:custGeom>
              <a:avLst/>
              <a:gdLst/>
              <a:ahLst/>
              <a:cxnLst/>
              <a:rect l="l" t="t" r="r" b="b"/>
              <a:pathLst>
                <a:path w="390257" h="427519" extrusionOk="0">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71" name="Google Shape;971;g39175aa9f0c_6_45"/>
            <p:cNvSpPr/>
            <p:nvPr/>
          </p:nvSpPr>
          <p:spPr>
            <a:xfrm>
              <a:off x="2174749" y="3949650"/>
              <a:ext cx="350413" cy="383895"/>
            </a:xfrm>
            <a:custGeom>
              <a:avLst/>
              <a:gdLst/>
              <a:ahLst/>
              <a:cxnLst/>
              <a:rect l="l" t="t" r="r" b="b"/>
              <a:pathLst>
                <a:path w="350413" h="383895" extrusionOk="0">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72" name="Google Shape;972;g39175aa9f0c_6_45"/>
            <p:cNvSpPr/>
            <p:nvPr/>
          </p:nvSpPr>
          <p:spPr>
            <a:xfrm>
              <a:off x="2224418" y="3998727"/>
              <a:ext cx="297468" cy="327183"/>
            </a:xfrm>
            <a:custGeom>
              <a:avLst/>
              <a:gdLst/>
              <a:ahLst/>
              <a:cxnLst/>
              <a:rect l="l" t="t" r="r" b="b"/>
              <a:pathLst>
                <a:path w="297468" h="327183" extrusionOk="0">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73" name="Google Shape;973;g39175aa9f0c_6_45"/>
            <p:cNvSpPr/>
            <p:nvPr/>
          </p:nvSpPr>
          <p:spPr>
            <a:xfrm>
              <a:off x="2285004" y="4059257"/>
              <a:ext cx="227058" cy="249750"/>
            </a:xfrm>
            <a:custGeom>
              <a:avLst/>
              <a:gdLst/>
              <a:ahLst/>
              <a:cxnLst/>
              <a:rect l="l" t="t" r="r" b="b"/>
              <a:pathLst>
                <a:path w="227058" h="249750" extrusionOk="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974" name="Google Shape;974;g39175aa9f0c_6_45"/>
            <p:cNvSpPr/>
            <p:nvPr/>
          </p:nvSpPr>
          <p:spPr>
            <a:xfrm>
              <a:off x="2368513" y="4148141"/>
              <a:ext cx="105888" cy="115604"/>
            </a:xfrm>
            <a:custGeom>
              <a:avLst/>
              <a:gdLst/>
              <a:ahLst/>
              <a:cxnLst/>
              <a:rect l="l" t="t" r="r" b="b"/>
              <a:pathLst>
                <a:path w="105888" h="115604" extrusionOk="0">
                  <a:moveTo>
                    <a:pt x="105888" y="0"/>
                  </a:moveTo>
                  <a:lnTo>
                    <a:pt x="0" y="115605"/>
                  </a:lnTo>
                  <a:cubicBezTo>
                    <a:pt x="43119" y="85068"/>
                    <a:pt x="79689" y="45805"/>
                    <a:pt x="10588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pic>
        <p:nvPicPr>
          <p:cNvPr id="975" name="Google Shape;975;g39175aa9f0c_6_45" title="Screenshot 2025-10-27 at 11.53.45.png"/>
          <p:cNvPicPr preferRelativeResize="0"/>
          <p:nvPr/>
        </p:nvPicPr>
        <p:blipFill rotWithShape="1">
          <a:blip r:embed="rId3">
            <a:alphaModFix/>
          </a:blip>
          <a:srcRect/>
          <a:stretch/>
        </p:blipFill>
        <p:spPr>
          <a:xfrm>
            <a:off x="854250" y="582169"/>
            <a:ext cx="10483499" cy="569367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g39175aa9f0c_6_76"/>
          <p:cNvSpPr txBox="1">
            <a:spLocks noGrp="1"/>
          </p:cNvSpPr>
          <p:nvPr>
            <p:ph type="body" idx="1"/>
          </p:nvPr>
        </p:nvSpPr>
        <p:spPr>
          <a:xfrm>
            <a:off x="854249" y="2716226"/>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endParaRPr sz="1900" b="1">
              <a:solidFill>
                <a:schemeClr val="dk1"/>
              </a:solidFill>
              <a:latin typeface="Arial"/>
              <a:ea typeface="Arial"/>
              <a:cs typeface="Arial"/>
              <a:sym typeface="Arial"/>
            </a:endParaRPr>
          </a:p>
          <a:p>
            <a:pPr marL="0" lvl="0" indent="0" algn="l" rtl="0">
              <a:lnSpc>
                <a:spcPct val="115000"/>
              </a:lnSpc>
              <a:spcBef>
                <a:spcPts val="1200"/>
              </a:spcBef>
              <a:spcAft>
                <a:spcPts val="0"/>
              </a:spcAft>
              <a:buSzPts val="2400"/>
              <a:buNone/>
            </a:pPr>
            <a:endParaRPr sz="1900" b="1">
              <a:solidFill>
                <a:schemeClr val="dk1"/>
              </a:solidFill>
              <a:latin typeface="Arial"/>
              <a:ea typeface="Arial"/>
              <a:cs typeface="Arial"/>
              <a:sym typeface="Arial"/>
            </a:endParaRPr>
          </a:p>
          <a:p>
            <a:pPr marL="0" lvl="0" indent="0" algn="l" rtl="0">
              <a:lnSpc>
                <a:spcPct val="115000"/>
              </a:lnSpc>
              <a:spcBef>
                <a:spcPts val="1200"/>
              </a:spcBef>
              <a:spcAft>
                <a:spcPts val="0"/>
              </a:spcAft>
              <a:buSzPts val="2400"/>
              <a:buNone/>
            </a:pPr>
            <a:endParaRPr sz="1900" b="1">
              <a:solidFill>
                <a:schemeClr val="dk1"/>
              </a:solidFill>
              <a:latin typeface="Arial"/>
              <a:ea typeface="Arial"/>
              <a:cs typeface="Arial"/>
              <a:sym typeface="Arial"/>
            </a:endParaRPr>
          </a:p>
          <a:p>
            <a:pPr marL="0" lvl="0" indent="0" algn="l" rtl="0">
              <a:lnSpc>
                <a:spcPct val="103333"/>
              </a:lnSpc>
              <a:spcBef>
                <a:spcPts val="1200"/>
              </a:spcBef>
              <a:spcAft>
                <a:spcPts val="0"/>
              </a:spcAft>
              <a:buSzPts val="2400"/>
              <a:buNone/>
            </a:pPr>
            <a:endParaRPr sz="1900" b="1">
              <a:solidFill>
                <a:schemeClr val="dk1"/>
              </a:solidFill>
              <a:latin typeface="Arial"/>
              <a:ea typeface="Arial"/>
              <a:cs typeface="Arial"/>
              <a:sym typeface="Arial"/>
            </a:endParaRPr>
          </a:p>
        </p:txBody>
      </p:sp>
      <p:sp>
        <p:nvSpPr>
          <p:cNvPr id="982" name="Google Shape;982;g39175aa9f0c_6_76"/>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Play"/>
              <a:buNone/>
            </a:pPr>
            <a:r>
              <a:rPr lang="en-US" sz="4000" b="0">
                <a:latin typeface="Play"/>
                <a:ea typeface="Play"/>
                <a:cs typeface="Play"/>
                <a:sym typeface="Play"/>
              </a:rPr>
              <a:t>     </a:t>
            </a:r>
            <a:endParaRPr/>
          </a:p>
        </p:txBody>
      </p:sp>
      <p:pic>
        <p:nvPicPr>
          <p:cNvPr id="983" name="Google Shape;983;g39175aa9f0c_6_76" title="Screenshot 2025-10-27 at 11.54.51.png"/>
          <p:cNvPicPr preferRelativeResize="0"/>
          <p:nvPr/>
        </p:nvPicPr>
        <p:blipFill rotWithShape="1">
          <a:blip r:embed="rId3">
            <a:alphaModFix/>
          </a:blip>
          <a:srcRect/>
          <a:stretch/>
        </p:blipFill>
        <p:spPr>
          <a:xfrm>
            <a:off x="914562" y="534925"/>
            <a:ext cx="10362876" cy="578814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g39175aa9f0c_6_83"/>
          <p:cNvSpPr txBox="1">
            <a:spLocks noGrp="1"/>
          </p:cNvSpPr>
          <p:nvPr>
            <p:ph type="body" idx="2"/>
          </p:nvPr>
        </p:nvSpPr>
        <p:spPr>
          <a:xfrm>
            <a:off x="-8000" y="332275"/>
            <a:ext cx="6906000" cy="917400"/>
          </a:xfrm>
          <a:prstGeom prst="rect">
            <a:avLst/>
          </a:prstGeom>
          <a:solidFill>
            <a:srgbClr val="EF4870"/>
          </a:solid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4000"/>
              <a:buNone/>
            </a:pPr>
            <a:endParaRPr sz="4000" b="0">
              <a:latin typeface="Play"/>
              <a:ea typeface="Play"/>
              <a:cs typeface="Play"/>
              <a:sym typeface="Play"/>
            </a:endParaRPr>
          </a:p>
          <a:p>
            <a:pPr marL="0" lvl="0" indent="0" algn="l" rtl="0">
              <a:lnSpc>
                <a:spcPct val="104694"/>
              </a:lnSpc>
              <a:spcBef>
                <a:spcPts val="0"/>
              </a:spcBef>
              <a:spcAft>
                <a:spcPts val="0"/>
              </a:spcAft>
              <a:buSzPts val="3600"/>
              <a:buNone/>
            </a:pPr>
            <a:endParaRPr/>
          </a:p>
        </p:txBody>
      </p:sp>
      <p:pic>
        <p:nvPicPr>
          <p:cNvPr id="990" name="Google Shape;990;g39175aa9f0c_6_83" title="Screenshot 2025-10-27 at 11.56.00.png"/>
          <p:cNvPicPr preferRelativeResize="0"/>
          <p:nvPr/>
        </p:nvPicPr>
        <p:blipFill rotWithShape="1">
          <a:blip r:embed="rId3">
            <a:alphaModFix/>
          </a:blip>
          <a:srcRect/>
          <a:stretch/>
        </p:blipFill>
        <p:spPr>
          <a:xfrm>
            <a:off x="969038" y="685425"/>
            <a:ext cx="10253927" cy="548715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g39175aa9f0c_6_89"/>
          <p:cNvSpPr txBox="1">
            <a:spLocks noGrp="1"/>
          </p:cNvSpPr>
          <p:nvPr>
            <p:ph type="body" idx="2"/>
          </p:nvPr>
        </p:nvSpPr>
        <p:spPr>
          <a:xfrm>
            <a:off x="-7997" y="578100"/>
            <a:ext cx="41148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4000"/>
              <a:buNone/>
            </a:pPr>
            <a:endParaRPr sz="4000" b="0">
              <a:latin typeface="Play"/>
              <a:ea typeface="Play"/>
              <a:cs typeface="Play"/>
              <a:sym typeface="Play"/>
            </a:endParaRPr>
          </a:p>
          <a:p>
            <a:pPr marL="0" lvl="0" indent="0" algn="l" rtl="0">
              <a:lnSpc>
                <a:spcPct val="104694"/>
              </a:lnSpc>
              <a:spcBef>
                <a:spcPts val="0"/>
              </a:spcBef>
              <a:spcAft>
                <a:spcPts val="0"/>
              </a:spcAft>
              <a:buSzPts val="3600"/>
              <a:buNone/>
            </a:pPr>
            <a:endParaRPr/>
          </a:p>
        </p:txBody>
      </p:sp>
      <p:pic>
        <p:nvPicPr>
          <p:cNvPr id="997" name="Google Shape;997;g39175aa9f0c_6_89" title="Screenshot 2025-10-27 at 11.57.14.png"/>
          <p:cNvPicPr preferRelativeResize="0"/>
          <p:nvPr/>
        </p:nvPicPr>
        <p:blipFill rotWithShape="1">
          <a:blip r:embed="rId3">
            <a:alphaModFix/>
          </a:blip>
          <a:srcRect/>
          <a:stretch/>
        </p:blipFill>
        <p:spPr>
          <a:xfrm>
            <a:off x="1362862" y="572412"/>
            <a:ext cx="9466276" cy="571317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g39175aa9f0c_6_95"/>
          <p:cNvSpPr txBox="1">
            <a:spLocks noGrp="1"/>
          </p:cNvSpPr>
          <p:nvPr>
            <p:ph type="body" idx="2"/>
          </p:nvPr>
        </p:nvSpPr>
        <p:spPr>
          <a:xfrm>
            <a:off x="-7992" y="578100"/>
            <a:ext cx="54306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600"/>
              <a:buNone/>
            </a:pPr>
            <a:endParaRPr sz="5400" b="0">
              <a:solidFill>
                <a:schemeClr val="dk1"/>
              </a:solidFill>
              <a:latin typeface="Play"/>
              <a:ea typeface="Play"/>
              <a:cs typeface="Play"/>
              <a:sym typeface="Play"/>
            </a:endParaRPr>
          </a:p>
          <a:p>
            <a:pPr marL="0" lvl="0" indent="0" algn="l" rtl="0">
              <a:lnSpc>
                <a:spcPct val="104694"/>
              </a:lnSpc>
              <a:spcBef>
                <a:spcPts val="0"/>
              </a:spcBef>
              <a:spcAft>
                <a:spcPts val="0"/>
              </a:spcAft>
              <a:buSzPts val="3600"/>
              <a:buNone/>
            </a:pPr>
            <a:endParaRPr/>
          </a:p>
        </p:txBody>
      </p:sp>
      <p:pic>
        <p:nvPicPr>
          <p:cNvPr id="1004" name="Google Shape;1004;g39175aa9f0c_6_95" title="Screenshot 2025-10-27 at 12.00.57.png"/>
          <p:cNvPicPr preferRelativeResize="0"/>
          <p:nvPr/>
        </p:nvPicPr>
        <p:blipFill rotWithShape="1">
          <a:blip r:embed="rId3">
            <a:alphaModFix/>
          </a:blip>
          <a:srcRect/>
          <a:stretch/>
        </p:blipFill>
        <p:spPr>
          <a:xfrm>
            <a:off x="1222750" y="578100"/>
            <a:ext cx="9622449" cy="5721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g39175aa9f0c_6_101"/>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4000"/>
              <a:buFont typeface="Play"/>
              <a:buNone/>
            </a:pPr>
            <a:endParaRPr/>
          </a:p>
        </p:txBody>
      </p:sp>
      <p:pic>
        <p:nvPicPr>
          <p:cNvPr id="1011" name="Google Shape;1011;g39175aa9f0c_6_101" title="Screenshot 2025-10-27 at 12.09.48.png"/>
          <p:cNvPicPr preferRelativeResize="0"/>
          <p:nvPr/>
        </p:nvPicPr>
        <p:blipFill rotWithShape="1">
          <a:blip r:embed="rId3">
            <a:alphaModFix/>
          </a:blip>
          <a:srcRect/>
          <a:stretch/>
        </p:blipFill>
        <p:spPr>
          <a:xfrm>
            <a:off x="1116425" y="777300"/>
            <a:ext cx="9729149" cy="543180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g39175aa9f0c_6_107"/>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1018" name="Google Shape;1018;g39175aa9f0c_6_107"/>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1019" name="Google Shape;1019;g39175aa9f0c_6_107" title="Screenshot 2025-10-27 at 12.10.04.png"/>
          <p:cNvPicPr preferRelativeResize="0"/>
          <p:nvPr/>
        </p:nvPicPr>
        <p:blipFill rotWithShape="1">
          <a:blip r:embed="rId3">
            <a:alphaModFix/>
          </a:blip>
          <a:srcRect/>
          <a:stretch/>
        </p:blipFill>
        <p:spPr>
          <a:xfrm>
            <a:off x="1423208" y="835524"/>
            <a:ext cx="9345580" cy="5186950"/>
          </a:xfrm>
          <a:prstGeom prst="rect">
            <a:avLst/>
          </a:prstGeom>
          <a:noFill/>
          <a:ln>
            <a:noFill/>
          </a:ln>
        </p:spPr>
      </p:pic>
      <p:sp>
        <p:nvSpPr>
          <p:cNvPr id="1020" name="Google Shape;1020;g39175aa9f0c_6_107"/>
          <p:cNvSpPr/>
          <p:nvPr/>
        </p:nvSpPr>
        <p:spPr>
          <a:xfrm>
            <a:off x="5816150" y="3929875"/>
            <a:ext cx="1786800" cy="1248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21" name="Google Shape;1021;g39175aa9f0c_6_107"/>
          <p:cNvSpPr/>
          <p:nvPr/>
        </p:nvSpPr>
        <p:spPr>
          <a:xfrm>
            <a:off x="1772300" y="4708650"/>
            <a:ext cx="2260200" cy="1083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22" name="Google Shape;1022;g39175aa9f0c_6_107"/>
          <p:cNvSpPr/>
          <p:nvPr/>
        </p:nvSpPr>
        <p:spPr>
          <a:xfrm>
            <a:off x="4823825" y="905500"/>
            <a:ext cx="1786800" cy="1083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8"/>
          <p:cNvSpPr txBox="1">
            <a:spLocks noGrp="1"/>
          </p:cNvSpPr>
          <p:nvPr>
            <p:ph type="body" idx="1"/>
          </p:nvPr>
        </p:nvSpPr>
        <p:spPr>
          <a:xfrm>
            <a:off x="952649" y="2591126"/>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111E46"/>
              </a:buClr>
              <a:buSzPts val="2400"/>
              <a:buNone/>
            </a:pPr>
            <a:endParaRPr/>
          </a:p>
        </p:txBody>
      </p:sp>
      <p:sp>
        <p:nvSpPr>
          <p:cNvPr id="202" name="Google Shape;202;p8"/>
          <p:cNvSpPr txBox="1">
            <a:spLocks noGrp="1"/>
          </p:cNvSpPr>
          <p:nvPr>
            <p:ph type="body" idx="2"/>
          </p:nvPr>
        </p:nvSpPr>
        <p:spPr>
          <a:xfrm>
            <a:off x="-8000" y="578100"/>
            <a:ext cx="6440700" cy="12354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Play"/>
              <a:buNone/>
            </a:pPr>
            <a:r>
              <a:rPr lang="en-US" sz="4000" b="0">
                <a:latin typeface="Play"/>
                <a:ea typeface="Play"/>
                <a:cs typeface="Play"/>
                <a:sym typeface="Play"/>
              </a:rPr>
              <a:t>     From where we learn? </a:t>
            </a:r>
            <a:endParaRPr sz="4400" b="0">
              <a:solidFill>
                <a:schemeClr val="dk1"/>
              </a:solidFill>
              <a:latin typeface="Play"/>
              <a:ea typeface="Play"/>
              <a:cs typeface="Play"/>
              <a:sym typeface="Play"/>
            </a:endParaRPr>
          </a:p>
          <a:p>
            <a:pPr marL="808038" lvl="0" indent="0" algn="l" rtl="0">
              <a:lnSpc>
                <a:spcPct val="104694"/>
              </a:lnSpc>
              <a:spcBef>
                <a:spcPts val="0"/>
              </a:spcBef>
              <a:spcAft>
                <a:spcPts val="0"/>
              </a:spcAft>
              <a:buClr>
                <a:schemeClr val="lt1"/>
              </a:buClr>
              <a:buSzPts val="3600"/>
              <a:buNone/>
            </a:pPr>
            <a:endParaRPr/>
          </a:p>
        </p:txBody>
      </p:sp>
      <p:grpSp>
        <p:nvGrpSpPr>
          <p:cNvPr id="203" name="Google Shape;203;p8"/>
          <p:cNvGrpSpPr/>
          <p:nvPr/>
        </p:nvGrpSpPr>
        <p:grpSpPr>
          <a:xfrm>
            <a:off x="10042087" y="-1319576"/>
            <a:ext cx="2641616" cy="2639155"/>
            <a:chOff x="1782854" y="3591929"/>
            <a:chExt cx="742308" cy="741616"/>
          </a:xfrm>
        </p:grpSpPr>
        <p:sp>
          <p:nvSpPr>
            <p:cNvPr id="204" name="Google Shape;204;p8"/>
            <p:cNvSpPr/>
            <p:nvPr/>
          </p:nvSpPr>
          <p:spPr>
            <a:xfrm>
              <a:off x="1834161" y="3663910"/>
              <a:ext cx="98246" cy="107970"/>
            </a:xfrm>
            <a:custGeom>
              <a:avLst/>
              <a:gdLst/>
              <a:ahLst/>
              <a:cxnLst/>
              <a:rect l="l" t="t" r="r" b="b"/>
              <a:pathLst>
                <a:path w="98246" h="107970" extrusionOk="0">
                  <a:moveTo>
                    <a:pt x="0" y="107970"/>
                  </a:moveTo>
                  <a:lnTo>
                    <a:pt x="98247" y="0"/>
                  </a:lnTo>
                  <a:cubicBezTo>
                    <a:pt x="58948" y="29446"/>
                    <a:pt x="25107" y="65982"/>
                    <a:pt x="0" y="10797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05" name="Google Shape;205;p8"/>
            <p:cNvSpPr/>
            <p:nvPr/>
          </p:nvSpPr>
          <p:spPr>
            <a:xfrm>
              <a:off x="1795954" y="3616468"/>
              <a:ext cx="223238" cy="245932"/>
            </a:xfrm>
            <a:custGeom>
              <a:avLst/>
              <a:gdLst/>
              <a:ahLst/>
              <a:cxnLst/>
              <a:rect l="l" t="t" r="r" b="b"/>
              <a:pathLst>
                <a:path w="223238" h="245932" extrusionOk="0">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06" name="Google Shape;206;p8"/>
            <p:cNvSpPr/>
            <p:nvPr/>
          </p:nvSpPr>
          <p:spPr>
            <a:xfrm>
              <a:off x="1782854" y="3599018"/>
              <a:ext cx="295285" cy="325547"/>
            </a:xfrm>
            <a:custGeom>
              <a:avLst/>
              <a:gdLst/>
              <a:ahLst/>
              <a:cxnLst/>
              <a:rect l="l" t="t" r="r" b="b"/>
              <a:pathLst>
                <a:path w="295285" h="325547" extrusionOk="0">
                  <a:moveTo>
                    <a:pt x="265266" y="8180"/>
                  </a:moveTo>
                  <a:lnTo>
                    <a:pt x="4912" y="294465"/>
                  </a:lnTo>
                  <a:cubicBezTo>
                    <a:pt x="2729" y="304826"/>
                    <a:pt x="1092" y="315187"/>
                    <a:pt x="0" y="325548"/>
                  </a:cubicBezTo>
                  <a:lnTo>
                    <a:pt x="295286" y="0"/>
                  </a:lnTo>
                  <a:cubicBezTo>
                    <a:pt x="285461" y="2727"/>
                    <a:pt x="275636" y="5453"/>
                    <a:pt x="265266" y="818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07" name="Google Shape;207;p8"/>
            <p:cNvSpPr/>
            <p:nvPr/>
          </p:nvSpPr>
          <p:spPr>
            <a:xfrm>
              <a:off x="1782854" y="3592475"/>
              <a:ext cx="346592" cy="382259"/>
            </a:xfrm>
            <a:custGeom>
              <a:avLst/>
              <a:gdLst/>
              <a:ahLst/>
              <a:cxnLst/>
              <a:rect l="l" t="t" r="r" b="b"/>
              <a:pathLst>
                <a:path w="346592" h="382259" extrusionOk="0">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08" name="Google Shape;208;p8"/>
            <p:cNvSpPr/>
            <p:nvPr/>
          </p:nvSpPr>
          <p:spPr>
            <a:xfrm>
              <a:off x="1782854" y="3591929"/>
              <a:ext cx="390257" cy="425883"/>
            </a:xfrm>
            <a:custGeom>
              <a:avLst/>
              <a:gdLst/>
              <a:ahLst/>
              <a:cxnLst/>
              <a:rect l="l" t="t" r="r" b="b"/>
              <a:pathLst>
                <a:path w="390257" h="425883" extrusionOk="0">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09" name="Google Shape;209;p8"/>
            <p:cNvSpPr/>
            <p:nvPr/>
          </p:nvSpPr>
          <p:spPr>
            <a:xfrm>
              <a:off x="1788858" y="3594110"/>
              <a:ext cx="424097" cy="463509"/>
            </a:xfrm>
            <a:custGeom>
              <a:avLst/>
              <a:gdLst/>
              <a:ahLst/>
              <a:cxnLst/>
              <a:rect l="l" t="t" r="r" b="b"/>
              <a:pathLst>
                <a:path w="424097" h="463509" extrusionOk="0">
                  <a:moveTo>
                    <a:pt x="402811" y="0"/>
                  </a:moveTo>
                  <a:lnTo>
                    <a:pt x="0" y="442243"/>
                  </a:lnTo>
                  <a:cubicBezTo>
                    <a:pt x="1092" y="449332"/>
                    <a:pt x="3275" y="456421"/>
                    <a:pt x="4912" y="463510"/>
                  </a:cubicBezTo>
                  <a:lnTo>
                    <a:pt x="424098" y="3272"/>
                  </a:lnTo>
                  <a:cubicBezTo>
                    <a:pt x="417002" y="1636"/>
                    <a:pt x="409907" y="546"/>
                    <a:pt x="402811"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10" name="Google Shape;210;p8"/>
            <p:cNvSpPr/>
            <p:nvPr/>
          </p:nvSpPr>
          <p:spPr>
            <a:xfrm>
              <a:off x="1799775" y="3599563"/>
              <a:ext cx="448659" cy="494047"/>
            </a:xfrm>
            <a:custGeom>
              <a:avLst/>
              <a:gdLst/>
              <a:ahLst/>
              <a:cxnLst/>
              <a:rect l="l" t="t" r="r" b="b"/>
              <a:pathLst>
                <a:path w="448659" h="494047" extrusionOk="0">
                  <a:moveTo>
                    <a:pt x="429556" y="0"/>
                  </a:moveTo>
                  <a:lnTo>
                    <a:pt x="0" y="474962"/>
                  </a:lnTo>
                  <a:cubicBezTo>
                    <a:pt x="2183" y="481505"/>
                    <a:pt x="3821" y="487504"/>
                    <a:pt x="6550" y="494047"/>
                  </a:cubicBezTo>
                  <a:lnTo>
                    <a:pt x="448660" y="4908"/>
                  </a:lnTo>
                  <a:cubicBezTo>
                    <a:pt x="442656" y="3272"/>
                    <a:pt x="436106" y="1636"/>
                    <a:pt x="429556"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11" name="Google Shape;211;p8"/>
            <p:cNvSpPr/>
            <p:nvPr/>
          </p:nvSpPr>
          <p:spPr>
            <a:xfrm>
              <a:off x="1811237" y="3609379"/>
              <a:ext cx="471583" cy="516404"/>
            </a:xfrm>
            <a:custGeom>
              <a:avLst/>
              <a:gdLst/>
              <a:ahLst/>
              <a:cxnLst/>
              <a:rect l="l" t="t" r="r" b="b"/>
              <a:pathLst>
                <a:path w="471583" h="516404" extrusionOk="0">
                  <a:moveTo>
                    <a:pt x="453572" y="0"/>
                  </a:moveTo>
                  <a:lnTo>
                    <a:pt x="0" y="498955"/>
                  </a:lnTo>
                  <a:cubicBezTo>
                    <a:pt x="2183" y="504953"/>
                    <a:pt x="5458" y="510951"/>
                    <a:pt x="8187" y="516404"/>
                  </a:cubicBezTo>
                  <a:lnTo>
                    <a:pt x="471584" y="5998"/>
                  </a:lnTo>
                  <a:cubicBezTo>
                    <a:pt x="465580" y="3817"/>
                    <a:pt x="459576" y="1636"/>
                    <a:pt x="453572"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12" name="Google Shape;212;p8"/>
            <p:cNvSpPr/>
            <p:nvPr/>
          </p:nvSpPr>
          <p:spPr>
            <a:xfrm>
              <a:off x="1826520" y="3620285"/>
              <a:ext cx="488504" cy="535490"/>
            </a:xfrm>
            <a:custGeom>
              <a:avLst/>
              <a:gdLst/>
              <a:ahLst/>
              <a:cxnLst/>
              <a:rect l="l" t="t" r="r" b="b"/>
              <a:pathLst>
                <a:path w="488504" h="535490" extrusionOk="0">
                  <a:moveTo>
                    <a:pt x="472130" y="0"/>
                  </a:moveTo>
                  <a:lnTo>
                    <a:pt x="0" y="519131"/>
                  </a:lnTo>
                  <a:cubicBezTo>
                    <a:pt x="2729" y="524584"/>
                    <a:pt x="6004" y="530037"/>
                    <a:pt x="9279" y="535490"/>
                  </a:cubicBezTo>
                  <a:lnTo>
                    <a:pt x="488504" y="7634"/>
                  </a:lnTo>
                  <a:cubicBezTo>
                    <a:pt x="483592" y="4908"/>
                    <a:pt x="477588" y="2727"/>
                    <a:pt x="472130"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13" name="Google Shape;213;p8"/>
            <p:cNvSpPr/>
            <p:nvPr/>
          </p:nvSpPr>
          <p:spPr>
            <a:xfrm>
              <a:off x="1843440" y="3635554"/>
              <a:ext cx="501603" cy="546396"/>
            </a:xfrm>
            <a:custGeom>
              <a:avLst/>
              <a:gdLst/>
              <a:ahLst/>
              <a:cxnLst/>
              <a:rect l="l" t="t" r="r" b="b"/>
              <a:pathLst>
                <a:path w="501603" h="546396" extrusionOk="0">
                  <a:moveTo>
                    <a:pt x="485775" y="0"/>
                  </a:moveTo>
                  <a:lnTo>
                    <a:pt x="0" y="531673"/>
                  </a:lnTo>
                  <a:cubicBezTo>
                    <a:pt x="3275" y="536581"/>
                    <a:pt x="7096" y="542034"/>
                    <a:pt x="10370" y="546397"/>
                  </a:cubicBezTo>
                  <a:lnTo>
                    <a:pt x="501604" y="8725"/>
                  </a:lnTo>
                  <a:cubicBezTo>
                    <a:pt x="496146" y="5998"/>
                    <a:pt x="491233" y="2727"/>
                    <a:pt x="485775"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14" name="Google Shape;214;p8"/>
            <p:cNvSpPr/>
            <p:nvPr/>
          </p:nvSpPr>
          <p:spPr>
            <a:xfrm>
              <a:off x="1864727" y="3652458"/>
              <a:ext cx="507607" cy="556211"/>
            </a:xfrm>
            <a:custGeom>
              <a:avLst/>
              <a:gdLst/>
              <a:ahLst/>
              <a:cxnLst/>
              <a:rect l="l" t="t" r="r" b="b"/>
              <a:pathLst>
                <a:path w="507607" h="556211" extrusionOk="0">
                  <a:moveTo>
                    <a:pt x="492871" y="0"/>
                  </a:moveTo>
                  <a:lnTo>
                    <a:pt x="0" y="542579"/>
                  </a:lnTo>
                  <a:cubicBezTo>
                    <a:pt x="3821" y="546942"/>
                    <a:pt x="7641" y="551850"/>
                    <a:pt x="11462" y="556212"/>
                  </a:cubicBezTo>
                  <a:lnTo>
                    <a:pt x="507608" y="9815"/>
                  </a:lnTo>
                  <a:cubicBezTo>
                    <a:pt x="502695" y="6544"/>
                    <a:pt x="497783" y="3272"/>
                    <a:pt x="492871"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15" name="Google Shape;215;p8"/>
            <p:cNvSpPr/>
            <p:nvPr/>
          </p:nvSpPr>
          <p:spPr>
            <a:xfrm>
              <a:off x="1885468" y="3671544"/>
              <a:ext cx="511428" cy="560029"/>
            </a:xfrm>
            <a:custGeom>
              <a:avLst/>
              <a:gdLst/>
              <a:ahLst/>
              <a:cxnLst/>
              <a:rect l="l" t="t" r="r" b="b"/>
              <a:pathLst>
                <a:path w="511428" h="560029" extrusionOk="0">
                  <a:moveTo>
                    <a:pt x="497237" y="0"/>
                  </a:moveTo>
                  <a:lnTo>
                    <a:pt x="0" y="547487"/>
                  </a:lnTo>
                  <a:cubicBezTo>
                    <a:pt x="3821" y="551304"/>
                    <a:pt x="8187" y="556212"/>
                    <a:pt x="12554" y="560029"/>
                  </a:cubicBezTo>
                  <a:lnTo>
                    <a:pt x="511428" y="11452"/>
                  </a:lnTo>
                  <a:cubicBezTo>
                    <a:pt x="506516" y="7089"/>
                    <a:pt x="502149" y="3817"/>
                    <a:pt x="497237"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16" name="Google Shape;216;p8"/>
            <p:cNvSpPr/>
            <p:nvPr/>
          </p:nvSpPr>
          <p:spPr>
            <a:xfrm>
              <a:off x="1907846" y="3692265"/>
              <a:ext cx="510882" cy="562210"/>
            </a:xfrm>
            <a:custGeom>
              <a:avLst/>
              <a:gdLst/>
              <a:ahLst/>
              <a:cxnLst/>
              <a:rect l="l" t="t" r="r" b="b"/>
              <a:pathLst>
                <a:path w="510882" h="562210" extrusionOk="0">
                  <a:moveTo>
                    <a:pt x="499420" y="0"/>
                  </a:moveTo>
                  <a:lnTo>
                    <a:pt x="0" y="550759"/>
                  </a:lnTo>
                  <a:cubicBezTo>
                    <a:pt x="4367" y="554576"/>
                    <a:pt x="8733" y="558393"/>
                    <a:pt x="13100" y="562211"/>
                  </a:cubicBezTo>
                  <a:lnTo>
                    <a:pt x="510883" y="13087"/>
                  </a:lnTo>
                  <a:cubicBezTo>
                    <a:pt x="508153" y="8180"/>
                    <a:pt x="503241" y="4363"/>
                    <a:pt x="499420"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17" name="Google Shape;217;p8"/>
            <p:cNvSpPr/>
            <p:nvPr/>
          </p:nvSpPr>
          <p:spPr>
            <a:xfrm>
              <a:off x="1934591" y="3716804"/>
              <a:ext cx="507607" cy="556757"/>
            </a:xfrm>
            <a:custGeom>
              <a:avLst/>
              <a:gdLst/>
              <a:ahLst/>
              <a:cxnLst/>
              <a:rect l="l" t="t" r="r" b="b"/>
              <a:pathLst>
                <a:path w="507607" h="556757" extrusionOk="0">
                  <a:moveTo>
                    <a:pt x="495600" y="0"/>
                  </a:moveTo>
                  <a:lnTo>
                    <a:pt x="0" y="546397"/>
                  </a:lnTo>
                  <a:cubicBezTo>
                    <a:pt x="4912" y="550214"/>
                    <a:pt x="9825" y="553485"/>
                    <a:pt x="14737" y="556758"/>
                  </a:cubicBezTo>
                  <a:lnTo>
                    <a:pt x="507608" y="13633"/>
                  </a:lnTo>
                  <a:cubicBezTo>
                    <a:pt x="503787" y="9270"/>
                    <a:pt x="499966" y="4363"/>
                    <a:pt x="495600"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18" name="Google Shape;218;p8"/>
            <p:cNvSpPr/>
            <p:nvPr/>
          </p:nvSpPr>
          <p:spPr>
            <a:xfrm>
              <a:off x="1960790" y="3741343"/>
              <a:ext cx="499966" cy="548577"/>
            </a:xfrm>
            <a:custGeom>
              <a:avLst/>
              <a:gdLst/>
              <a:ahLst/>
              <a:cxnLst/>
              <a:rect l="l" t="t" r="r" b="b"/>
              <a:pathLst>
                <a:path w="499966" h="548577" extrusionOk="0">
                  <a:moveTo>
                    <a:pt x="489596" y="0"/>
                  </a:moveTo>
                  <a:lnTo>
                    <a:pt x="0" y="539853"/>
                  </a:lnTo>
                  <a:cubicBezTo>
                    <a:pt x="5458" y="543125"/>
                    <a:pt x="10370" y="545851"/>
                    <a:pt x="15829" y="548578"/>
                  </a:cubicBezTo>
                  <a:lnTo>
                    <a:pt x="499966" y="14723"/>
                  </a:lnTo>
                  <a:cubicBezTo>
                    <a:pt x="496691" y="9816"/>
                    <a:pt x="493416" y="4908"/>
                    <a:pt x="489596"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19" name="Google Shape;219;p8"/>
            <p:cNvSpPr/>
            <p:nvPr/>
          </p:nvSpPr>
          <p:spPr>
            <a:xfrm>
              <a:off x="1989172" y="3768063"/>
              <a:ext cx="490687" cy="535490"/>
            </a:xfrm>
            <a:custGeom>
              <a:avLst/>
              <a:gdLst/>
              <a:ahLst/>
              <a:cxnLst/>
              <a:rect l="l" t="t" r="r" b="b"/>
              <a:pathLst>
                <a:path w="490687" h="535490" extrusionOk="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20" name="Google Shape;220;p8"/>
            <p:cNvSpPr/>
            <p:nvPr/>
          </p:nvSpPr>
          <p:spPr>
            <a:xfrm>
              <a:off x="2021375" y="3798600"/>
              <a:ext cx="471583" cy="518586"/>
            </a:xfrm>
            <a:custGeom>
              <a:avLst/>
              <a:gdLst/>
              <a:ahLst/>
              <a:cxnLst/>
              <a:rect l="l" t="t" r="r" b="b"/>
              <a:pathLst>
                <a:path w="471583" h="518586" extrusionOk="0">
                  <a:moveTo>
                    <a:pt x="463942" y="0"/>
                  </a:moveTo>
                  <a:lnTo>
                    <a:pt x="0" y="512042"/>
                  </a:lnTo>
                  <a:cubicBezTo>
                    <a:pt x="6004" y="514224"/>
                    <a:pt x="12008" y="516405"/>
                    <a:pt x="18012" y="518586"/>
                  </a:cubicBezTo>
                  <a:lnTo>
                    <a:pt x="471584" y="17450"/>
                  </a:lnTo>
                  <a:cubicBezTo>
                    <a:pt x="469401" y="10906"/>
                    <a:pt x="467217" y="5453"/>
                    <a:pt x="463942"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21" name="Google Shape;221;p8"/>
            <p:cNvSpPr/>
            <p:nvPr/>
          </p:nvSpPr>
          <p:spPr>
            <a:xfrm>
              <a:off x="2055762" y="3830773"/>
              <a:ext cx="450842" cy="495683"/>
            </a:xfrm>
            <a:custGeom>
              <a:avLst/>
              <a:gdLst/>
              <a:ahLst/>
              <a:cxnLst/>
              <a:rect l="l" t="t" r="r" b="b"/>
              <a:pathLst>
                <a:path w="450842" h="495683" extrusionOk="0">
                  <a:moveTo>
                    <a:pt x="444293" y="0"/>
                  </a:moveTo>
                  <a:lnTo>
                    <a:pt x="0" y="490775"/>
                  </a:lnTo>
                  <a:cubicBezTo>
                    <a:pt x="6550" y="492411"/>
                    <a:pt x="13100" y="494047"/>
                    <a:pt x="19649" y="495683"/>
                  </a:cubicBezTo>
                  <a:lnTo>
                    <a:pt x="450843" y="19631"/>
                  </a:lnTo>
                  <a:cubicBezTo>
                    <a:pt x="449205" y="12542"/>
                    <a:pt x="446476" y="5998"/>
                    <a:pt x="444293"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22" name="Google Shape;222;p8"/>
            <p:cNvSpPr/>
            <p:nvPr/>
          </p:nvSpPr>
          <p:spPr>
            <a:xfrm>
              <a:off x="2091785" y="3866218"/>
              <a:ext cx="424643" cy="465145"/>
            </a:xfrm>
            <a:custGeom>
              <a:avLst/>
              <a:gdLst/>
              <a:ahLst/>
              <a:cxnLst/>
              <a:rect l="l" t="t" r="r" b="b"/>
              <a:pathLst>
                <a:path w="424643" h="465145" extrusionOk="0">
                  <a:moveTo>
                    <a:pt x="419731" y="0"/>
                  </a:moveTo>
                  <a:lnTo>
                    <a:pt x="0" y="462419"/>
                  </a:lnTo>
                  <a:cubicBezTo>
                    <a:pt x="7096" y="463510"/>
                    <a:pt x="14191" y="464601"/>
                    <a:pt x="21287" y="465146"/>
                  </a:cubicBezTo>
                  <a:lnTo>
                    <a:pt x="424644" y="20176"/>
                  </a:lnTo>
                  <a:cubicBezTo>
                    <a:pt x="423006" y="14178"/>
                    <a:pt x="421369" y="7089"/>
                    <a:pt x="419731"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23" name="Google Shape;223;p8"/>
            <p:cNvSpPr/>
            <p:nvPr/>
          </p:nvSpPr>
          <p:spPr>
            <a:xfrm>
              <a:off x="2131630" y="3906025"/>
              <a:ext cx="390257" cy="427519"/>
            </a:xfrm>
            <a:custGeom>
              <a:avLst/>
              <a:gdLst/>
              <a:ahLst/>
              <a:cxnLst/>
              <a:rect l="l" t="t" r="r" b="b"/>
              <a:pathLst>
                <a:path w="390257" h="427519" extrusionOk="0">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24" name="Google Shape;224;p8"/>
            <p:cNvSpPr/>
            <p:nvPr/>
          </p:nvSpPr>
          <p:spPr>
            <a:xfrm>
              <a:off x="2174749" y="3949650"/>
              <a:ext cx="350413" cy="383895"/>
            </a:xfrm>
            <a:custGeom>
              <a:avLst/>
              <a:gdLst/>
              <a:ahLst/>
              <a:cxnLst/>
              <a:rect l="l" t="t" r="r" b="b"/>
              <a:pathLst>
                <a:path w="350413" h="383895" extrusionOk="0">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25" name="Google Shape;225;p8"/>
            <p:cNvSpPr/>
            <p:nvPr/>
          </p:nvSpPr>
          <p:spPr>
            <a:xfrm>
              <a:off x="2224418" y="3998727"/>
              <a:ext cx="297468" cy="327183"/>
            </a:xfrm>
            <a:custGeom>
              <a:avLst/>
              <a:gdLst/>
              <a:ahLst/>
              <a:cxnLst/>
              <a:rect l="l" t="t" r="r" b="b"/>
              <a:pathLst>
                <a:path w="297468" h="327183" extrusionOk="0">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26" name="Google Shape;226;p8"/>
            <p:cNvSpPr/>
            <p:nvPr/>
          </p:nvSpPr>
          <p:spPr>
            <a:xfrm>
              <a:off x="2285004" y="4059257"/>
              <a:ext cx="227058" cy="249750"/>
            </a:xfrm>
            <a:custGeom>
              <a:avLst/>
              <a:gdLst/>
              <a:ahLst/>
              <a:cxnLst/>
              <a:rect l="l" t="t" r="r" b="b"/>
              <a:pathLst>
                <a:path w="227058" h="249750" extrusionOk="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227" name="Google Shape;227;p8"/>
            <p:cNvSpPr/>
            <p:nvPr/>
          </p:nvSpPr>
          <p:spPr>
            <a:xfrm>
              <a:off x="2368513" y="4148141"/>
              <a:ext cx="105888" cy="115604"/>
            </a:xfrm>
            <a:custGeom>
              <a:avLst/>
              <a:gdLst/>
              <a:ahLst/>
              <a:cxnLst/>
              <a:rect l="l" t="t" r="r" b="b"/>
              <a:pathLst>
                <a:path w="105888" h="115604" extrusionOk="0">
                  <a:moveTo>
                    <a:pt x="105888" y="0"/>
                  </a:moveTo>
                  <a:lnTo>
                    <a:pt x="0" y="115605"/>
                  </a:lnTo>
                  <a:cubicBezTo>
                    <a:pt x="43119" y="85068"/>
                    <a:pt x="79689" y="45805"/>
                    <a:pt x="105888" y="0"/>
                  </a:cubicBezTo>
                  <a:close/>
                </a:path>
              </a:pathLst>
            </a:custGeom>
            <a:solidFill>
              <a:srgbClr val="FFD168">
                <a:alpha val="6078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pic>
        <p:nvPicPr>
          <p:cNvPr id="228" name="Google Shape;228;p8"/>
          <p:cNvPicPr preferRelativeResize="0"/>
          <p:nvPr/>
        </p:nvPicPr>
        <p:blipFill rotWithShape="1">
          <a:blip r:embed="rId3">
            <a:alphaModFix/>
          </a:blip>
          <a:srcRect/>
          <a:stretch/>
        </p:blipFill>
        <p:spPr>
          <a:xfrm>
            <a:off x="632106" y="2238379"/>
            <a:ext cx="10927800" cy="41928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g39175aa9f0c_6_114"/>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1029" name="Google Shape;1029;g39175aa9f0c_6_114"/>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1030" name="Google Shape;1030;g39175aa9f0c_6_114" title="Screenshot 2025-10-27 at 12.10.15.png"/>
          <p:cNvPicPr preferRelativeResize="0"/>
          <p:nvPr/>
        </p:nvPicPr>
        <p:blipFill rotWithShape="1">
          <a:blip r:embed="rId3">
            <a:alphaModFix/>
          </a:blip>
          <a:srcRect/>
          <a:stretch/>
        </p:blipFill>
        <p:spPr>
          <a:xfrm>
            <a:off x="1342330" y="773963"/>
            <a:ext cx="9507326" cy="531007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g39175aa9f0c_6_121"/>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1037" name="Google Shape;1037;g39175aa9f0c_6_121"/>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1038" name="Google Shape;1038;g39175aa9f0c_6_121" title="Screenshot 2025-10-27 at 12.10.27.png"/>
          <p:cNvPicPr preferRelativeResize="0"/>
          <p:nvPr/>
        </p:nvPicPr>
        <p:blipFill rotWithShape="1">
          <a:blip r:embed="rId3">
            <a:alphaModFix/>
          </a:blip>
          <a:srcRect/>
          <a:stretch/>
        </p:blipFill>
        <p:spPr>
          <a:xfrm>
            <a:off x="2505338" y="567475"/>
            <a:ext cx="7336474" cy="5723050"/>
          </a:xfrm>
          <a:prstGeom prst="rect">
            <a:avLst/>
          </a:prstGeom>
          <a:noFill/>
          <a:ln>
            <a:noFill/>
          </a:ln>
        </p:spPr>
      </p:pic>
      <p:sp>
        <p:nvSpPr>
          <p:cNvPr id="1039" name="Google Shape;1039;g39175aa9f0c_6_121"/>
          <p:cNvSpPr/>
          <p:nvPr/>
        </p:nvSpPr>
        <p:spPr>
          <a:xfrm>
            <a:off x="4621750" y="191065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40" name="Google Shape;1040;g39175aa9f0c_6_121"/>
          <p:cNvSpPr/>
          <p:nvPr/>
        </p:nvSpPr>
        <p:spPr>
          <a:xfrm>
            <a:off x="3965075" y="191065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41" name="Google Shape;1041;g39175aa9f0c_6_121"/>
          <p:cNvSpPr/>
          <p:nvPr/>
        </p:nvSpPr>
        <p:spPr>
          <a:xfrm>
            <a:off x="2717600" y="169015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42" name="Google Shape;1042;g39175aa9f0c_6_121"/>
          <p:cNvSpPr/>
          <p:nvPr/>
        </p:nvSpPr>
        <p:spPr>
          <a:xfrm>
            <a:off x="3653400" y="351210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43" name="Google Shape;1043;g39175aa9f0c_6_121"/>
          <p:cNvSpPr/>
          <p:nvPr/>
        </p:nvSpPr>
        <p:spPr>
          <a:xfrm>
            <a:off x="2717600" y="3189325"/>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44" name="Google Shape;1044;g39175aa9f0c_6_121"/>
          <p:cNvSpPr/>
          <p:nvPr/>
        </p:nvSpPr>
        <p:spPr>
          <a:xfrm>
            <a:off x="4801475" y="327750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45" name="Google Shape;1045;g39175aa9f0c_6_121"/>
          <p:cNvSpPr/>
          <p:nvPr/>
        </p:nvSpPr>
        <p:spPr>
          <a:xfrm>
            <a:off x="6011325" y="169015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46" name="Google Shape;1046;g39175aa9f0c_6_121"/>
          <p:cNvSpPr/>
          <p:nvPr/>
        </p:nvSpPr>
        <p:spPr>
          <a:xfrm>
            <a:off x="6847725" y="169015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47" name="Google Shape;1047;g39175aa9f0c_6_121"/>
          <p:cNvSpPr/>
          <p:nvPr/>
        </p:nvSpPr>
        <p:spPr>
          <a:xfrm>
            <a:off x="3653400" y="483920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48" name="Google Shape;1048;g39175aa9f0c_6_121"/>
          <p:cNvSpPr/>
          <p:nvPr/>
        </p:nvSpPr>
        <p:spPr>
          <a:xfrm>
            <a:off x="4621750" y="522275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49" name="Google Shape;1049;g39175aa9f0c_6_121"/>
          <p:cNvSpPr/>
          <p:nvPr/>
        </p:nvSpPr>
        <p:spPr>
          <a:xfrm>
            <a:off x="6595250" y="4720175"/>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50" name="Google Shape;1050;g39175aa9f0c_6_121"/>
          <p:cNvSpPr/>
          <p:nvPr/>
        </p:nvSpPr>
        <p:spPr>
          <a:xfrm>
            <a:off x="5758850" y="344705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51" name="Google Shape;1051;g39175aa9f0c_6_121"/>
          <p:cNvSpPr/>
          <p:nvPr/>
        </p:nvSpPr>
        <p:spPr>
          <a:xfrm>
            <a:off x="7002775" y="3368275"/>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52" name="Google Shape;1052;g39175aa9f0c_6_121"/>
          <p:cNvSpPr/>
          <p:nvPr/>
        </p:nvSpPr>
        <p:spPr>
          <a:xfrm>
            <a:off x="8927475" y="327750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53" name="Google Shape;1053;g39175aa9f0c_6_121"/>
          <p:cNvSpPr/>
          <p:nvPr/>
        </p:nvSpPr>
        <p:spPr>
          <a:xfrm>
            <a:off x="7839175" y="502155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54" name="Google Shape;1054;g39175aa9f0c_6_121"/>
          <p:cNvSpPr/>
          <p:nvPr/>
        </p:nvSpPr>
        <p:spPr>
          <a:xfrm>
            <a:off x="8927475" y="455105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55" name="Google Shape;1055;g39175aa9f0c_6_121"/>
          <p:cNvSpPr/>
          <p:nvPr/>
        </p:nvSpPr>
        <p:spPr>
          <a:xfrm>
            <a:off x="9073700" y="223125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56" name="Google Shape;1056;g39175aa9f0c_6_121"/>
          <p:cNvSpPr/>
          <p:nvPr/>
        </p:nvSpPr>
        <p:spPr>
          <a:xfrm>
            <a:off x="7002775" y="27745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57" name="Google Shape;1057;g39175aa9f0c_6_121"/>
          <p:cNvSpPr/>
          <p:nvPr/>
        </p:nvSpPr>
        <p:spPr>
          <a:xfrm>
            <a:off x="8032750" y="57810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58" name="Google Shape;1058;g39175aa9f0c_6_121"/>
          <p:cNvSpPr/>
          <p:nvPr/>
        </p:nvSpPr>
        <p:spPr>
          <a:xfrm>
            <a:off x="9005400" y="22265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g39175aa9f0c_6_128"/>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1065" name="Google Shape;1065;g39175aa9f0c_6_128"/>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1066" name="Google Shape;1066;g39175aa9f0c_6_128" title="Screenshot 2025-10-27 at 12.10.38.png"/>
          <p:cNvPicPr preferRelativeResize="0"/>
          <p:nvPr/>
        </p:nvPicPr>
        <p:blipFill rotWithShape="1">
          <a:blip r:embed="rId3">
            <a:alphaModFix/>
          </a:blip>
          <a:srcRect/>
          <a:stretch/>
        </p:blipFill>
        <p:spPr>
          <a:xfrm>
            <a:off x="2389250" y="578100"/>
            <a:ext cx="7266352" cy="5588624"/>
          </a:xfrm>
          <a:prstGeom prst="rect">
            <a:avLst/>
          </a:prstGeom>
          <a:noFill/>
          <a:ln>
            <a:noFill/>
          </a:ln>
        </p:spPr>
      </p:pic>
      <p:sp>
        <p:nvSpPr>
          <p:cNvPr id="1067" name="Google Shape;1067;g39175aa9f0c_6_128"/>
          <p:cNvSpPr/>
          <p:nvPr/>
        </p:nvSpPr>
        <p:spPr>
          <a:xfrm>
            <a:off x="6814425" y="842525"/>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68" name="Google Shape;1068;g39175aa9f0c_6_128"/>
          <p:cNvSpPr/>
          <p:nvPr/>
        </p:nvSpPr>
        <p:spPr>
          <a:xfrm>
            <a:off x="7650825" y="124980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69" name="Google Shape;1069;g39175aa9f0c_6_128"/>
          <p:cNvSpPr/>
          <p:nvPr/>
        </p:nvSpPr>
        <p:spPr>
          <a:xfrm>
            <a:off x="6531800" y="290480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70" name="Google Shape;1070;g39175aa9f0c_6_128"/>
          <p:cNvSpPr/>
          <p:nvPr/>
        </p:nvSpPr>
        <p:spPr>
          <a:xfrm>
            <a:off x="7650825" y="309315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71" name="Google Shape;1071;g39175aa9f0c_6_128"/>
          <p:cNvSpPr/>
          <p:nvPr/>
        </p:nvSpPr>
        <p:spPr>
          <a:xfrm>
            <a:off x="8769850" y="2695875"/>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72" name="Google Shape;1072;g39175aa9f0c_6_128"/>
          <p:cNvSpPr/>
          <p:nvPr/>
        </p:nvSpPr>
        <p:spPr>
          <a:xfrm>
            <a:off x="6531800" y="444080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73" name="Google Shape;1073;g39175aa9f0c_6_128"/>
          <p:cNvSpPr/>
          <p:nvPr/>
        </p:nvSpPr>
        <p:spPr>
          <a:xfrm>
            <a:off x="7578050" y="455465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74" name="Google Shape;1074;g39175aa9f0c_6_128"/>
          <p:cNvSpPr/>
          <p:nvPr/>
        </p:nvSpPr>
        <p:spPr>
          <a:xfrm>
            <a:off x="8769850" y="468135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g39175aa9f0c_6_135"/>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1081" name="Google Shape;1081;g39175aa9f0c_6_135"/>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1082" name="Google Shape;1082;g39175aa9f0c_6_135" title="Screenshot 2025-10-27 at 12.10.51.png"/>
          <p:cNvPicPr preferRelativeResize="0"/>
          <p:nvPr/>
        </p:nvPicPr>
        <p:blipFill rotWithShape="1">
          <a:blip r:embed="rId3">
            <a:alphaModFix/>
          </a:blip>
          <a:srcRect/>
          <a:stretch/>
        </p:blipFill>
        <p:spPr>
          <a:xfrm>
            <a:off x="1759800" y="578100"/>
            <a:ext cx="8672399" cy="563885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g39175aa9f0c_6_142"/>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1089" name="Google Shape;1089;g39175aa9f0c_6_142"/>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1090" name="Google Shape;1090;g39175aa9f0c_6_142" title="Screenshot 2025-10-27 at 12.11.01.png"/>
          <p:cNvPicPr preferRelativeResize="0"/>
          <p:nvPr/>
        </p:nvPicPr>
        <p:blipFill rotWithShape="1">
          <a:blip r:embed="rId3">
            <a:alphaModFix/>
          </a:blip>
          <a:srcRect/>
          <a:stretch/>
        </p:blipFill>
        <p:spPr>
          <a:xfrm>
            <a:off x="1373000" y="578100"/>
            <a:ext cx="9601150" cy="57170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g39175aa9f0c_6_149"/>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1097" name="Google Shape;1097;g39175aa9f0c_6_149"/>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1098" name="Google Shape;1098;g39175aa9f0c_6_149" title="Screenshot 2025-10-27 at 12.11.14.png"/>
          <p:cNvPicPr preferRelativeResize="0"/>
          <p:nvPr/>
        </p:nvPicPr>
        <p:blipFill rotWithShape="1">
          <a:blip r:embed="rId3">
            <a:alphaModFix/>
          </a:blip>
          <a:srcRect/>
          <a:stretch/>
        </p:blipFill>
        <p:spPr>
          <a:xfrm>
            <a:off x="1694669" y="578100"/>
            <a:ext cx="8957798" cy="5629049"/>
          </a:xfrm>
          <a:prstGeom prst="rect">
            <a:avLst/>
          </a:prstGeom>
          <a:noFill/>
          <a:ln>
            <a:noFill/>
          </a:ln>
        </p:spPr>
      </p:pic>
      <p:sp>
        <p:nvSpPr>
          <p:cNvPr id="1099" name="Google Shape;1099;g39175aa9f0c_6_149"/>
          <p:cNvSpPr/>
          <p:nvPr/>
        </p:nvSpPr>
        <p:spPr>
          <a:xfrm>
            <a:off x="5005225" y="71040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100" name="Google Shape;1100;g39175aa9f0c_6_149"/>
          <p:cNvSpPr/>
          <p:nvPr/>
        </p:nvSpPr>
        <p:spPr>
          <a:xfrm>
            <a:off x="8304075" y="77290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101" name="Google Shape;1101;g39175aa9f0c_6_149"/>
          <p:cNvSpPr/>
          <p:nvPr/>
        </p:nvSpPr>
        <p:spPr>
          <a:xfrm>
            <a:off x="9060100" y="86110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102" name="Google Shape;1102;g39175aa9f0c_6_149"/>
          <p:cNvSpPr/>
          <p:nvPr/>
        </p:nvSpPr>
        <p:spPr>
          <a:xfrm>
            <a:off x="5090000" y="2207875"/>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103" name="Google Shape;1103;g39175aa9f0c_6_149"/>
          <p:cNvSpPr/>
          <p:nvPr/>
        </p:nvSpPr>
        <p:spPr>
          <a:xfrm>
            <a:off x="5755375" y="1910775"/>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104" name="Google Shape;1104;g39175aa9f0c_6_149"/>
          <p:cNvSpPr/>
          <p:nvPr/>
        </p:nvSpPr>
        <p:spPr>
          <a:xfrm>
            <a:off x="8400000" y="2140225"/>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105" name="Google Shape;1105;g39175aa9f0c_6_149"/>
          <p:cNvSpPr/>
          <p:nvPr/>
        </p:nvSpPr>
        <p:spPr>
          <a:xfrm>
            <a:off x="9896500" y="2207875"/>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106" name="Google Shape;1106;g39175aa9f0c_6_149"/>
          <p:cNvSpPr/>
          <p:nvPr/>
        </p:nvSpPr>
        <p:spPr>
          <a:xfrm>
            <a:off x="9816075" y="86110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g39175aa9f0c_6_156"/>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1113" name="Google Shape;1113;g39175aa9f0c_6_156"/>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1114" name="Google Shape;1114;g39175aa9f0c_6_156" title="Screenshot 2025-10-27 at 12.11.24.png"/>
          <p:cNvPicPr preferRelativeResize="0"/>
          <p:nvPr/>
        </p:nvPicPr>
        <p:blipFill rotWithShape="1">
          <a:blip r:embed="rId3">
            <a:alphaModFix/>
          </a:blip>
          <a:srcRect/>
          <a:stretch/>
        </p:blipFill>
        <p:spPr>
          <a:xfrm>
            <a:off x="1328550" y="578100"/>
            <a:ext cx="9534899" cy="562555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g39175aa9f0c_6_163"/>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1121" name="Google Shape;1121;g39175aa9f0c_6_163"/>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1122" name="Google Shape;1122;g39175aa9f0c_6_163" title="Screenshot 2025-10-27 at 12.11.36.png"/>
          <p:cNvPicPr preferRelativeResize="0"/>
          <p:nvPr/>
        </p:nvPicPr>
        <p:blipFill rotWithShape="1">
          <a:blip r:embed="rId3">
            <a:alphaModFix/>
          </a:blip>
          <a:srcRect/>
          <a:stretch/>
        </p:blipFill>
        <p:spPr>
          <a:xfrm>
            <a:off x="1424244" y="578100"/>
            <a:ext cx="9498650" cy="55360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g39175aa9f0c_6_170"/>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1129" name="Google Shape;1129;g39175aa9f0c_6_170"/>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1130" name="Google Shape;1130;g39175aa9f0c_6_170" title="Screenshot 2025-10-27 at 12.11.47.png"/>
          <p:cNvPicPr preferRelativeResize="0"/>
          <p:nvPr/>
        </p:nvPicPr>
        <p:blipFill rotWithShape="1">
          <a:blip r:embed="rId3">
            <a:alphaModFix/>
          </a:blip>
          <a:srcRect/>
          <a:stretch/>
        </p:blipFill>
        <p:spPr>
          <a:xfrm>
            <a:off x="1489093" y="578100"/>
            <a:ext cx="9213801" cy="533664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g39175aa9f0c_6_177"/>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1137" name="Google Shape;1137;g39175aa9f0c_6_177"/>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1138" name="Google Shape;1138;g39175aa9f0c_6_177" title="Screenshot 2025-10-27 at 12.11.56.png"/>
          <p:cNvPicPr preferRelativeResize="0"/>
          <p:nvPr/>
        </p:nvPicPr>
        <p:blipFill rotWithShape="1">
          <a:blip r:embed="rId3">
            <a:alphaModFix/>
          </a:blip>
          <a:srcRect/>
          <a:stretch/>
        </p:blipFill>
        <p:spPr>
          <a:xfrm>
            <a:off x="1345400" y="578100"/>
            <a:ext cx="9013224" cy="5717050"/>
          </a:xfrm>
          <a:prstGeom prst="rect">
            <a:avLst/>
          </a:prstGeom>
          <a:noFill/>
          <a:ln>
            <a:noFill/>
          </a:ln>
        </p:spPr>
      </p:pic>
      <p:sp>
        <p:nvSpPr>
          <p:cNvPr id="1139" name="Google Shape;1139;g39175aa9f0c_6_177"/>
          <p:cNvSpPr/>
          <p:nvPr/>
        </p:nvSpPr>
        <p:spPr>
          <a:xfrm>
            <a:off x="6623400" y="1249800"/>
            <a:ext cx="3650700" cy="1986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3667809df5b_0_2"/>
          <p:cNvSpPr txBox="1">
            <a:spLocks noGrp="1"/>
          </p:cNvSpPr>
          <p:nvPr>
            <p:ph type="body" idx="1"/>
          </p:nvPr>
        </p:nvSpPr>
        <p:spPr>
          <a:xfrm>
            <a:off x="854249" y="2716226"/>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endParaRPr sz="1900" b="1">
              <a:solidFill>
                <a:schemeClr val="dk1"/>
              </a:solidFill>
              <a:latin typeface="Arial"/>
              <a:ea typeface="Arial"/>
              <a:cs typeface="Arial"/>
              <a:sym typeface="Arial"/>
            </a:endParaRPr>
          </a:p>
          <a:p>
            <a:pPr marL="0" lvl="0" indent="0" algn="l" rtl="0">
              <a:lnSpc>
                <a:spcPct val="115000"/>
              </a:lnSpc>
              <a:spcBef>
                <a:spcPts val="1200"/>
              </a:spcBef>
              <a:spcAft>
                <a:spcPts val="0"/>
              </a:spcAft>
              <a:buSzPts val="2400"/>
              <a:buNone/>
            </a:pPr>
            <a:endParaRPr sz="1900" b="1">
              <a:solidFill>
                <a:schemeClr val="dk1"/>
              </a:solidFill>
              <a:latin typeface="Arial"/>
              <a:ea typeface="Arial"/>
              <a:cs typeface="Arial"/>
              <a:sym typeface="Arial"/>
            </a:endParaRPr>
          </a:p>
          <a:p>
            <a:pPr marL="0" lvl="0" indent="0" algn="l" rtl="0">
              <a:lnSpc>
                <a:spcPct val="115000"/>
              </a:lnSpc>
              <a:spcBef>
                <a:spcPts val="1200"/>
              </a:spcBef>
              <a:spcAft>
                <a:spcPts val="0"/>
              </a:spcAft>
              <a:buSzPts val="2400"/>
              <a:buNone/>
            </a:pPr>
            <a:endParaRPr sz="1900" b="1">
              <a:solidFill>
                <a:schemeClr val="dk1"/>
              </a:solidFill>
              <a:latin typeface="Arial"/>
              <a:ea typeface="Arial"/>
              <a:cs typeface="Arial"/>
              <a:sym typeface="Arial"/>
            </a:endParaRPr>
          </a:p>
          <a:p>
            <a:pPr marL="0" lvl="0" indent="0" algn="l" rtl="0">
              <a:lnSpc>
                <a:spcPct val="103333"/>
              </a:lnSpc>
              <a:spcBef>
                <a:spcPts val="1200"/>
              </a:spcBef>
              <a:spcAft>
                <a:spcPts val="0"/>
              </a:spcAft>
              <a:buSzPts val="2400"/>
              <a:buNone/>
            </a:pPr>
            <a:endParaRPr sz="1900" b="1">
              <a:solidFill>
                <a:schemeClr val="dk1"/>
              </a:solidFill>
              <a:latin typeface="Arial"/>
              <a:ea typeface="Arial"/>
              <a:cs typeface="Arial"/>
              <a:sym typeface="Arial"/>
            </a:endParaRPr>
          </a:p>
        </p:txBody>
      </p:sp>
      <p:sp>
        <p:nvSpPr>
          <p:cNvPr id="235" name="Google Shape;235;g3667809df5b_0_2"/>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Play"/>
              <a:buNone/>
            </a:pPr>
            <a:r>
              <a:rPr lang="en-US" sz="4000" b="0">
                <a:latin typeface="Play"/>
                <a:ea typeface="Play"/>
                <a:cs typeface="Play"/>
                <a:sym typeface="Play"/>
              </a:rPr>
              <a:t>     SocMed</a:t>
            </a:r>
            <a:endParaRPr/>
          </a:p>
        </p:txBody>
      </p:sp>
      <p:pic>
        <p:nvPicPr>
          <p:cNvPr id="236" name="Google Shape;236;g3667809df5b_0_2"/>
          <p:cNvPicPr preferRelativeResize="0"/>
          <p:nvPr/>
        </p:nvPicPr>
        <p:blipFill rotWithShape="1">
          <a:blip r:embed="rId3">
            <a:alphaModFix/>
          </a:blip>
          <a:srcRect/>
          <a:stretch/>
        </p:blipFill>
        <p:spPr>
          <a:xfrm>
            <a:off x="409956" y="2365104"/>
            <a:ext cx="10927800" cy="41928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g39175aa9f0c_6_184"/>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1146" name="Google Shape;1146;g39175aa9f0c_6_184"/>
          <p:cNvSpPr txBox="1">
            <a:spLocks noGrp="1"/>
          </p:cNvSpPr>
          <p:nvPr>
            <p:ph type="body" idx="2"/>
          </p:nvPr>
        </p:nvSpPr>
        <p:spPr>
          <a:xfrm>
            <a:off x="-11" y="72744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1147" name="Google Shape;1147;g39175aa9f0c_6_184" title="Screenshot 2025-10-27 at 12.12.05.png"/>
          <p:cNvPicPr preferRelativeResize="0"/>
          <p:nvPr/>
        </p:nvPicPr>
        <p:blipFill rotWithShape="1">
          <a:blip r:embed="rId3">
            <a:alphaModFix/>
          </a:blip>
          <a:srcRect/>
          <a:stretch/>
        </p:blipFill>
        <p:spPr>
          <a:xfrm>
            <a:off x="752668" y="727450"/>
            <a:ext cx="10686648" cy="54031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g39175aa9f0c_6_191"/>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1154" name="Google Shape;1154;g39175aa9f0c_6_191"/>
          <p:cNvSpPr txBox="1">
            <a:spLocks noGrp="1"/>
          </p:cNvSpPr>
          <p:nvPr>
            <p:ph type="body" idx="2"/>
          </p:nvPr>
        </p:nvSpPr>
        <p:spPr>
          <a:xfrm>
            <a:off x="-11" y="674467"/>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1155" name="Google Shape;1155;g39175aa9f0c_6_191" title="Screenshot 2025-10-27 at 12.12.16.png"/>
          <p:cNvPicPr preferRelativeResize="0"/>
          <p:nvPr/>
        </p:nvPicPr>
        <p:blipFill rotWithShape="1">
          <a:blip r:embed="rId3">
            <a:alphaModFix/>
          </a:blip>
          <a:srcRect/>
          <a:stretch/>
        </p:blipFill>
        <p:spPr>
          <a:xfrm>
            <a:off x="1141225" y="674475"/>
            <a:ext cx="9909551" cy="5509050"/>
          </a:xfrm>
          <a:prstGeom prst="rect">
            <a:avLst/>
          </a:prstGeom>
          <a:noFill/>
          <a:ln>
            <a:noFill/>
          </a:ln>
        </p:spPr>
      </p:pic>
      <p:sp>
        <p:nvSpPr>
          <p:cNvPr id="1156" name="Google Shape;1156;g39175aa9f0c_6_191"/>
          <p:cNvSpPr/>
          <p:nvPr/>
        </p:nvSpPr>
        <p:spPr>
          <a:xfrm>
            <a:off x="6678200" y="1065950"/>
            <a:ext cx="4372500" cy="671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g39175aa9f0c_6_198"/>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1163" name="Google Shape;1163;g39175aa9f0c_6_198"/>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1164" name="Google Shape;1164;g39175aa9f0c_6_198" title="Screenshot 2025-10-27 at 12.12.26.png"/>
          <p:cNvPicPr preferRelativeResize="0"/>
          <p:nvPr/>
        </p:nvPicPr>
        <p:blipFill rotWithShape="1">
          <a:blip r:embed="rId3">
            <a:alphaModFix/>
          </a:blip>
          <a:srcRect/>
          <a:stretch/>
        </p:blipFill>
        <p:spPr>
          <a:xfrm>
            <a:off x="1224425" y="578100"/>
            <a:ext cx="9743150" cy="5349551"/>
          </a:xfrm>
          <a:prstGeom prst="rect">
            <a:avLst/>
          </a:prstGeom>
          <a:noFill/>
          <a:ln>
            <a:noFill/>
          </a:ln>
        </p:spPr>
      </p:pic>
      <p:sp>
        <p:nvSpPr>
          <p:cNvPr id="1165" name="Google Shape;1165;g39175aa9f0c_6_198"/>
          <p:cNvSpPr/>
          <p:nvPr/>
        </p:nvSpPr>
        <p:spPr>
          <a:xfrm>
            <a:off x="6652525" y="1926400"/>
            <a:ext cx="4315200" cy="1361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g39175aa9f0c_6_205"/>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1172" name="Google Shape;1172;g39175aa9f0c_6_205"/>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1173" name="Google Shape;1173;g39175aa9f0c_6_205" title="Screenshot 2025-10-27 at 12.12.40.png"/>
          <p:cNvPicPr preferRelativeResize="0"/>
          <p:nvPr/>
        </p:nvPicPr>
        <p:blipFill rotWithShape="1">
          <a:blip r:embed="rId3">
            <a:alphaModFix/>
          </a:blip>
          <a:srcRect/>
          <a:stretch/>
        </p:blipFill>
        <p:spPr>
          <a:xfrm>
            <a:off x="1413443" y="578100"/>
            <a:ext cx="9186200" cy="5469576"/>
          </a:xfrm>
          <a:prstGeom prst="rect">
            <a:avLst/>
          </a:prstGeom>
          <a:noFill/>
          <a:ln>
            <a:noFill/>
          </a:ln>
        </p:spPr>
      </p:pic>
      <p:sp>
        <p:nvSpPr>
          <p:cNvPr id="1174" name="Google Shape;1174;g39175aa9f0c_6_205"/>
          <p:cNvSpPr/>
          <p:nvPr/>
        </p:nvSpPr>
        <p:spPr>
          <a:xfrm>
            <a:off x="1413450" y="4126575"/>
            <a:ext cx="27603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175" name="Google Shape;1175;g39175aa9f0c_6_205"/>
          <p:cNvSpPr/>
          <p:nvPr/>
        </p:nvSpPr>
        <p:spPr>
          <a:xfrm>
            <a:off x="1484625" y="4946775"/>
            <a:ext cx="2239800" cy="935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g39175aa9f0c_6_212"/>
          <p:cNvSpPr txBox="1">
            <a:spLocks noGrp="1"/>
          </p:cNvSpPr>
          <p:nvPr>
            <p:ph type="body" idx="1"/>
          </p:nvPr>
        </p:nvSpPr>
        <p:spPr>
          <a:xfrm>
            <a:off x="931824" y="2361851"/>
            <a:ext cx="10483500" cy="39333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a:p>
        </p:txBody>
      </p:sp>
      <p:sp>
        <p:nvSpPr>
          <p:cNvPr id="1182" name="Google Shape;1182;g39175aa9f0c_6_212"/>
          <p:cNvSpPr txBox="1">
            <a:spLocks noGrp="1"/>
          </p:cNvSpPr>
          <p:nvPr>
            <p:ph type="body" idx="2"/>
          </p:nvPr>
        </p:nvSpPr>
        <p:spPr>
          <a:xfrm>
            <a:off x="-8011" y="578092"/>
            <a:ext cx="3156300" cy="671700"/>
          </a:xfrm>
          <a:prstGeom prst="rect">
            <a:avLst/>
          </a:prstGeom>
          <a:solidFill>
            <a:srgbClr val="EF4870"/>
          </a:solidFill>
          <a:ln>
            <a:noFill/>
          </a:ln>
        </p:spPr>
        <p:txBody>
          <a:bodyPr spcFirstLastPara="1" wrap="square" lIns="91425" tIns="45700" rIns="91425" bIns="45700" anchor="ctr" anchorCtr="0">
            <a:noAutofit/>
          </a:bodyPr>
          <a:lstStyle/>
          <a:p>
            <a:pPr marL="0" lvl="0" indent="0" algn="l" rtl="0">
              <a:lnSpc>
                <a:spcPct val="104694"/>
              </a:lnSpc>
              <a:spcBef>
                <a:spcPts val="0"/>
              </a:spcBef>
              <a:spcAft>
                <a:spcPts val="0"/>
              </a:spcAft>
              <a:buSzPts val="3600"/>
              <a:buNone/>
            </a:pPr>
            <a:endParaRPr/>
          </a:p>
        </p:txBody>
      </p:sp>
      <p:pic>
        <p:nvPicPr>
          <p:cNvPr id="1183" name="Google Shape;1183;g39175aa9f0c_6_212" title="Screenshot 2025-10-27 at 12.12.53.png"/>
          <p:cNvPicPr preferRelativeResize="0"/>
          <p:nvPr/>
        </p:nvPicPr>
        <p:blipFill rotWithShape="1">
          <a:blip r:embed="rId3">
            <a:alphaModFix/>
          </a:blip>
          <a:srcRect/>
          <a:stretch/>
        </p:blipFill>
        <p:spPr>
          <a:xfrm>
            <a:off x="1440018" y="578100"/>
            <a:ext cx="9192675" cy="534995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pic>
        <p:nvPicPr>
          <p:cNvPr id="1188" name="Google Shape;1188;g39175aa9f0c_6_219"/>
          <p:cNvPicPr preferRelativeResize="0">
            <a:picLocks noGrp="1"/>
          </p:cNvPicPr>
          <p:nvPr>
            <p:ph type="pic" idx="2"/>
          </p:nvPr>
        </p:nvPicPr>
        <p:blipFill rotWithShape="1">
          <a:blip r:embed="rId3">
            <a:alphaModFix/>
          </a:blip>
          <a:srcRect l="18887" t="-306" r="142" b="305"/>
          <a:stretch/>
        </p:blipFill>
        <p:spPr>
          <a:xfrm>
            <a:off x="802105" y="340963"/>
            <a:ext cx="6265122" cy="5158391"/>
          </a:xfrm>
          <a:prstGeom prst="rect">
            <a:avLst/>
          </a:prstGeom>
          <a:solidFill>
            <a:srgbClr val="BFBFBF"/>
          </a:solidFill>
          <a:ln>
            <a:noFill/>
          </a:ln>
        </p:spPr>
      </p:pic>
      <p:sp>
        <p:nvSpPr>
          <p:cNvPr id="1189" name="Google Shape;1189;g39175aa9f0c_6_219"/>
          <p:cNvSpPr txBox="1">
            <a:spLocks noGrp="1"/>
          </p:cNvSpPr>
          <p:nvPr>
            <p:ph type="body" idx="1"/>
          </p:nvPr>
        </p:nvSpPr>
        <p:spPr>
          <a:xfrm>
            <a:off x="497743" y="3701390"/>
            <a:ext cx="2845665" cy="671785"/>
          </a:xfrm>
          <a:prstGeom prst="rect">
            <a:avLst/>
          </a:prstGeom>
          <a:solidFill>
            <a:srgbClr val="4DBD98"/>
          </a:solidFill>
          <a:ln>
            <a:noFill/>
          </a:ln>
        </p:spPr>
        <p:txBody>
          <a:bodyPr spcFirstLastPara="1" wrap="square" lIns="91425" tIns="45700" rIns="91425" bIns="45700" anchor="ctr" anchorCtr="0">
            <a:noAutofit/>
          </a:bodyPr>
          <a:lstStyle/>
          <a:p>
            <a:pPr marL="0" lvl="0" indent="0" algn="l" rtl="0">
              <a:lnSpc>
                <a:spcPct val="110852"/>
              </a:lnSpc>
              <a:spcBef>
                <a:spcPts val="0"/>
              </a:spcBef>
              <a:spcAft>
                <a:spcPts val="0"/>
              </a:spcAft>
              <a:buClr>
                <a:schemeClr val="lt1"/>
              </a:buClr>
              <a:buSzPts val="3400"/>
              <a:buNone/>
            </a:pPr>
            <a:r>
              <a:rPr lang="en-US"/>
              <a:t>FOLLOW OUR</a:t>
            </a:r>
            <a:endParaRPr/>
          </a:p>
        </p:txBody>
      </p:sp>
      <p:sp>
        <p:nvSpPr>
          <p:cNvPr id="1190" name="Google Shape;1190;g39175aa9f0c_6_219"/>
          <p:cNvSpPr txBox="1">
            <a:spLocks noGrp="1"/>
          </p:cNvSpPr>
          <p:nvPr>
            <p:ph type="body" idx="3"/>
          </p:nvPr>
        </p:nvSpPr>
        <p:spPr>
          <a:xfrm>
            <a:off x="469949" y="4483710"/>
            <a:ext cx="2225066" cy="671785"/>
          </a:xfrm>
          <a:prstGeom prst="rect">
            <a:avLst/>
          </a:prstGeom>
          <a:solidFill>
            <a:srgbClr val="4DBD98"/>
          </a:solidFill>
          <a:ln>
            <a:noFill/>
          </a:ln>
        </p:spPr>
        <p:txBody>
          <a:bodyPr spcFirstLastPara="1" wrap="square" lIns="91425" tIns="45700" rIns="91425" bIns="45700" anchor="ctr" anchorCtr="0">
            <a:noAutofit/>
          </a:bodyPr>
          <a:lstStyle/>
          <a:p>
            <a:pPr marL="0" lvl="0" indent="0" algn="l" rtl="0">
              <a:lnSpc>
                <a:spcPct val="110852"/>
              </a:lnSpc>
              <a:spcBef>
                <a:spcPts val="0"/>
              </a:spcBef>
              <a:spcAft>
                <a:spcPts val="0"/>
              </a:spcAft>
              <a:buClr>
                <a:schemeClr val="lt1"/>
              </a:buClr>
              <a:buSzPts val="3400"/>
              <a:buNone/>
            </a:pPr>
            <a:r>
              <a:rPr lang="en-US"/>
              <a:t>JOURNEY</a:t>
            </a:r>
            <a:endParaRPr/>
          </a:p>
        </p:txBody>
      </p:sp>
      <p:grpSp>
        <p:nvGrpSpPr>
          <p:cNvPr id="1191" name="Google Shape;1191;g39175aa9f0c_6_219"/>
          <p:cNvGrpSpPr/>
          <p:nvPr/>
        </p:nvGrpSpPr>
        <p:grpSpPr>
          <a:xfrm>
            <a:off x="9610040" y="4855780"/>
            <a:ext cx="538875" cy="538875"/>
            <a:chOff x="1950027" y="2499889"/>
            <a:chExt cx="850463" cy="850463"/>
          </a:xfrm>
        </p:grpSpPr>
        <p:sp>
          <p:nvSpPr>
            <p:cNvPr id="1192" name="Google Shape;1192;g39175aa9f0c_6_219"/>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F48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grpSp>
          <p:nvGrpSpPr>
            <p:cNvPr id="1193" name="Google Shape;1193;g39175aa9f0c_6_219"/>
            <p:cNvGrpSpPr/>
            <p:nvPr/>
          </p:nvGrpSpPr>
          <p:grpSpPr>
            <a:xfrm>
              <a:off x="2107521" y="2657382"/>
              <a:ext cx="535476" cy="535477"/>
              <a:chOff x="2107521" y="2657382"/>
              <a:chExt cx="535476" cy="535477"/>
            </a:xfrm>
          </p:grpSpPr>
          <p:sp>
            <p:nvSpPr>
              <p:cNvPr id="1194" name="Google Shape;1194;g39175aa9f0c_6_219"/>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sp>
            <p:nvSpPr>
              <p:cNvPr id="1195" name="Google Shape;1195;g39175aa9f0c_6_219"/>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sp>
            <p:nvSpPr>
              <p:cNvPr id="1196" name="Google Shape;1196;g39175aa9f0c_6_219"/>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grpSp>
      </p:grpSp>
      <p:grpSp>
        <p:nvGrpSpPr>
          <p:cNvPr id="1197" name="Google Shape;1197;g39175aa9f0c_6_219"/>
          <p:cNvGrpSpPr/>
          <p:nvPr/>
        </p:nvGrpSpPr>
        <p:grpSpPr>
          <a:xfrm>
            <a:off x="7619745" y="4855780"/>
            <a:ext cx="538875" cy="539273"/>
            <a:chOff x="-1196056" y="2499889"/>
            <a:chExt cx="850463" cy="851092"/>
          </a:xfrm>
        </p:grpSpPr>
        <p:sp>
          <p:nvSpPr>
            <p:cNvPr id="1198" name="Google Shape;1198;g39175aa9f0c_6_219"/>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F48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sp>
          <p:nvSpPr>
            <p:cNvPr id="1199" name="Google Shape;1199;g39175aa9f0c_6_219"/>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grpSp>
      <p:grpSp>
        <p:nvGrpSpPr>
          <p:cNvPr id="1200" name="Google Shape;1200;g39175aa9f0c_6_219"/>
          <p:cNvGrpSpPr/>
          <p:nvPr/>
        </p:nvGrpSpPr>
        <p:grpSpPr>
          <a:xfrm>
            <a:off x="8946609" y="4855780"/>
            <a:ext cx="538875" cy="538875"/>
            <a:chOff x="3094393" y="4759137"/>
            <a:chExt cx="1074283" cy="1074283"/>
          </a:xfrm>
        </p:grpSpPr>
        <p:sp>
          <p:nvSpPr>
            <p:cNvPr id="1201" name="Google Shape;1201;g39175aa9f0c_6_219"/>
            <p:cNvSpPr/>
            <p:nvPr/>
          </p:nvSpPr>
          <p:spPr>
            <a:xfrm>
              <a:off x="3094393" y="4759137"/>
              <a:ext cx="1074283" cy="107428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F48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grpSp>
          <p:nvGrpSpPr>
            <p:cNvPr id="1202" name="Google Shape;1202;g39175aa9f0c_6_219"/>
            <p:cNvGrpSpPr/>
            <p:nvPr/>
          </p:nvGrpSpPr>
          <p:grpSpPr>
            <a:xfrm>
              <a:off x="3303016" y="4946695"/>
              <a:ext cx="685139" cy="655838"/>
              <a:chOff x="3303016" y="4946695"/>
              <a:chExt cx="685139" cy="655838"/>
            </a:xfrm>
          </p:grpSpPr>
          <p:sp>
            <p:nvSpPr>
              <p:cNvPr id="1203" name="Google Shape;1203;g39175aa9f0c_6_219"/>
              <p:cNvSpPr/>
              <p:nvPr/>
            </p:nvSpPr>
            <p:spPr>
              <a:xfrm>
                <a:off x="3540110" y="5149321"/>
                <a:ext cx="448045" cy="453212"/>
              </a:xfrm>
              <a:custGeom>
                <a:avLst/>
                <a:gdLst/>
                <a:ahLst/>
                <a:cxnLst/>
                <a:rect l="l" t="t" r="r" b="b"/>
                <a:pathLst>
                  <a:path w="448045" h="453212" extrusionOk="0">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04" name="Google Shape;1204;g39175aa9f0c_6_219"/>
              <p:cNvSpPr/>
              <p:nvPr/>
            </p:nvSpPr>
            <p:spPr>
              <a:xfrm>
                <a:off x="3311799" y="5159950"/>
                <a:ext cx="146847" cy="442047"/>
              </a:xfrm>
              <a:custGeom>
                <a:avLst/>
                <a:gdLst/>
                <a:ahLst/>
                <a:cxnLst/>
                <a:rect l="l" t="t" r="r" b="b"/>
                <a:pathLst>
                  <a:path w="146847" h="442047" extrusionOk="0">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05" name="Google Shape;1205;g39175aa9f0c_6_219"/>
              <p:cNvSpPr/>
              <p:nvPr/>
            </p:nvSpPr>
            <p:spPr>
              <a:xfrm>
                <a:off x="3303016" y="4946695"/>
                <a:ext cx="165330" cy="153521"/>
              </a:xfrm>
              <a:custGeom>
                <a:avLst/>
                <a:gdLst/>
                <a:ahLst/>
                <a:cxnLst/>
                <a:rect l="l" t="t" r="r" b="b"/>
                <a:pathLst>
                  <a:path w="165330" h="153521" extrusionOk="0">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grpSp>
      <p:grpSp>
        <p:nvGrpSpPr>
          <p:cNvPr id="1206" name="Google Shape;1206;g39175aa9f0c_6_219"/>
          <p:cNvGrpSpPr/>
          <p:nvPr/>
        </p:nvGrpSpPr>
        <p:grpSpPr>
          <a:xfrm>
            <a:off x="8283176" y="4855780"/>
            <a:ext cx="538875" cy="538875"/>
            <a:chOff x="2779401" y="1664126"/>
            <a:chExt cx="1074283" cy="1074283"/>
          </a:xfrm>
        </p:grpSpPr>
        <p:sp>
          <p:nvSpPr>
            <p:cNvPr id="1207" name="Google Shape;1207;g39175aa9f0c_6_219"/>
            <p:cNvSpPr/>
            <p:nvPr/>
          </p:nvSpPr>
          <p:spPr>
            <a:xfrm>
              <a:off x="2779401" y="1664126"/>
              <a:ext cx="1074283" cy="107428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F487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alibri"/>
                <a:ea typeface="Calibri"/>
                <a:cs typeface="Calibri"/>
                <a:sym typeface="Calibri"/>
              </a:endParaRPr>
            </a:p>
          </p:txBody>
        </p:sp>
        <p:sp>
          <p:nvSpPr>
            <p:cNvPr id="1208" name="Google Shape;1208;g39175aa9f0c_6_219"/>
            <p:cNvSpPr/>
            <p:nvPr/>
          </p:nvSpPr>
          <p:spPr>
            <a:xfrm>
              <a:off x="2990503" y="1889431"/>
              <a:ext cx="652752" cy="615571"/>
            </a:xfrm>
            <a:custGeom>
              <a:avLst/>
              <a:gdLst/>
              <a:ahLst/>
              <a:cxnLst/>
              <a:rect l="l" t="t" r="r" b="b"/>
              <a:pathLst>
                <a:path w="300989" h="283844" extrusionOk="0">
                  <a:moveTo>
                    <a:pt x="40005" y="18097"/>
                  </a:moveTo>
                  <a:lnTo>
                    <a:pt x="220980" y="260985"/>
                  </a:lnTo>
                  <a:lnTo>
                    <a:pt x="258127" y="260985"/>
                  </a:lnTo>
                  <a:lnTo>
                    <a:pt x="76200" y="18097"/>
                  </a:lnTo>
                  <a:lnTo>
                    <a:pt x="40005" y="18097"/>
                  </a:lnTo>
                  <a:close/>
                  <a:moveTo>
                    <a:pt x="0" y="0"/>
                  </a:moveTo>
                  <a:lnTo>
                    <a:pt x="85725" y="0"/>
                  </a:lnTo>
                  <a:lnTo>
                    <a:pt x="164782" y="102870"/>
                  </a:lnTo>
                  <a:lnTo>
                    <a:pt x="263842" y="0"/>
                  </a:lnTo>
                  <a:lnTo>
                    <a:pt x="290513" y="0"/>
                  </a:lnTo>
                  <a:lnTo>
                    <a:pt x="178117" y="121920"/>
                  </a:lnTo>
                  <a:lnTo>
                    <a:pt x="164782" y="104775"/>
                  </a:lnTo>
                  <a:lnTo>
                    <a:pt x="300990" y="283845"/>
                  </a:lnTo>
                  <a:lnTo>
                    <a:pt x="208597" y="283845"/>
                  </a:lnTo>
                  <a:lnTo>
                    <a:pt x="126682" y="173355"/>
                  </a:lnTo>
                  <a:lnTo>
                    <a:pt x="31432" y="276225"/>
                  </a:lnTo>
                  <a:lnTo>
                    <a:pt x="3810" y="276225"/>
                  </a:lnTo>
                  <a:lnTo>
                    <a:pt x="116205" y="157163"/>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sp>
        <p:nvSpPr>
          <p:cNvPr id="1209" name="Google Shape;1209;g39175aa9f0c_6_219"/>
          <p:cNvSpPr/>
          <p:nvPr/>
        </p:nvSpPr>
        <p:spPr>
          <a:xfrm>
            <a:off x="409903" y="667758"/>
            <a:ext cx="895932" cy="895932"/>
          </a:xfrm>
          <a:prstGeom prst="ellipse">
            <a:avLst/>
          </a:prstGeom>
          <a:solidFill>
            <a:srgbClr val="198AB1">
              <a:alpha val="7803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83"/>
              <a:buFont typeface="Arial"/>
              <a:buNone/>
            </a:pPr>
            <a:endParaRPr sz="1283" b="0" i="0" u="none" strike="noStrike" cap="none">
              <a:solidFill>
                <a:schemeClr val="lt1"/>
              </a:solidFill>
              <a:latin typeface="Century Schoolbook"/>
              <a:ea typeface="Century Schoolbook"/>
              <a:cs typeface="Century Schoolbook"/>
              <a:sym typeface="Century Schoolbook"/>
            </a:endParaRPr>
          </a:p>
        </p:txBody>
      </p:sp>
      <p:grpSp>
        <p:nvGrpSpPr>
          <p:cNvPr id="1210" name="Google Shape;1210;g39175aa9f0c_6_219"/>
          <p:cNvGrpSpPr/>
          <p:nvPr/>
        </p:nvGrpSpPr>
        <p:grpSpPr>
          <a:xfrm>
            <a:off x="10871194" y="3484181"/>
            <a:ext cx="2641616" cy="2639155"/>
            <a:chOff x="1782854" y="3591929"/>
            <a:chExt cx="742308" cy="741616"/>
          </a:xfrm>
        </p:grpSpPr>
        <p:sp>
          <p:nvSpPr>
            <p:cNvPr id="1211" name="Google Shape;1211;g39175aa9f0c_6_219"/>
            <p:cNvSpPr/>
            <p:nvPr/>
          </p:nvSpPr>
          <p:spPr>
            <a:xfrm>
              <a:off x="1834161" y="3663910"/>
              <a:ext cx="98246" cy="107970"/>
            </a:xfrm>
            <a:custGeom>
              <a:avLst/>
              <a:gdLst/>
              <a:ahLst/>
              <a:cxnLst/>
              <a:rect l="l" t="t" r="r" b="b"/>
              <a:pathLst>
                <a:path w="98246" h="107970" extrusionOk="0">
                  <a:moveTo>
                    <a:pt x="0" y="107970"/>
                  </a:moveTo>
                  <a:lnTo>
                    <a:pt x="98247" y="0"/>
                  </a:lnTo>
                  <a:cubicBezTo>
                    <a:pt x="58948" y="29446"/>
                    <a:pt x="25107" y="65982"/>
                    <a:pt x="0" y="10797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12" name="Google Shape;1212;g39175aa9f0c_6_219"/>
            <p:cNvSpPr/>
            <p:nvPr/>
          </p:nvSpPr>
          <p:spPr>
            <a:xfrm>
              <a:off x="1795954" y="3616468"/>
              <a:ext cx="223238" cy="245932"/>
            </a:xfrm>
            <a:custGeom>
              <a:avLst/>
              <a:gdLst/>
              <a:ahLst/>
              <a:cxnLst/>
              <a:rect l="l" t="t" r="r" b="b"/>
              <a:pathLst>
                <a:path w="223238" h="245932" extrusionOk="0">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13" name="Google Shape;1213;g39175aa9f0c_6_219"/>
            <p:cNvSpPr/>
            <p:nvPr/>
          </p:nvSpPr>
          <p:spPr>
            <a:xfrm>
              <a:off x="1782854" y="3599018"/>
              <a:ext cx="295285" cy="325547"/>
            </a:xfrm>
            <a:custGeom>
              <a:avLst/>
              <a:gdLst/>
              <a:ahLst/>
              <a:cxnLst/>
              <a:rect l="l" t="t" r="r" b="b"/>
              <a:pathLst>
                <a:path w="295285" h="325547" extrusionOk="0">
                  <a:moveTo>
                    <a:pt x="265266" y="8180"/>
                  </a:moveTo>
                  <a:lnTo>
                    <a:pt x="4912" y="294465"/>
                  </a:lnTo>
                  <a:cubicBezTo>
                    <a:pt x="2729" y="304826"/>
                    <a:pt x="1092" y="315187"/>
                    <a:pt x="0" y="325548"/>
                  </a:cubicBezTo>
                  <a:lnTo>
                    <a:pt x="295286" y="0"/>
                  </a:lnTo>
                  <a:cubicBezTo>
                    <a:pt x="285461" y="2727"/>
                    <a:pt x="275636" y="5453"/>
                    <a:pt x="265266" y="818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14" name="Google Shape;1214;g39175aa9f0c_6_219"/>
            <p:cNvSpPr/>
            <p:nvPr/>
          </p:nvSpPr>
          <p:spPr>
            <a:xfrm>
              <a:off x="1782854" y="3592475"/>
              <a:ext cx="346592" cy="382259"/>
            </a:xfrm>
            <a:custGeom>
              <a:avLst/>
              <a:gdLst/>
              <a:ahLst/>
              <a:cxnLst/>
              <a:rect l="l" t="t" r="r" b="b"/>
              <a:pathLst>
                <a:path w="346592" h="382259" extrusionOk="0">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15" name="Google Shape;1215;g39175aa9f0c_6_219"/>
            <p:cNvSpPr/>
            <p:nvPr/>
          </p:nvSpPr>
          <p:spPr>
            <a:xfrm>
              <a:off x="1782854" y="3591929"/>
              <a:ext cx="390257" cy="425883"/>
            </a:xfrm>
            <a:custGeom>
              <a:avLst/>
              <a:gdLst/>
              <a:ahLst/>
              <a:cxnLst/>
              <a:rect l="l" t="t" r="r" b="b"/>
              <a:pathLst>
                <a:path w="390257" h="425883" extrusionOk="0">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16" name="Google Shape;1216;g39175aa9f0c_6_219"/>
            <p:cNvSpPr/>
            <p:nvPr/>
          </p:nvSpPr>
          <p:spPr>
            <a:xfrm>
              <a:off x="1788858" y="3594110"/>
              <a:ext cx="424097" cy="463509"/>
            </a:xfrm>
            <a:custGeom>
              <a:avLst/>
              <a:gdLst/>
              <a:ahLst/>
              <a:cxnLst/>
              <a:rect l="l" t="t" r="r" b="b"/>
              <a:pathLst>
                <a:path w="424097" h="463509" extrusionOk="0">
                  <a:moveTo>
                    <a:pt x="402811" y="0"/>
                  </a:moveTo>
                  <a:lnTo>
                    <a:pt x="0" y="442243"/>
                  </a:lnTo>
                  <a:cubicBezTo>
                    <a:pt x="1092" y="449332"/>
                    <a:pt x="3275" y="456421"/>
                    <a:pt x="4912" y="463510"/>
                  </a:cubicBezTo>
                  <a:lnTo>
                    <a:pt x="424098" y="3272"/>
                  </a:lnTo>
                  <a:cubicBezTo>
                    <a:pt x="417002" y="1636"/>
                    <a:pt x="409907" y="546"/>
                    <a:pt x="40281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17" name="Google Shape;1217;g39175aa9f0c_6_219"/>
            <p:cNvSpPr/>
            <p:nvPr/>
          </p:nvSpPr>
          <p:spPr>
            <a:xfrm>
              <a:off x="1799775" y="3599563"/>
              <a:ext cx="448659" cy="494047"/>
            </a:xfrm>
            <a:custGeom>
              <a:avLst/>
              <a:gdLst/>
              <a:ahLst/>
              <a:cxnLst/>
              <a:rect l="l" t="t" r="r" b="b"/>
              <a:pathLst>
                <a:path w="448659" h="494047" extrusionOk="0">
                  <a:moveTo>
                    <a:pt x="429556" y="0"/>
                  </a:moveTo>
                  <a:lnTo>
                    <a:pt x="0" y="474962"/>
                  </a:lnTo>
                  <a:cubicBezTo>
                    <a:pt x="2183" y="481505"/>
                    <a:pt x="3821" y="487504"/>
                    <a:pt x="6550" y="494047"/>
                  </a:cubicBezTo>
                  <a:lnTo>
                    <a:pt x="448660" y="4908"/>
                  </a:lnTo>
                  <a:cubicBezTo>
                    <a:pt x="442656" y="3272"/>
                    <a:pt x="436106" y="1636"/>
                    <a:pt x="42955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18" name="Google Shape;1218;g39175aa9f0c_6_219"/>
            <p:cNvSpPr/>
            <p:nvPr/>
          </p:nvSpPr>
          <p:spPr>
            <a:xfrm>
              <a:off x="1811237" y="3609379"/>
              <a:ext cx="471583" cy="516404"/>
            </a:xfrm>
            <a:custGeom>
              <a:avLst/>
              <a:gdLst/>
              <a:ahLst/>
              <a:cxnLst/>
              <a:rect l="l" t="t" r="r" b="b"/>
              <a:pathLst>
                <a:path w="471583" h="516404" extrusionOk="0">
                  <a:moveTo>
                    <a:pt x="453572" y="0"/>
                  </a:moveTo>
                  <a:lnTo>
                    <a:pt x="0" y="498955"/>
                  </a:lnTo>
                  <a:cubicBezTo>
                    <a:pt x="2183" y="504953"/>
                    <a:pt x="5458" y="510951"/>
                    <a:pt x="8187" y="516404"/>
                  </a:cubicBezTo>
                  <a:lnTo>
                    <a:pt x="471584" y="5998"/>
                  </a:lnTo>
                  <a:cubicBezTo>
                    <a:pt x="465580" y="3817"/>
                    <a:pt x="459576" y="1636"/>
                    <a:pt x="45357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19" name="Google Shape;1219;g39175aa9f0c_6_219"/>
            <p:cNvSpPr/>
            <p:nvPr/>
          </p:nvSpPr>
          <p:spPr>
            <a:xfrm>
              <a:off x="1826520" y="3620285"/>
              <a:ext cx="488504" cy="535490"/>
            </a:xfrm>
            <a:custGeom>
              <a:avLst/>
              <a:gdLst/>
              <a:ahLst/>
              <a:cxnLst/>
              <a:rect l="l" t="t" r="r" b="b"/>
              <a:pathLst>
                <a:path w="488504" h="535490" extrusionOk="0">
                  <a:moveTo>
                    <a:pt x="472130" y="0"/>
                  </a:moveTo>
                  <a:lnTo>
                    <a:pt x="0" y="519131"/>
                  </a:lnTo>
                  <a:cubicBezTo>
                    <a:pt x="2729" y="524584"/>
                    <a:pt x="6004" y="530037"/>
                    <a:pt x="9279" y="535490"/>
                  </a:cubicBezTo>
                  <a:lnTo>
                    <a:pt x="488504" y="7634"/>
                  </a:lnTo>
                  <a:cubicBezTo>
                    <a:pt x="483592" y="4908"/>
                    <a:pt x="477588" y="2727"/>
                    <a:pt x="47213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20" name="Google Shape;1220;g39175aa9f0c_6_219"/>
            <p:cNvSpPr/>
            <p:nvPr/>
          </p:nvSpPr>
          <p:spPr>
            <a:xfrm>
              <a:off x="1843440" y="3635554"/>
              <a:ext cx="501603" cy="546396"/>
            </a:xfrm>
            <a:custGeom>
              <a:avLst/>
              <a:gdLst/>
              <a:ahLst/>
              <a:cxnLst/>
              <a:rect l="l" t="t" r="r" b="b"/>
              <a:pathLst>
                <a:path w="501603" h="546396" extrusionOk="0">
                  <a:moveTo>
                    <a:pt x="485775" y="0"/>
                  </a:moveTo>
                  <a:lnTo>
                    <a:pt x="0" y="531673"/>
                  </a:lnTo>
                  <a:cubicBezTo>
                    <a:pt x="3275" y="536581"/>
                    <a:pt x="7096" y="542034"/>
                    <a:pt x="10370" y="546397"/>
                  </a:cubicBezTo>
                  <a:lnTo>
                    <a:pt x="501604" y="8725"/>
                  </a:lnTo>
                  <a:cubicBezTo>
                    <a:pt x="496146" y="5998"/>
                    <a:pt x="491233" y="2727"/>
                    <a:pt x="485775"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21" name="Google Shape;1221;g39175aa9f0c_6_219"/>
            <p:cNvSpPr/>
            <p:nvPr/>
          </p:nvSpPr>
          <p:spPr>
            <a:xfrm>
              <a:off x="1864727" y="3652458"/>
              <a:ext cx="507607" cy="556211"/>
            </a:xfrm>
            <a:custGeom>
              <a:avLst/>
              <a:gdLst/>
              <a:ahLst/>
              <a:cxnLst/>
              <a:rect l="l" t="t" r="r" b="b"/>
              <a:pathLst>
                <a:path w="507607" h="556211" extrusionOk="0">
                  <a:moveTo>
                    <a:pt x="492871" y="0"/>
                  </a:moveTo>
                  <a:lnTo>
                    <a:pt x="0" y="542579"/>
                  </a:lnTo>
                  <a:cubicBezTo>
                    <a:pt x="3821" y="546942"/>
                    <a:pt x="7641" y="551850"/>
                    <a:pt x="11462" y="556212"/>
                  </a:cubicBezTo>
                  <a:lnTo>
                    <a:pt x="507608" y="9815"/>
                  </a:lnTo>
                  <a:cubicBezTo>
                    <a:pt x="502695" y="6544"/>
                    <a:pt x="497783" y="3272"/>
                    <a:pt x="49287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22" name="Google Shape;1222;g39175aa9f0c_6_219"/>
            <p:cNvSpPr/>
            <p:nvPr/>
          </p:nvSpPr>
          <p:spPr>
            <a:xfrm>
              <a:off x="1885468" y="3671544"/>
              <a:ext cx="511428" cy="560029"/>
            </a:xfrm>
            <a:custGeom>
              <a:avLst/>
              <a:gdLst/>
              <a:ahLst/>
              <a:cxnLst/>
              <a:rect l="l" t="t" r="r" b="b"/>
              <a:pathLst>
                <a:path w="511428" h="560029" extrusionOk="0">
                  <a:moveTo>
                    <a:pt x="497237" y="0"/>
                  </a:moveTo>
                  <a:lnTo>
                    <a:pt x="0" y="547487"/>
                  </a:lnTo>
                  <a:cubicBezTo>
                    <a:pt x="3821" y="551304"/>
                    <a:pt x="8187" y="556212"/>
                    <a:pt x="12554" y="560029"/>
                  </a:cubicBezTo>
                  <a:lnTo>
                    <a:pt x="511428" y="11452"/>
                  </a:lnTo>
                  <a:cubicBezTo>
                    <a:pt x="506516" y="7089"/>
                    <a:pt x="502149" y="3817"/>
                    <a:pt x="497237"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23" name="Google Shape;1223;g39175aa9f0c_6_219"/>
            <p:cNvSpPr/>
            <p:nvPr/>
          </p:nvSpPr>
          <p:spPr>
            <a:xfrm>
              <a:off x="1907846" y="3692265"/>
              <a:ext cx="510882" cy="562210"/>
            </a:xfrm>
            <a:custGeom>
              <a:avLst/>
              <a:gdLst/>
              <a:ahLst/>
              <a:cxnLst/>
              <a:rect l="l" t="t" r="r" b="b"/>
              <a:pathLst>
                <a:path w="510882" h="562210" extrusionOk="0">
                  <a:moveTo>
                    <a:pt x="499420" y="0"/>
                  </a:moveTo>
                  <a:lnTo>
                    <a:pt x="0" y="550759"/>
                  </a:lnTo>
                  <a:cubicBezTo>
                    <a:pt x="4367" y="554576"/>
                    <a:pt x="8733" y="558393"/>
                    <a:pt x="13100" y="562211"/>
                  </a:cubicBezTo>
                  <a:lnTo>
                    <a:pt x="510883" y="13087"/>
                  </a:lnTo>
                  <a:cubicBezTo>
                    <a:pt x="508153" y="8180"/>
                    <a:pt x="503241" y="4363"/>
                    <a:pt x="49942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24" name="Google Shape;1224;g39175aa9f0c_6_219"/>
            <p:cNvSpPr/>
            <p:nvPr/>
          </p:nvSpPr>
          <p:spPr>
            <a:xfrm>
              <a:off x="1934591" y="3716804"/>
              <a:ext cx="507607" cy="556757"/>
            </a:xfrm>
            <a:custGeom>
              <a:avLst/>
              <a:gdLst/>
              <a:ahLst/>
              <a:cxnLst/>
              <a:rect l="l" t="t" r="r" b="b"/>
              <a:pathLst>
                <a:path w="507607" h="556757" extrusionOk="0">
                  <a:moveTo>
                    <a:pt x="495600" y="0"/>
                  </a:moveTo>
                  <a:lnTo>
                    <a:pt x="0" y="546397"/>
                  </a:lnTo>
                  <a:cubicBezTo>
                    <a:pt x="4912" y="550214"/>
                    <a:pt x="9825" y="553485"/>
                    <a:pt x="14737" y="556758"/>
                  </a:cubicBezTo>
                  <a:lnTo>
                    <a:pt x="507608" y="13633"/>
                  </a:lnTo>
                  <a:cubicBezTo>
                    <a:pt x="503787" y="9270"/>
                    <a:pt x="499966" y="4363"/>
                    <a:pt x="495600"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25" name="Google Shape;1225;g39175aa9f0c_6_219"/>
            <p:cNvSpPr/>
            <p:nvPr/>
          </p:nvSpPr>
          <p:spPr>
            <a:xfrm>
              <a:off x="1960790" y="3741343"/>
              <a:ext cx="499966" cy="548577"/>
            </a:xfrm>
            <a:custGeom>
              <a:avLst/>
              <a:gdLst/>
              <a:ahLst/>
              <a:cxnLst/>
              <a:rect l="l" t="t" r="r" b="b"/>
              <a:pathLst>
                <a:path w="499966" h="548577" extrusionOk="0">
                  <a:moveTo>
                    <a:pt x="489596" y="0"/>
                  </a:moveTo>
                  <a:lnTo>
                    <a:pt x="0" y="539853"/>
                  </a:lnTo>
                  <a:cubicBezTo>
                    <a:pt x="5458" y="543125"/>
                    <a:pt x="10370" y="545851"/>
                    <a:pt x="15829" y="548578"/>
                  </a:cubicBezTo>
                  <a:lnTo>
                    <a:pt x="499966" y="14723"/>
                  </a:lnTo>
                  <a:cubicBezTo>
                    <a:pt x="496691" y="9816"/>
                    <a:pt x="493416" y="4908"/>
                    <a:pt x="489596"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26" name="Google Shape;1226;g39175aa9f0c_6_219"/>
            <p:cNvSpPr/>
            <p:nvPr/>
          </p:nvSpPr>
          <p:spPr>
            <a:xfrm>
              <a:off x="1989172" y="3768063"/>
              <a:ext cx="490687" cy="535490"/>
            </a:xfrm>
            <a:custGeom>
              <a:avLst/>
              <a:gdLst/>
              <a:ahLst/>
              <a:cxnLst/>
              <a:rect l="l" t="t" r="r" b="b"/>
              <a:pathLst>
                <a:path w="490687" h="535490" extrusionOk="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27" name="Google Shape;1227;g39175aa9f0c_6_219"/>
            <p:cNvSpPr/>
            <p:nvPr/>
          </p:nvSpPr>
          <p:spPr>
            <a:xfrm>
              <a:off x="2021375" y="3798600"/>
              <a:ext cx="471583" cy="518586"/>
            </a:xfrm>
            <a:custGeom>
              <a:avLst/>
              <a:gdLst/>
              <a:ahLst/>
              <a:cxnLst/>
              <a:rect l="l" t="t" r="r" b="b"/>
              <a:pathLst>
                <a:path w="471583" h="518586" extrusionOk="0">
                  <a:moveTo>
                    <a:pt x="463942" y="0"/>
                  </a:moveTo>
                  <a:lnTo>
                    <a:pt x="0" y="512042"/>
                  </a:lnTo>
                  <a:cubicBezTo>
                    <a:pt x="6004" y="514224"/>
                    <a:pt x="12008" y="516405"/>
                    <a:pt x="18012" y="518586"/>
                  </a:cubicBezTo>
                  <a:lnTo>
                    <a:pt x="471584" y="17450"/>
                  </a:lnTo>
                  <a:cubicBezTo>
                    <a:pt x="469401" y="10906"/>
                    <a:pt x="467217" y="5453"/>
                    <a:pt x="463942"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28" name="Google Shape;1228;g39175aa9f0c_6_219"/>
            <p:cNvSpPr/>
            <p:nvPr/>
          </p:nvSpPr>
          <p:spPr>
            <a:xfrm>
              <a:off x="2055762" y="3830773"/>
              <a:ext cx="450842" cy="495683"/>
            </a:xfrm>
            <a:custGeom>
              <a:avLst/>
              <a:gdLst/>
              <a:ahLst/>
              <a:cxnLst/>
              <a:rect l="l" t="t" r="r" b="b"/>
              <a:pathLst>
                <a:path w="450842" h="495683" extrusionOk="0">
                  <a:moveTo>
                    <a:pt x="444293" y="0"/>
                  </a:moveTo>
                  <a:lnTo>
                    <a:pt x="0" y="490775"/>
                  </a:lnTo>
                  <a:cubicBezTo>
                    <a:pt x="6550" y="492411"/>
                    <a:pt x="13100" y="494047"/>
                    <a:pt x="19649" y="495683"/>
                  </a:cubicBezTo>
                  <a:lnTo>
                    <a:pt x="450843" y="19631"/>
                  </a:lnTo>
                  <a:cubicBezTo>
                    <a:pt x="449205" y="12542"/>
                    <a:pt x="446476" y="5998"/>
                    <a:pt x="444293"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29" name="Google Shape;1229;g39175aa9f0c_6_219"/>
            <p:cNvSpPr/>
            <p:nvPr/>
          </p:nvSpPr>
          <p:spPr>
            <a:xfrm>
              <a:off x="2091785" y="3866218"/>
              <a:ext cx="424643" cy="465145"/>
            </a:xfrm>
            <a:custGeom>
              <a:avLst/>
              <a:gdLst/>
              <a:ahLst/>
              <a:cxnLst/>
              <a:rect l="l" t="t" r="r" b="b"/>
              <a:pathLst>
                <a:path w="424643" h="465145" extrusionOk="0">
                  <a:moveTo>
                    <a:pt x="419731" y="0"/>
                  </a:moveTo>
                  <a:lnTo>
                    <a:pt x="0" y="462419"/>
                  </a:lnTo>
                  <a:cubicBezTo>
                    <a:pt x="7096" y="463510"/>
                    <a:pt x="14191" y="464601"/>
                    <a:pt x="21287" y="465146"/>
                  </a:cubicBezTo>
                  <a:lnTo>
                    <a:pt x="424644" y="20176"/>
                  </a:lnTo>
                  <a:cubicBezTo>
                    <a:pt x="423006" y="14178"/>
                    <a:pt x="421369" y="7089"/>
                    <a:pt x="419731"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30" name="Google Shape;1230;g39175aa9f0c_6_219"/>
            <p:cNvSpPr/>
            <p:nvPr/>
          </p:nvSpPr>
          <p:spPr>
            <a:xfrm>
              <a:off x="2131630" y="3906025"/>
              <a:ext cx="390257" cy="427519"/>
            </a:xfrm>
            <a:custGeom>
              <a:avLst/>
              <a:gdLst/>
              <a:ahLst/>
              <a:cxnLst/>
              <a:rect l="l" t="t" r="r" b="b"/>
              <a:pathLst>
                <a:path w="390257" h="427519" extrusionOk="0">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31" name="Google Shape;1231;g39175aa9f0c_6_219"/>
            <p:cNvSpPr/>
            <p:nvPr/>
          </p:nvSpPr>
          <p:spPr>
            <a:xfrm>
              <a:off x="2174749" y="3949650"/>
              <a:ext cx="350413" cy="383895"/>
            </a:xfrm>
            <a:custGeom>
              <a:avLst/>
              <a:gdLst/>
              <a:ahLst/>
              <a:cxnLst/>
              <a:rect l="l" t="t" r="r" b="b"/>
              <a:pathLst>
                <a:path w="350413" h="383895" extrusionOk="0">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32" name="Google Shape;1232;g39175aa9f0c_6_219"/>
            <p:cNvSpPr/>
            <p:nvPr/>
          </p:nvSpPr>
          <p:spPr>
            <a:xfrm>
              <a:off x="2224418" y="3998727"/>
              <a:ext cx="297468" cy="327183"/>
            </a:xfrm>
            <a:custGeom>
              <a:avLst/>
              <a:gdLst/>
              <a:ahLst/>
              <a:cxnLst/>
              <a:rect l="l" t="t" r="r" b="b"/>
              <a:pathLst>
                <a:path w="297468" h="327183" extrusionOk="0">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33" name="Google Shape;1233;g39175aa9f0c_6_219"/>
            <p:cNvSpPr/>
            <p:nvPr/>
          </p:nvSpPr>
          <p:spPr>
            <a:xfrm>
              <a:off x="2285004" y="4059257"/>
              <a:ext cx="227058" cy="249750"/>
            </a:xfrm>
            <a:custGeom>
              <a:avLst/>
              <a:gdLst/>
              <a:ahLst/>
              <a:cxnLst/>
              <a:rect l="l" t="t" r="r" b="b"/>
              <a:pathLst>
                <a:path w="227058" h="249750" extrusionOk="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sp>
          <p:nvSpPr>
            <p:cNvPr id="1234" name="Google Shape;1234;g39175aa9f0c_6_219"/>
            <p:cNvSpPr/>
            <p:nvPr/>
          </p:nvSpPr>
          <p:spPr>
            <a:xfrm>
              <a:off x="2368513" y="4148141"/>
              <a:ext cx="105888" cy="115604"/>
            </a:xfrm>
            <a:custGeom>
              <a:avLst/>
              <a:gdLst/>
              <a:ahLst/>
              <a:cxnLst/>
              <a:rect l="l" t="t" r="r" b="b"/>
              <a:pathLst>
                <a:path w="105888" h="115604" extrusionOk="0">
                  <a:moveTo>
                    <a:pt x="105888" y="0"/>
                  </a:moveTo>
                  <a:lnTo>
                    <a:pt x="0" y="115605"/>
                  </a:lnTo>
                  <a:cubicBezTo>
                    <a:pt x="43119" y="85068"/>
                    <a:pt x="79689" y="45805"/>
                    <a:pt x="105888" y="0"/>
                  </a:cubicBezTo>
                  <a:close/>
                </a:path>
              </a:pathLst>
            </a:custGeom>
            <a:solidFill>
              <a:srgbClr val="FFD168">
                <a:alpha val="6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83"/>
                <a:buFont typeface="Arial"/>
                <a:buNone/>
              </a:pPr>
              <a:endParaRPr sz="1283" b="0" i="0" u="none" strike="noStrike" cap="none">
                <a:solidFill>
                  <a:schemeClr val="dk1"/>
                </a:solidFill>
                <a:latin typeface="Century Schoolbook"/>
                <a:ea typeface="Century Schoolbook"/>
                <a:cs typeface="Century Schoolbook"/>
                <a:sym typeface="Century Schoolbook"/>
              </a:endParaRPr>
            </a:p>
          </p:txBody>
        </p:sp>
      </p:grpSp>
      <p:sp>
        <p:nvSpPr>
          <p:cNvPr id="1235" name="Google Shape;1235;g39175aa9f0c_6_219"/>
          <p:cNvSpPr/>
          <p:nvPr/>
        </p:nvSpPr>
        <p:spPr>
          <a:xfrm>
            <a:off x="4838275" y="1480975"/>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36" name="Google Shape;1236;g39175aa9f0c_6_219"/>
          <p:cNvSpPr/>
          <p:nvPr/>
        </p:nvSpPr>
        <p:spPr>
          <a:xfrm>
            <a:off x="3343400" y="1761800"/>
            <a:ext cx="8364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37" name="Google Shape;1237;g39175aa9f0c_6_219"/>
          <p:cNvSpPr/>
          <p:nvPr/>
        </p:nvSpPr>
        <p:spPr>
          <a:xfrm>
            <a:off x="1472675" y="1952725"/>
            <a:ext cx="895800" cy="782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g3ae8484ae15_0_10"/>
          <p:cNvSpPr txBox="1">
            <a:spLocks noGrp="1"/>
          </p:cNvSpPr>
          <p:nvPr>
            <p:ph type="body" idx="1"/>
          </p:nvPr>
        </p:nvSpPr>
        <p:spPr>
          <a:xfrm>
            <a:off x="1704950" y="796225"/>
            <a:ext cx="4742100" cy="4276500"/>
          </a:xfrm>
          <a:prstGeom prst="rect">
            <a:avLst/>
          </a:prstGeom>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800" b="0">
                <a:latin typeface="Arial"/>
                <a:ea typeface="Arial"/>
                <a:cs typeface="Arial"/>
                <a:sym typeface="Arial"/>
              </a:rPr>
              <a:t>Funded by the European Union. Views and opinions expressed are however those of the author(s) only and do not necessarily reflect those of the European Union or European Commission. Neither the European Union nor the granting authority can be held responsible for them. [Project Number: 101196478] </a:t>
            </a:r>
            <a:endParaRPr sz="1800" b="0">
              <a:latin typeface="Arial"/>
              <a:ea typeface="Arial"/>
              <a:cs typeface="Arial"/>
              <a:sym typeface="Arial"/>
            </a:endParaRPr>
          </a:p>
          <a:p>
            <a:pPr marL="0" lvl="0" indent="0" algn="l" rtl="0">
              <a:spcBef>
                <a:spcPts val="100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3667809df5b_0_9"/>
          <p:cNvSpPr txBox="1">
            <a:spLocks noGrp="1"/>
          </p:cNvSpPr>
          <p:nvPr>
            <p:ph type="body" idx="1"/>
          </p:nvPr>
        </p:nvSpPr>
        <p:spPr>
          <a:xfrm>
            <a:off x="854249" y="3279876"/>
            <a:ext cx="10483500" cy="39333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a:solidFill>
                  <a:schemeClr val="dk1"/>
                </a:solidFill>
                <a:latin typeface="Arial"/>
                <a:ea typeface="Arial"/>
                <a:cs typeface="Arial"/>
                <a:sym typeface="Arial"/>
              </a:rPr>
              <a:t>Social media is where many first encounter history</a:t>
            </a:r>
            <a:endParaRPr>
              <a:solidFill>
                <a:schemeClr val="dk1"/>
              </a:solidFill>
              <a:latin typeface="Arial"/>
              <a:ea typeface="Arial"/>
              <a:cs typeface="Arial"/>
              <a:sym typeface="Arial"/>
            </a:endParaRPr>
          </a:p>
          <a:p>
            <a:pPr marL="228600" lvl="0" indent="0" algn="l" rtl="0">
              <a:lnSpc>
                <a:spcPct val="90000"/>
              </a:lnSpc>
              <a:spcBef>
                <a:spcPts val="0"/>
              </a:spcBef>
              <a:spcAft>
                <a:spcPts val="0"/>
              </a:spcAft>
              <a:buSzPts val="2400"/>
              <a:buNone/>
            </a:pPr>
            <a:endParaRPr>
              <a:solidFill>
                <a:schemeClr val="dk1"/>
              </a:solidFill>
              <a:latin typeface="Arial"/>
              <a:ea typeface="Arial"/>
              <a:cs typeface="Arial"/>
              <a:sym typeface="Arial"/>
            </a:endParaRPr>
          </a:p>
          <a:p>
            <a:pPr marL="228600" lvl="0" indent="-228600" algn="l" rtl="0">
              <a:lnSpc>
                <a:spcPct val="90000"/>
              </a:lnSpc>
              <a:spcBef>
                <a:spcPts val="1000"/>
              </a:spcBef>
              <a:spcAft>
                <a:spcPts val="0"/>
              </a:spcAft>
              <a:buClr>
                <a:schemeClr val="dk1"/>
              </a:buClr>
              <a:buSzPts val="2400"/>
              <a:buChar char="•"/>
            </a:pPr>
            <a:r>
              <a:rPr lang="en-US">
                <a:solidFill>
                  <a:schemeClr val="dk1"/>
                </a:solidFill>
                <a:latin typeface="Arial"/>
                <a:ea typeface="Arial"/>
                <a:cs typeface="Arial"/>
                <a:sym typeface="Arial"/>
              </a:rPr>
              <a:t>Risk of distortion, trivialization, or denial</a:t>
            </a:r>
            <a:endParaRPr>
              <a:solidFill>
                <a:schemeClr val="dk1"/>
              </a:solidFill>
              <a:latin typeface="Arial"/>
              <a:ea typeface="Arial"/>
              <a:cs typeface="Arial"/>
              <a:sym typeface="Arial"/>
            </a:endParaRPr>
          </a:p>
          <a:p>
            <a:pPr marL="228600" lvl="0" indent="0" algn="l" rtl="0">
              <a:lnSpc>
                <a:spcPct val="90000"/>
              </a:lnSpc>
              <a:spcBef>
                <a:spcPts val="1000"/>
              </a:spcBef>
              <a:spcAft>
                <a:spcPts val="0"/>
              </a:spcAft>
              <a:buSzPts val="2400"/>
              <a:buNone/>
            </a:pPr>
            <a:endParaRPr>
              <a:solidFill>
                <a:schemeClr val="dk1"/>
              </a:solidFill>
              <a:latin typeface="Arial"/>
              <a:ea typeface="Arial"/>
              <a:cs typeface="Arial"/>
              <a:sym typeface="Arial"/>
            </a:endParaRPr>
          </a:p>
          <a:p>
            <a:pPr marL="228600" lvl="0" indent="-228600" algn="l" rtl="0">
              <a:lnSpc>
                <a:spcPct val="90000"/>
              </a:lnSpc>
              <a:spcBef>
                <a:spcPts val="1000"/>
              </a:spcBef>
              <a:spcAft>
                <a:spcPts val="0"/>
              </a:spcAft>
              <a:buClr>
                <a:schemeClr val="dk1"/>
              </a:buClr>
              <a:buSzPts val="2400"/>
              <a:buChar char="•"/>
            </a:pPr>
            <a:r>
              <a:rPr lang="en-US">
                <a:solidFill>
                  <a:schemeClr val="dk1"/>
                </a:solidFill>
                <a:latin typeface="Arial"/>
                <a:ea typeface="Arial"/>
                <a:cs typeface="Arial"/>
                <a:sym typeface="Arial"/>
              </a:rPr>
              <a:t>We must share with accuracy, empathy, and responsibility</a:t>
            </a:r>
            <a:endParaRPr sz="2800">
              <a:solidFill>
                <a:schemeClr val="dk1"/>
              </a:solidFill>
              <a:latin typeface="Arial"/>
              <a:ea typeface="Arial"/>
              <a:cs typeface="Arial"/>
              <a:sym typeface="Arial"/>
            </a:endParaRPr>
          </a:p>
          <a:p>
            <a:pPr marL="228600" lvl="0" indent="-101600" algn="l" rtl="0">
              <a:lnSpc>
                <a:spcPct val="90000"/>
              </a:lnSpc>
              <a:spcBef>
                <a:spcPts val="1000"/>
              </a:spcBef>
              <a:spcAft>
                <a:spcPts val="0"/>
              </a:spcAft>
              <a:buClr>
                <a:schemeClr val="dk1"/>
              </a:buClr>
              <a:buSzPts val="2000"/>
              <a:buFont typeface="Arial"/>
              <a:buNone/>
            </a:pPr>
            <a:endParaRPr sz="2000">
              <a:solidFill>
                <a:schemeClr val="dk1"/>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900" b="1">
              <a:solidFill>
                <a:schemeClr val="dk1"/>
              </a:solidFill>
              <a:latin typeface="Arial"/>
              <a:ea typeface="Arial"/>
              <a:cs typeface="Arial"/>
              <a:sym typeface="Arial"/>
            </a:endParaRPr>
          </a:p>
          <a:p>
            <a:pPr marL="0" lvl="0" indent="0" algn="l" rtl="0">
              <a:lnSpc>
                <a:spcPct val="103333"/>
              </a:lnSpc>
              <a:spcBef>
                <a:spcPts val="1200"/>
              </a:spcBef>
              <a:spcAft>
                <a:spcPts val="0"/>
              </a:spcAft>
              <a:buSzPts val="2400"/>
              <a:buNone/>
            </a:pPr>
            <a:endParaRPr/>
          </a:p>
        </p:txBody>
      </p:sp>
      <p:sp>
        <p:nvSpPr>
          <p:cNvPr id="243" name="Google Shape;243;g3667809df5b_0_9"/>
          <p:cNvSpPr txBox="1">
            <a:spLocks noGrp="1"/>
          </p:cNvSpPr>
          <p:nvPr>
            <p:ph type="body" idx="2"/>
          </p:nvPr>
        </p:nvSpPr>
        <p:spPr>
          <a:xfrm>
            <a:off x="-8000" y="332275"/>
            <a:ext cx="6613500" cy="917400"/>
          </a:xfrm>
          <a:prstGeom prst="rect">
            <a:avLst/>
          </a:prstGeom>
          <a:solidFill>
            <a:srgbClr val="EF4870"/>
          </a:solid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4000"/>
              <a:buNone/>
            </a:pPr>
            <a:endParaRPr sz="4000" b="0">
              <a:latin typeface="Play"/>
              <a:ea typeface="Play"/>
              <a:cs typeface="Play"/>
              <a:sym typeface="Play"/>
            </a:endParaRPr>
          </a:p>
          <a:p>
            <a:pPr marL="0" lvl="0" indent="0" algn="ctr" rtl="0">
              <a:lnSpc>
                <a:spcPct val="90000"/>
              </a:lnSpc>
              <a:spcBef>
                <a:spcPts val="0"/>
              </a:spcBef>
              <a:spcAft>
                <a:spcPts val="0"/>
              </a:spcAft>
              <a:buClr>
                <a:schemeClr val="lt1"/>
              </a:buClr>
              <a:buSzPts val="4000"/>
              <a:buFont typeface="Play"/>
              <a:buNone/>
            </a:pPr>
            <a:r>
              <a:rPr lang="en-US" sz="4000" b="0">
                <a:latin typeface="Play"/>
                <a:ea typeface="Play"/>
                <a:cs typeface="Play"/>
                <a:sym typeface="Play"/>
              </a:rPr>
              <a:t>Why this topic matters? </a:t>
            </a:r>
            <a:endParaRPr sz="4400" b="0">
              <a:solidFill>
                <a:schemeClr val="dk1"/>
              </a:solidFill>
              <a:latin typeface="Play"/>
              <a:ea typeface="Play"/>
              <a:cs typeface="Play"/>
              <a:sym typeface="Play"/>
            </a:endParaRPr>
          </a:p>
          <a:p>
            <a:pPr marL="0" lvl="0" indent="0" algn="l" rtl="0">
              <a:lnSpc>
                <a:spcPct val="104694"/>
              </a:lnSpc>
              <a:spcBef>
                <a:spcPts val="0"/>
              </a:spcBef>
              <a:spcAft>
                <a:spcPts val="0"/>
              </a:spcAft>
              <a:buSzPts val="36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36cba669e21_0_19"/>
          <p:cNvSpPr txBox="1">
            <a:spLocks noGrp="1"/>
          </p:cNvSpPr>
          <p:nvPr>
            <p:ph type="sldNum" idx="12"/>
          </p:nvPr>
        </p:nvSpPr>
        <p:spPr>
          <a:xfrm>
            <a:off x="7030922" y="9570703"/>
            <a:ext cx="372600" cy="36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9</a:t>
            </a:fld>
            <a:endParaRPr/>
          </a:p>
        </p:txBody>
      </p:sp>
      <p:sp>
        <p:nvSpPr>
          <p:cNvPr id="250" name="Google Shape;250;g36cba669e21_0_19"/>
          <p:cNvSpPr txBox="1">
            <a:spLocks noGrp="1"/>
          </p:cNvSpPr>
          <p:nvPr>
            <p:ph type="body" idx="3"/>
          </p:nvPr>
        </p:nvSpPr>
        <p:spPr>
          <a:xfrm>
            <a:off x="4609725" y="3389125"/>
            <a:ext cx="6182400" cy="945900"/>
          </a:xfrm>
          <a:prstGeom prst="rect">
            <a:avLst/>
          </a:prstGeom>
          <a:solidFill>
            <a:srgbClr val="198AB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600"/>
              <a:buNone/>
            </a:pPr>
            <a:endParaRPr sz="4800" b="0">
              <a:latin typeface="Play"/>
              <a:ea typeface="Play"/>
              <a:cs typeface="Play"/>
              <a:sym typeface="Play"/>
            </a:endParaRPr>
          </a:p>
          <a:p>
            <a:pPr marL="0" lvl="0" indent="0" algn="ctr" rtl="0">
              <a:lnSpc>
                <a:spcPct val="90000"/>
              </a:lnSpc>
              <a:spcBef>
                <a:spcPts val="0"/>
              </a:spcBef>
              <a:spcAft>
                <a:spcPts val="0"/>
              </a:spcAft>
              <a:buClr>
                <a:schemeClr val="lt1"/>
              </a:buClr>
              <a:buSzPts val="4800"/>
              <a:buFont typeface="Play"/>
              <a:buNone/>
            </a:pPr>
            <a:r>
              <a:rPr lang="en-US" sz="4800" b="0">
                <a:latin typeface="Play"/>
                <a:ea typeface="Play"/>
                <a:cs typeface="Play"/>
                <a:sym typeface="Play"/>
              </a:rPr>
              <a:t>Why it’s difficult?</a:t>
            </a:r>
            <a:endParaRPr sz="4400" b="0">
              <a:solidFill>
                <a:schemeClr val="dk1"/>
              </a:solidFill>
              <a:latin typeface="Play"/>
              <a:ea typeface="Play"/>
              <a:cs typeface="Play"/>
              <a:sym typeface="Play"/>
            </a:endParaRPr>
          </a:p>
          <a:p>
            <a:pPr marL="0" lvl="0" indent="0" algn="l" rtl="0">
              <a:lnSpc>
                <a:spcPct val="104694"/>
              </a:lnSpc>
              <a:spcBef>
                <a:spcPts val="0"/>
              </a:spcBef>
              <a:spcAft>
                <a:spcPts val="0"/>
              </a:spcAft>
              <a:buSzPts val="3600"/>
              <a:buNone/>
            </a:pPr>
            <a:endParaRPr/>
          </a:p>
        </p:txBody>
      </p:sp>
    </p:spTree>
  </p:cSld>
  <p:clrMapOvr>
    <a:masterClrMapping/>
  </p:clrMapOvr>
</p:sld>
</file>

<file path=ppt/theme/theme1.xml><?xml version="1.0" encoding="utf-8"?>
<a:theme xmlns:a="http://schemas.openxmlformats.org/drawingml/2006/main" name="Office Theme">
  <a:themeElements>
    <a:clrScheme name="Red Violet">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611</Words>
  <Application>Microsoft Office PowerPoint</Application>
  <PresentationFormat>Widescreen</PresentationFormat>
  <Paragraphs>170</Paragraphs>
  <Slides>76</Slides>
  <Notes>76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Calibri</vt:lpstr>
      <vt:lpstr>Arial</vt:lpstr>
      <vt:lpstr>Play</vt:lpstr>
      <vt:lpstr>Century Schoolbook</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Samantha Carty</dc:creator>
  <cp:lastModifiedBy>Ivan Arapinac</cp:lastModifiedBy>
  <cp:revision>2</cp:revision>
  <dcterms:created xsi:type="dcterms:W3CDTF">2021-06-15T11:45:52Z</dcterms:created>
  <dcterms:modified xsi:type="dcterms:W3CDTF">2026-01-21T14:03:07Z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