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37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tx1"/>
                </a:solidFill>
                <a:latin typeface="Century Schoolbook"/>
                <a:cs typeface="Century School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tx1"/>
                </a:solidFill>
                <a:latin typeface="Century Schoolbook"/>
                <a:cs typeface="Century School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tx1"/>
                </a:solidFill>
                <a:latin typeface="Century Schoolbook"/>
                <a:cs typeface="Century School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600" b="1" i="0">
                <a:solidFill>
                  <a:schemeClr val="tx1"/>
                </a:solidFill>
                <a:latin typeface="Century Schoolbook"/>
                <a:cs typeface="Century School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2900032"/>
            <a:ext cx="12192000" cy="3035935"/>
          </a:xfrm>
          <a:custGeom>
            <a:avLst/>
            <a:gdLst/>
            <a:ahLst/>
            <a:cxnLst/>
            <a:rect l="l" t="t" r="r" b="b"/>
            <a:pathLst>
              <a:path w="12192000" h="3035935">
                <a:moveTo>
                  <a:pt x="12192000" y="0"/>
                </a:moveTo>
                <a:lnTo>
                  <a:pt x="0" y="0"/>
                </a:lnTo>
                <a:lnTo>
                  <a:pt x="0" y="3035554"/>
                </a:lnTo>
                <a:lnTo>
                  <a:pt x="12192000" y="3035554"/>
                </a:lnTo>
                <a:lnTo>
                  <a:pt x="12192000" y="0"/>
                </a:lnTo>
                <a:close/>
              </a:path>
            </a:pathLst>
          </a:custGeom>
          <a:solidFill>
            <a:srgbClr val="111E4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11701144" y="6578092"/>
            <a:ext cx="266065" cy="0"/>
          </a:xfrm>
          <a:custGeom>
            <a:avLst/>
            <a:gdLst/>
            <a:ahLst/>
            <a:cxnLst/>
            <a:rect l="l" t="t" r="r" b="b"/>
            <a:pathLst>
              <a:path w="266065">
                <a:moveTo>
                  <a:pt x="0" y="0"/>
                </a:moveTo>
                <a:lnTo>
                  <a:pt x="265810" y="0"/>
                </a:lnTo>
              </a:path>
            </a:pathLst>
          </a:custGeom>
          <a:ln w="6350">
            <a:solidFill>
              <a:srgbClr val="1889B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1782994" y="4821890"/>
            <a:ext cx="102375" cy="170465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472173" y="492632"/>
            <a:ext cx="3981450" cy="16799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600" b="1" i="0">
                <a:solidFill>
                  <a:schemeClr val="tx1"/>
                </a:solidFill>
                <a:latin typeface="Century Schoolbook"/>
                <a:cs typeface="Century Schoolboo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1/20/2026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memory-makers.eu/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8.png"/><Relationship Id="rId11" Type="http://schemas.openxmlformats.org/officeDocument/2006/relationships/image" Target="../media/image93.png"/><Relationship Id="rId5" Type="http://schemas.openxmlformats.org/officeDocument/2006/relationships/image" Target="../media/image87.png"/><Relationship Id="rId10" Type="http://schemas.openxmlformats.org/officeDocument/2006/relationships/image" Target="../media/image92.png"/><Relationship Id="rId4" Type="http://schemas.openxmlformats.org/officeDocument/2006/relationships/image" Target="../media/image86.png"/><Relationship Id="rId9" Type="http://schemas.openxmlformats.org/officeDocument/2006/relationships/image" Target="../media/image9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image" Target="../media/image95.png"/><Relationship Id="rId7" Type="http://schemas.openxmlformats.org/officeDocument/2006/relationships/image" Target="../media/image99.png"/><Relationship Id="rId2" Type="http://schemas.openxmlformats.org/officeDocument/2006/relationships/image" Target="../media/image9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png"/><Relationship Id="rId11" Type="http://schemas.openxmlformats.org/officeDocument/2006/relationships/image" Target="../media/image103.png"/><Relationship Id="rId5" Type="http://schemas.openxmlformats.org/officeDocument/2006/relationships/image" Target="../media/image97.png"/><Relationship Id="rId10" Type="http://schemas.openxmlformats.org/officeDocument/2006/relationships/image" Target="../media/image102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3.png"/><Relationship Id="rId7" Type="http://schemas.openxmlformats.org/officeDocument/2006/relationships/image" Target="../media/image10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66.png"/><Relationship Id="rId7" Type="http://schemas.openxmlformats.org/officeDocument/2006/relationships/image" Target="../media/image70.pn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3834" y="787538"/>
            <a:ext cx="3433318" cy="1432918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646429" y="6166714"/>
            <a:ext cx="2086400" cy="45211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3133" y="577469"/>
            <a:ext cx="5855335" cy="4921885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5384800" y="2514600"/>
            <a:ext cx="6807200" cy="3077766"/>
          </a:xfrm>
          <a:prstGeom prst="rect">
            <a:avLst/>
          </a:prstGeom>
          <a:solidFill>
            <a:srgbClr val="EE476F"/>
          </a:solidFill>
        </p:spPr>
        <p:txBody>
          <a:bodyPr vert="horz" wrap="square" lIns="0" tIns="0" rIns="0" bIns="0" rtlCol="0">
            <a:spAutoFit/>
          </a:bodyPr>
          <a:lstStyle/>
          <a:p>
            <a:pPr marL="206375">
              <a:lnSpc>
                <a:spcPts val="4795"/>
              </a:lnSpc>
            </a:pPr>
            <a:r>
              <a:rPr lang="en-GB" sz="4000" b="1" spc="-10" dirty="0">
                <a:solidFill>
                  <a:srgbClr val="FFFFFF"/>
                </a:solidFill>
                <a:latin typeface="Calibri"/>
                <a:cs typeface="Calibri"/>
              </a:rPr>
              <a:t>Invisible Identity, Hidden Suffering &amp; Child Victims: Fred Zinnemann’s The Search in the Context of American Holocaust Cinema of the 1940s and 1950s</a:t>
            </a:r>
            <a:endParaRPr lang="en-IE" sz="4000" dirty="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781545" y="2667001"/>
            <a:ext cx="596900" cy="3733800"/>
          </a:xfrm>
          <a:custGeom>
            <a:avLst/>
            <a:gdLst/>
            <a:ahLst/>
            <a:cxnLst/>
            <a:rect l="l" t="t" r="r" b="b"/>
            <a:pathLst>
              <a:path w="596900" h="3094354">
                <a:moveTo>
                  <a:pt x="596290" y="0"/>
                </a:moveTo>
                <a:lnTo>
                  <a:pt x="0" y="0"/>
                </a:lnTo>
                <a:lnTo>
                  <a:pt x="0" y="3094228"/>
                </a:lnTo>
                <a:lnTo>
                  <a:pt x="596290" y="3094228"/>
                </a:lnTo>
                <a:lnTo>
                  <a:pt x="596290" y="0"/>
                </a:lnTo>
                <a:close/>
              </a:path>
            </a:pathLst>
          </a:custGeom>
          <a:solidFill>
            <a:srgbClr val="1889B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30427" y="2793492"/>
            <a:ext cx="338041" cy="3436601"/>
          </a:xfrm>
          <a:prstGeom prst="rect">
            <a:avLst/>
          </a:prstGeom>
        </p:spPr>
        <p:txBody>
          <a:bodyPr vert="vert270" wrap="square" lIns="0" tIns="0" rIns="0" bIns="0" rtlCol="0">
            <a:spAutoFit/>
          </a:bodyPr>
          <a:lstStyle/>
          <a:p>
            <a:pPr marL="12700">
              <a:lnSpc>
                <a:spcPts val="2575"/>
              </a:lnSpc>
            </a:pP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www.</a:t>
            </a:r>
            <a:r>
              <a:rPr lang="en-IE" sz="2600" b="1" spc="-20" dirty="0" err="1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memorymakers</a:t>
            </a:r>
            <a:r>
              <a:rPr sz="2600" b="1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.</a:t>
            </a:r>
            <a:r>
              <a:rPr sz="2600" spc="-20" dirty="0">
                <a:solidFill>
                  <a:srgbClr val="FFFFFF"/>
                </a:solidFill>
                <a:latin typeface="Calibri"/>
                <a:cs typeface="Calibri"/>
                <a:hlinkClick r:id="rId5"/>
              </a:rPr>
              <a:t>eu</a:t>
            </a:r>
            <a:endParaRPr sz="2600" dirty="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0" y="1897507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8"/>
                </a:lnTo>
                <a:lnTo>
                  <a:pt x="2628" y="496737"/>
                </a:lnTo>
                <a:lnTo>
                  <a:pt x="10332" y="544023"/>
                </a:lnTo>
                <a:lnTo>
                  <a:pt x="22837" y="589513"/>
                </a:lnTo>
                <a:lnTo>
                  <a:pt x="39871" y="632934"/>
                </a:lnTo>
                <a:lnTo>
                  <a:pt x="61159" y="674012"/>
                </a:lnTo>
                <a:lnTo>
                  <a:pt x="86430" y="712475"/>
                </a:lnTo>
                <a:lnTo>
                  <a:pt x="115410" y="748048"/>
                </a:lnTo>
                <a:lnTo>
                  <a:pt x="147825" y="780460"/>
                </a:lnTo>
                <a:lnTo>
                  <a:pt x="183402" y="809437"/>
                </a:lnTo>
                <a:lnTo>
                  <a:pt x="221868" y="834705"/>
                </a:lnTo>
                <a:lnTo>
                  <a:pt x="262949" y="855991"/>
                </a:lnTo>
                <a:lnTo>
                  <a:pt x="306373" y="873023"/>
                </a:lnTo>
                <a:lnTo>
                  <a:pt x="351866" y="885527"/>
                </a:lnTo>
                <a:lnTo>
                  <a:pt x="399155" y="893229"/>
                </a:lnTo>
                <a:lnTo>
                  <a:pt x="447967" y="895857"/>
                </a:lnTo>
                <a:lnTo>
                  <a:pt x="496778" y="893229"/>
                </a:lnTo>
                <a:lnTo>
                  <a:pt x="544067" y="885527"/>
                </a:lnTo>
                <a:lnTo>
                  <a:pt x="589560" y="873023"/>
                </a:lnTo>
                <a:lnTo>
                  <a:pt x="632984" y="855991"/>
                </a:lnTo>
                <a:lnTo>
                  <a:pt x="674066" y="834705"/>
                </a:lnTo>
                <a:lnTo>
                  <a:pt x="712532" y="809437"/>
                </a:lnTo>
                <a:lnTo>
                  <a:pt x="748109" y="780460"/>
                </a:lnTo>
                <a:lnTo>
                  <a:pt x="780524" y="748048"/>
                </a:lnTo>
                <a:lnTo>
                  <a:pt x="809503" y="712475"/>
                </a:lnTo>
                <a:lnTo>
                  <a:pt x="834774" y="674012"/>
                </a:lnTo>
                <a:lnTo>
                  <a:pt x="856063" y="632934"/>
                </a:lnTo>
                <a:lnTo>
                  <a:pt x="873096" y="589513"/>
                </a:lnTo>
                <a:lnTo>
                  <a:pt x="885602" y="544023"/>
                </a:lnTo>
                <a:lnTo>
                  <a:pt x="893305" y="496737"/>
                </a:lnTo>
                <a:lnTo>
                  <a:pt x="895934" y="447928"/>
                </a:lnTo>
                <a:lnTo>
                  <a:pt x="893305" y="399120"/>
                </a:lnTo>
                <a:lnTo>
                  <a:pt x="885602" y="351834"/>
                </a:lnTo>
                <a:lnTo>
                  <a:pt x="873096" y="306344"/>
                </a:lnTo>
                <a:lnTo>
                  <a:pt x="856063" y="262923"/>
                </a:lnTo>
                <a:lnTo>
                  <a:pt x="834774" y="221845"/>
                </a:lnTo>
                <a:lnTo>
                  <a:pt x="809503" y="183382"/>
                </a:lnTo>
                <a:lnTo>
                  <a:pt x="780524" y="147809"/>
                </a:lnTo>
                <a:lnTo>
                  <a:pt x="748109" y="115397"/>
                </a:lnTo>
                <a:lnTo>
                  <a:pt x="712532" y="86420"/>
                </a:lnTo>
                <a:lnTo>
                  <a:pt x="674066" y="61152"/>
                </a:lnTo>
                <a:lnTo>
                  <a:pt x="632984" y="39866"/>
                </a:lnTo>
                <a:lnTo>
                  <a:pt x="589560" y="22834"/>
                </a:lnTo>
                <a:lnTo>
                  <a:pt x="544067" y="10330"/>
                </a:lnTo>
                <a:lnTo>
                  <a:pt x="496778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4DBC97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13130" rIns="0" bIns="0" rtlCol="0">
            <a:spAutoFit/>
          </a:bodyPr>
          <a:lstStyle/>
          <a:p>
            <a:pPr marL="3175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Reception</a:t>
            </a:r>
          </a:p>
        </p:txBody>
      </p:sp>
      <p:pic>
        <p:nvPicPr>
          <p:cNvPr id="3" name="object 3" descr="Obraz zawierający osoba, ubrania, na wolnym powietrzu, Ludzka twarz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1803780"/>
            <a:ext cx="5221605" cy="325043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89747" y="2776092"/>
            <a:ext cx="2284936" cy="227965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8887079" y="2897885"/>
            <a:ext cx="251460" cy="23495"/>
          </a:xfrm>
          <a:custGeom>
            <a:avLst/>
            <a:gdLst/>
            <a:ahLst/>
            <a:cxnLst/>
            <a:rect l="l" t="t" r="r" b="b"/>
            <a:pathLst>
              <a:path w="251459" h="23494">
                <a:moveTo>
                  <a:pt x="246888" y="0"/>
                </a:moveTo>
                <a:lnTo>
                  <a:pt x="4318" y="0"/>
                </a:lnTo>
                <a:lnTo>
                  <a:pt x="2794" y="888"/>
                </a:lnTo>
                <a:lnTo>
                  <a:pt x="507" y="4699"/>
                </a:lnTo>
                <a:lnTo>
                  <a:pt x="0" y="7619"/>
                </a:lnTo>
                <a:lnTo>
                  <a:pt x="0" y="16128"/>
                </a:lnTo>
                <a:lnTo>
                  <a:pt x="635" y="19176"/>
                </a:lnTo>
                <a:lnTo>
                  <a:pt x="3175" y="22605"/>
                </a:lnTo>
                <a:lnTo>
                  <a:pt x="4699" y="23494"/>
                </a:lnTo>
                <a:lnTo>
                  <a:pt x="246761" y="23494"/>
                </a:lnTo>
                <a:lnTo>
                  <a:pt x="248157" y="22605"/>
                </a:lnTo>
                <a:lnTo>
                  <a:pt x="250571" y="19176"/>
                </a:lnTo>
                <a:lnTo>
                  <a:pt x="251205" y="16128"/>
                </a:lnTo>
                <a:lnTo>
                  <a:pt x="251205" y="11684"/>
                </a:lnTo>
                <a:lnTo>
                  <a:pt x="251205" y="7492"/>
                </a:lnTo>
                <a:lnTo>
                  <a:pt x="250698" y="4572"/>
                </a:lnTo>
                <a:lnTo>
                  <a:pt x="248412" y="888"/>
                </a:lnTo>
                <a:lnTo>
                  <a:pt x="246888" y="0"/>
                </a:lnTo>
                <a:close/>
              </a:path>
            </a:pathLst>
          </a:custGeom>
          <a:solidFill>
            <a:srgbClr val="00000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37980" y="2776092"/>
            <a:ext cx="660908" cy="227965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11797" y="3171189"/>
            <a:ext cx="2916428" cy="284988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9534779" y="3294126"/>
            <a:ext cx="251460" cy="23495"/>
          </a:xfrm>
          <a:custGeom>
            <a:avLst/>
            <a:gdLst/>
            <a:ahLst/>
            <a:cxnLst/>
            <a:rect l="l" t="t" r="r" b="b"/>
            <a:pathLst>
              <a:path w="251459" h="23495">
                <a:moveTo>
                  <a:pt x="246888" y="0"/>
                </a:moveTo>
                <a:lnTo>
                  <a:pt x="4318" y="0"/>
                </a:lnTo>
                <a:lnTo>
                  <a:pt x="2794" y="888"/>
                </a:lnTo>
                <a:lnTo>
                  <a:pt x="507" y="4699"/>
                </a:lnTo>
                <a:lnTo>
                  <a:pt x="0" y="7620"/>
                </a:lnTo>
                <a:lnTo>
                  <a:pt x="0" y="16128"/>
                </a:lnTo>
                <a:lnTo>
                  <a:pt x="635" y="19176"/>
                </a:lnTo>
                <a:lnTo>
                  <a:pt x="3175" y="22606"/>
                </a:lnTo>
                <a:lnTo>
                  <a:pt x="4699" y="23495"/>
                </a:lnTo>
                <a:lnTo>
                  <a:pt x="246761" y="23495"/>
                </a:lnTo>
                <a:lnTo>
                  <a:pt x="248157" y="22606"/>
                </a:lnTo>
                <a:lnTo>
                  <a:pt x="250571" y="19176"/>
                </a:lnTo>
                <a:lnTo>
                  <a:pt x="251205" y="16128"/>
                </a:lnTo>
                <a:lnTo>
                  <a:pt x="251205" y="11684"/>
                </a:lnTo>
                <a:lnTo>
                  <a:pt x="251205" y="7493"/>
                </a:lnTo>
                <a:lnTo>
                  <a:pt x="250698" y="4572"/>
                </a:lnTo>
                <a:lnTo>
                  <a:pt x="248412" y="888"/>
                </a:lnTo>
                <a:lnTo>
                  <a:pt x="246888" y="0"/>
                </a:lnTo>
                <a:close/>
              </a:path>
            </a:pathLst>
          </a:custGeom>
          <a:solidFill>
            <a:srgbClr val="00000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910318" y="3188461"/>
            <a:ext cx="1159509" cy="21183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495774" y="3556380"/>
            <a:ext cx="4010935" cy="29603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99733" y="3964940"/>
            <a:ext cx="3004185" cy="28346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499733" y="4361053"/>
            <a:ext cx="3235706" cy="28371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485254" y="4757420"/>
            <a:ext cx="3508375" cy="227837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511797" y="5152390"/>
            <a:ext cx="3124200" cy="28473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472173" y="492632"/>
            <a:ext cx="2812415" cy="1647825"/>
          </a:xfrm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 marR="5080">
              <a:lnSpc>
                <a:spcPts val="6050"/>
              </a:lnSpc>
              <a:spcBef>
                <a:spcPts val="865"/>
              </a:spcBef>
            </a:pPr>
            <a:r>
              <a:rPr dirty="0">
                <a:solidFill>
                  <a:srgbClr val="001E3A"/>
                </a:solidFill>
                <a:latin typeface="Calibri"/>
                <a:cs typeface="Calibri"/>
              </a:rPr>
              <a:t>Return</a:t>
            </a:r>
            <a:r>
              <a:rPr spc="-19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pc="-25" dirty="0">
                <a:solidFill>
                  <a:srgbClr val="001E3A"/>
                </a:solidFill>
                <a:latin typeface="Calibri"/>
                <a:cs typeface="Calibri"/>
              </a:rPr>
              <a:t>to </a:t>
            </a:r>
            <a:r>
              <a:rPr spc="-10" dirty="0">
                <a:solidFill>
                  <a:srgbClr val="001E3A"/>
                </a:solidFill>
                <a:latin typeface="Calibri"/>
                <a:cs typeface="Calibri"/>
              </a:rPr>
              <a:t>Letters</a:t>
            </a:r>
          </a:p>
        </p:txBody>
      </p:sp>
      <p:pic>
        <p:nvPicPr>
          <p:cNvPr id="3" name="object 3" descr="Obraz zawierający tekst, pismo odręczne, dokument, papier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299554"/>
            <a:ext cx="5221605" cy="625892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1797" y="2775076"/>
            <a:ext cx="3008122" cy="284607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11797" y="3172586"/>
            <a:ext cx="3568954" cy="28359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11797" y="3568827"/>
            <a:ext cx="1308480" cy="227711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7920863" y="3690365"/>
            <a:ext cx="251460" cy="23495"/>
          </a:xfrm>
          <a:custGeom>
            <a:avLst/>
            <a:gdLst/>
            <a:ahLst/>
            <a:cxnLst/>
            <a:rect l="l" t="t" r="r" b="b"/>
            <a:pathLst>
              <a:path w="251459" h="23495">
                <a:moveTo>
                  <a:pt x="246887" y="0"/>
                </a:moveTo>
                <a:lnTo>
                  <a:pt x="4317" y="0"/>
                </a:lnTo>
                <a:lnTo>
                  <a:pt x="2793" y="888"/>
                </a:lnTo>
                <a:lnTo>
                  <a:pt x="507" y="4698"/>
                </a:lnTo>
                <a:lnTo>
                  <a:pt x="0" y="7619"/>
                </a:lnTo>
                <a:lnTo>
                  <a:pt x="0" y="16128"/>
                </a:lnTo>
                <a:lnTo>
                  <a:pt x="634" y="19176"/>
                </a:lnTo>
                <a:lnTo>
                  <a:pt x="3175" y="22605"/>
                </a:lnTo>
                <a:lnTo>
                  <a:pt x="4698" y="23494"/>
                </a:lnTo>
                <a:lnTo>
                  <a:pt x="246760" y="23494"/>
                </a:lnTo>
                <a:lnTo>
                  <a:pt x="248157" y="22605"/>
                </a:lnTo>
                <a:lnTo>
                  <a:pt x="250570" y="19176"/>
                </a:lnTo>
                <a:lnTo>
                  <a:pt x="251205" y="16128"/>
                </a:lnTo>
                <a:lnTo>
                  <a:pt x="251205" y="11683"/>
                </a:lnTo>
                <a:lnTo>
                  <a:pt x="251205" y="7492"/>
                </a:lnTo>
                <a:lnTo>
                  <a:pt x="250697" y="4571"/>
                </a:lnTo>
                <a:lnTo>
                  <a:pt x="248411" y="888"/>
                </a:lnTo>
                <a:lnTo>
                  <a:pt x="246887" y="0"/>
                </a:lnTo>
                <a:close/>
              </a:path>
            </a:pathLst>
          </a:custGeom>
          <a:solidFill>
            <a:srgbClr val="00000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297926" y="3581527"/>
            <a:ext cx="1234313" cy="215011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11797" y="3964940"/>
            <a:ext cx="3960368" cy="283464"/>
          </a:xfrm>
          <a:prstGeom prst="rect">
            <a:avLst/>
          </a:prstGeom>
        </p:spPr>
      </p:pic>
      <p:grpSp>
        <p:nvGrpSpPr>
          <p:cNvPr id="10" name="object 10"/>
          <p:cNvGrpSpPr/>
          <p:nvPr/>
        </p:nvGrpSpPr>
        <p:grpSpPr>
          <a:xfrm>
            <a:off x="6489747" y="4359909"/>
            <a:ext cx="3769995" cy="285115"/>
            <a:chOff x="6489747" y="4359909"/>
            <a:chExt cx="3769995" cy="285115"/>
          </a:xfrm>
        </p:grpSpPr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489747" y="4359909"/>
              <a:ext cx="1782651" cy="229107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298053" y="4361052"/>
              <a:ext cx="1961514" cy="283845"/>
            </a:xfrm>
            <a:custGeom>
              <a:avLst/>
              <a:gdLst/>
              <a:ahLst/>
              <a:cxnLst/>
              <a:rect l="l" t="t" r="r" b="b"/>
              <a:pathLst>
                <a:path w="1961515" h="283845">
                  <a:moveTo>
                    <a:pt x="78994" y="143383"/>
                  </a:moveTo>
                  <a:lnTo>
                    <a:pt x="74168" y="132334"/>
                  </a:lnTo>
                  <a:lnTo>
                    <a:pt x="3937" y="132334"/>
                  </a:lnTo>
                  <a:lnTo>
                    <a:pt x="2413" y="133223"/>
                  </a:lnTo>
                  <a:lnTo>
                    <a:pt x="508" y="136398"/>
                  </a:lnTo>
                  <a:lnTo>
                    <a:pt x="0" y="139319"/>
                  </a:lnTo>
                  <a:lnTo>
                    <a:pt x="0" y="147447"/>
                  </a:lnTo>
                  <a:lnTo>
                    <a:pt x="508" y="150368"/>
                  </a:lnTo>
                  <a:lnTo>
                    <a:pt x="2413" y="153670"/>
                  </a:lnTo>
                  <a:lnTo>
                    <a:pt x="3937" y="154559"/>
                  </a:lnTo>
                  <a:lnTo>
                    <a:pt x="75184" y="154559"/>
                  </a:lnTo>
                  <a:lnTo>
                    <a:pt x="76581" y="153670"/>
                  </a:lnTo>
                  <a:lnTo>
                    <a:pt x="78486" y="150495"/>
                  </a:lnTo>
                  <a:lnTo>
                    <a:pt x="78994" y="147574"/>
                  </a:lnTo>
                  <a:lnTo>
                    <a:pt x="78994" y="143383"/>
                  </a:lnTo>
                  <a:close/>
                </a:path>
                <a:path w="1961515" h="283845">
                  <a:moveTo>
                    <a:pt x="218440" y="193167"/>
                  </a:moveTo>
                  <a:lnTo>
                    <a:pt x="218186" y="191643"/>
                  </a:lnTo>
                  <a:lnTo>
                    <a:pt x="218109" y="191262"/>
                  </a:lnTo>
                  <a:lnTo>
                    <a:pt x="218033" y="190881"/>
                  </a:lnTo>
                  <a:lnTo>
                    <a:pt x="215011" y="186436"/>
                  </a:lnTo>
                  <a:lnTo>
                    <a:pt x="212979" y="186436"/>
                  </a:lnTo>
                  <a:lnTo>
                    <a:pt x="211048" y="187579"/>
                  </a:lnTo>
                  <a:lnTo>
                    <a:pt x="208915" y="189357"/>
                  </a:lnTo>
                  <a:lnTo>
                    <a:pt x="206502" y="191262"/>
                  </a:lnTo>
                  <a:lnTo>
                    <a:pt x="203708" y="193294"/>
                  </a:lnTo>
                  <a:lnTo>
                    <a:pt x="196850" y="197866"/>
                  </a:lnTo>
                  <a:lnTo>
                    <a:pt x="192913" y="200025"/>
                  </a:lnTo>
                  <a:lnTo>
                    <a:pt x="188214" y="201930"/>
                  </a:lnTo>
                  <a:lnTo>
                    <a:pt x="183642" y="203962"/>
                  </a:lnTo>
                  <a:lnTo>
                    <a:pt x="178308" y="204851"/>
                  </a:lnTo>
                  <a:lnTo>
                    <a:pt x="165608" y="204851"/>
                  </a:lnTo>
                  <a:lnTo>
                    <a:pt x="159893" y="203708"/>
                  </a:lnTo>
                  <a:lnTo>
                    <a:pt x="154940" y="201422"/>
                  </a:lnTo>
                  <a:lnTo>
                    <a:pt x="149860" y="199136"/>
                  </a:lnTo>
                  <a:lnTo>
                    <a:pt x="131699" y="157861"/>
                  </a:lnTo>
                  <a:lnTo>
                    <a:pt x="131699" y="148590"/>
                  </a:lnTo>
                  <a:lnTo>
                    <a:pt x="141922" y="105791"/>
                  </a:lnTo>
                  <a:lnTo>
                    <a:pt x="171450" y="90932"/>
                  </a:lnTo>
                  <a:lnTo>
                    <a:pt x="177673" y="90932"/>
                  </a:lnTo>
                  <a:lnTo>
                    <a:pt x="183184" y="91846"/>
                  </a:lnTo>
                  <a:lnTo>
                    <a:pt x="192278" y="95377"/>
                  </a:lnTo>
                  <a:lnTo>
                    <a:pt x="196215" y="97282"/>
                  </a:lnTo>
                  <a:lnTo>
                    <a:pt x="199390" y="99441"/>
                  </a:lnTo>
                  <a:lnTo>
                    <a:pt x="202692" y="101600"/>
                  </a:lnTo>
                  <a:lnTo>
                    <a:pt x="205359" y="103632"/>
                  </a:lnTo>
                  <a:lnTo>
                    <a:pt x="209550" y="107061"/>
                  </a:lnTo>
                  <a:lnTo>
                    <a:pt x="211328" y="107950"/>
                  </a:lnTo>
                  <a:lnTo>
                    <a:pt x="214376" y="107950"/>
                  </a:lnTo>
                  <a:lnTo>
                    <a:pt x="215519" y="107188"/>
                  </a:lnTo>
                  <a:lnTo>
                    <a:pt x="217551" y="103886"/>
                  </a:lnTo>
                  <a:lnTo>
                    <a:pt x="217843" y="101600"/>
                  </a:lnTo>
                  <a:lnTo>
                    <a:pt x="217805" y="91846"/>
                  </a:lnTo>
                  <a:lnTo>
                    <a:pt x="180975" y="68834"/>
                  </a:lnTo>
                  <a:lnTo>
                    <a:pt x="176403" y="68453"/>
                  </a:lnTo>
                  <a:lnTo>
                    <a:pt x="171831" y="68453"/>
                  </a:lnTo>
                  <a:lnTo>
                    <a:pt x="162420" y="68834"/>
                  </a:lnTo>
                  <a:lnTo>
                    <a:pt x="163995" y="68834"/>
                  </a:lnTo>
                  <a:lnTo>
                    <a:pt x="157899" y="69621"/>
                  </a:lnTo>
                  <a:lnTo>
                    <a:pt x="123571" y="87884"/>
                  </a:lnTo>
                  <a:lnTo>
                    <a:pt x="105321" y="130009"/>
                  </a:lnTo>
                  <a:lnTo>
                    <a:pt x="104013" y="149987"/>
                  </a:lnTo>
                  <a:lnTo>
                    <a:pt x="104228" y="157861"/>
                  </a:lnTo>
                  <a:lnTo>
                    <a:pt x="113512" y="196634"/>
                  </a:lnTo>
                  <a:lnTo>
                    <a:pt x="133007" y="219456"/>
                  </a:lnTo>
                  <a:lnTo>
                    <a:pt x="133134" y="219456"/>
                  </a:lnTo>
                  <a:lnTo>
                    <a:pt x="140970" y="222758"/>
                  </a:lnTo>
                  <a:lnTo>
                    <a:pt x="147205" y="225082"/>
                  </a:lnTo>
                  <a:lnTo>
                    <a:pt x="153924" y="226695"/>
                  </a:lnTo>
                  <a:lnTo>
                    <a:pt x="161112" y="227660"/>
                  </a:lnTo>
                  <a:lnTo>
                    <a:pt x="168783" y="227965"/>
                  </a:lnTo>
                  <a:lnTo>
                    <a:pt x="173736" y="227965"/>
                  </a:lnTo>
                  <a:lnTo>
                    <a:pt x="210693" y="215392"/>
                  </a:lnTo>
                  <a:lnTo>
                    <a:pt x="216916" y="209296"/>
                  </a:lnTo>
                  <a:lnTo>
                    <a:pt x="217297" y="208661"/>
                  </a:lnTo>
                  <a:lnTo>
                    <a:pt x="217678" y="207772"/>
                  </a:lnTo>
                  <a:lnTo>
                    <a:pt x="218186" y="205994"/>
                  </a:lnTo>
                  <a:lnTo>
                    <a:pt x="218313" y="204851"/>
                  </a:lnTo>
                  <a:lnTo>
                    <a:pt x="218440" y="193167"/>
                  </a:lnTo>
                  <a:close/>
                </a:path>
                <a:path w="1961515" h="283845">
                  <a:moveTo>
                    <a:pt x="360807" y="154686"/>
                  </a:moveTo>
                  <a:lnTo>
                    <a:pt x="360756" y="113665"/>
                  </a:lnTo>
                  <a:lnTo>
                    <a:pt x="359791" y="106045"/>
                  </a:lnTo>
                  <a:lnTo>
                    <a:pt x="355727" y="92456"/>
                  </a:lnTo>
                  <a:lnTo>
                    <a:pt x="354215" y="89916"/>
                  </a:lnTo>
                  <a:lnTo>
                    <a:pt x="352425" y="86868"/>
                  </a:lnTo>
                  <a:lnTo>
                    <a:pt x="347980" y="82423"/>
                  </a:lnTo>
                  <a:lnTo>
                    <a:pt x="343408" y="77724"/>
                  </a:lnTo>
                  <a:lnTo>
                    <a:pt x="337439" y="74168"/>
                  </a:lnTo>
                  <a:lnTo>
                    <a:pt x="303530" y="68326"/>
                  </a:lnTo>
                  <a:lnTo>
                    <a:pt x="297815" y="68326"/>
                  </a:lnTo>
                  <a:lnTo>
                    <a:pt x="255778" y="80772"/>
                  </a:lnTo>
                  <a:lnTo>
                    <a:pt x="248666" y="97663"/>
                  </a:lnTo>
                  <a:lnTo>
                    <a:pt x="248818" y="98552"/>
                  </a:lnTo>
                  <a:lnTo>
                    <a:pt x="248920" y="99060"/>
                  </a:lnTo>
                  <a:lnTo>
                    <a:pt x="249047" y="100457"/>
                  </a:lnTo>
                  <a:lnTo>
                    <a:pt x="249428" y="101473"/>
                  </a:lnTo>
                  <a:lnTo>
                    <a:pt x="250444" y="103251"/>
                  </a:lnTo>
                  <a:lnTo>
                    <a:pt x="250952" y="103886"/>
                  </a:lnTo>
                  <a:lnTo>
                    <a:pt x="251587" y="104267"/>
                  </a:lnTo>
                  <a:lnTo>
                    <a:pt x="252222" y="104775"/>
                  </a:lnTo>
                  <a:lnTo>
                    <a:pt x="253733" y="105029"/>
                  </a:lnTo>
                  <a:lnTo>
                    <a:pt x="254800" y="105029"/>
                  </a:lnTo>
                  <a:lnTo>
                    <a:pt x="256832" y="104267"/>
                  </a:lnTo>
                  <a:lnTo>
                    <a:pt x="257619" y="103886"/>
                  </a:lnTo>
                  <a:lnTo>
                    <a:pt x="259842" y="102616"/>
                  </a:lnTo>
                  <a:lnTo>
                    <a:pt x="262382" y="101092"/>
                  </a:lnTo>
                  <a:lnTo>
                    <a:pt x="265684" y="99314"/>
                  </a:lnTo>
                  <a:lnTo>
                    <a:pt x="273558" y="95504"/>
                  </a:lnTo>
                  <a:lnTo>
                    <a:pt x="278130" y="93853"/>
                  </a:lnTo>
                  <a:lnTo>
                    <a:pt x="282892" y="92456"/>
                  </a:lnTo>
                  <a:lnTo>
                    <a:pt x="288544" y="90678"/>
                  </a:lnTo>
                  <a:lnTo>
                    <a:pt x="294513" y="89916"/>
                  </a:lnTo>
                  <a:lnTo>
                    <a:pt x="307213" y="89916"/>
                  </a:lnTo>
                  <a:lnTo>
                    <a:pt x="332486" y="109347"/>
                  </a:lnTo>
                  <a:lnTo>
                    <a:pt x="333756" y="113665"/>
                  </a:lnTo>
                  <a:lnTo>
                    <a:pt x="334264" y="118618"/>
                  </a:lnTo>
                  <a:lnTo>
                    <a:pt x="334264" y="135509"/>
                  </a:lnTo>
                  <a:lnTo>
                    <a:pt x="334264" y="154686"/>
                  </a:lnTo>
                  <a:lnTo>
                    <a:pt x="334264" y="185547"/>
                  </a:lnTo>
                  <a:lnTo>
                    <a:pt x="327787" y="192786"/>
                  </a:lnTo>
                  <a:lnTo>
                    <a:pt x="321437" y="198247"/>
                  </a:lnTo>
                  <a:lnTo>
                    <a:pt x="309499" y="205359"/>
                  </a:lnTo>
                  <a:lnTo>
                    <a:pt x="303022" y="207137"/>
                  </a:lnTo>
                  <a:lnTo>
                    <a:pt x="287401" y="207137"/>
                  </a:lnTo>
                  <a:lnTo>
                    <a:pt x="280670" y="204978"/>
                  </a:lnTo>
                  <a:lnTo>
                    <a:pt x="275971" y="200406"/>
                  </a:lnTo>
                  <a:lnTo>
                    <a:pt x="271145" y="195961"/>
                  </a:lnTo>
                  <a:lnTo>
                    <a:pt x="268732" y="189992"/>
                  </a:lnTo>
                  <a:lnTo>
                    <a:pt x="268732" y="178054"/>
                  </a:lnTo>
                  <a:lnTo>
                    <a:pt x="292481" y="156591"/>
                  </a:lnTo>
                  <a:lnTo>
                    <a:pt x="297815" y="155321"/>
                  </a:lnTo>
                  <a:lnTo>
                    <a:pt x="304165" y="154686"/>
                  </a:lnTo>
                  <a:lnTo>
                    <a:pt x="334264" y="154686"/>
                  </a:lnTo>
                  <a:lnTo>
                    <a:pt x="334264" y="135509"/>
                  </a:lnTo>
                  <a:lnTo>
                    <a:pt x="314325" y="135509"/>
                  </a:lnTo>
                  <a:lnTo>
                    <a:pt x="306057" y="135686"/>
                  </a:lnTo>
                  <a:lnTo>
                    <a:pt x="267081" y="143383"/>
                  </a:lnTo>
                  <a:lnTo>
                    <a:pt x="260858" y="147447"/>
                  </a:lnTo>
                  <a:lnTo>
                    <a:pt x="254635" y="151384"/>
                  </a:lnTo>
                  <a:lnTo>
                    <a:pt x="249809" y="156337"/>
                  </a:lnTo>
                  <a:lnTo>
                    <a:pt x="246507" y="162433"/>
                  </a:lnTo>
                  <a:lnTo>
                    <a:pt x="243078" y="168402"/>
                  </a:lnTo>
                  <a:lnTo>
                    <a:pt x="241427" y="175514"/>
                  </a:lnTo>
                  <a:lnTo>
                    <a:pt x="241427" y="190754"/>
                  </a:lnTo>
                  <a:lnTo>
                    <a:pt x="242697" y="196977"/>
                  </a:lnTo>
                  <a:lnTo>
                    <a:pt x="245110" y="202438"/>
                  </a:lnTo>
                  <a:lnTo>
                    <a:pt x="247523" y="208026"/>
                  </a:lnTo>
                  <a:lnTo>
                    <a:pt x="284226" y="227965"/>
                  </a:lnTo>
                  <a:lnTo>
                    <a:pt x="300609" y="227965"/>
                  </a:lnTo>
                  <a:lnTo>
                    <a:pt x="337159" y="207137"/>
                  </a:lnTo>
                  <a:lnTo>
                    <a:pt x="337820" y="206502"/>
                  </a:lnTo>
                  <a:lnTo>
                    <a:pt x="337820" y="222377"/>
                  </a:lnTo>
                  <a:lnTo>
                    <a:pt x="338086" y="223012"/>
                  </a:lnTo>
                  <a:lnTo>
                    <a:pt x="347713" y="226060"/>
                  </a:lnTo>
                  <a:lnTo>
                    <a:pt x="351218" y="226060"/>
                  </a:lnTo>
                  <a:lnTo>
                    <a:pt x="360807" y="222377"/>
                  </a:lnTo>
                  <a:lnTo>
                    <a:pt x="360807" y="206502"/>
                  </a:lnTo>
                  <a:lnTo>
                    <a:pt x="360807" y="154686"/>
                  </a:lnTo>
                  <a:close/>
                </a:path>
                <a:path w="1961515" h="283845">
                  <a:moveTo>
                    <a:pt x="625348" y="120777"/>
                  </a:moveTo>
                  <a:lnTo>
                    <a:pt x="618083" y="91440"/>
                  </a:lnTo>
                  <a:lnTo>
                    <a:pt x="614426" y="86360"/>
                  </a:lnTo>
                  <a:lnTo>
                    <a:pt x="584835" y="68326"/>
                  </a:lnTo>
                  <a:lnTo>
                    <a:pt x="571627" y="68326"/>
                  </a:lnTo>
                  <a:lnTo>
                    <a:pt x="566864" y="68961"/>
                  </a:lnTo>
                  <a:lnTo>
                    <a:pt x="567321" y="68961"/>
                  </a:lnTo>
                  <a:lnTo>
                    <a:pt x="559587" y="70993"/>
                  </a:lnTo>
                  <a:lnTo>
                    <a:pt x="559765" y="70993"/>
                  </a:lnTo>
                  <a:lnTo>
                    <a:pt x="556133" y="72517"/>
                  </a:lnTo>
                  <a:lnTo>
                    <a:pt x="552196" y="74803"/>
                  </a:lnTo>
                  <a:lnTo>
                    <a:pt x="525780" y="97028"/>
                  </a:lnTo>
                  <a:lnTo>
                    <a:pt x="524002" y="92710"/>
                  </a:lnTo>
                  <a:lnTo>
                    <a:pt x="523303" y="91440"/>
                  </a:lnTo>
                  <a:lnTo>
                    <a:pt x="521843" y="88773"/>
                  </a:lnTo>
                  <a:lnTo>
                    <a:pt x="519303" y="85344"/>
                  </a:lnTo>
                  <a:lnTo>
                    <a:pt x="487045" y="68326"/>
                  </a:lnTo>
                  <a:lnTo>
                    <a:pt x="473202" y="68326"/>
                  </a:lnTo>
                  <a:lnTo>
                    <a:pt x="439953" y="88341"/>
                  </a:lnTo>
                  <a:lnTo>
                    <a:pt x="433832" y="94742"/>
                  </a:lnTo>
                  <a:lnTo>
                    <a:pt x="433705" y="73914"/>
                  </a:lnTo>
                  <a:lnTo>
                    <a:pt x="433324" y="73406"/>
                  </a:lnTo>
                  <a:lnTo>
                    <a:pt x="432943" y="72771"/>
                  </a:lnTo>
                  <a:lnTo>
                    <a:pt x="432308" y="72263"/>
                  </a:lnTo>
                  <a:lnTo>
                    <a:pt x="430530" y="71247"/>
                  </a:lnTo>
                  <a:lnTo>
                    <a:pt x="429387" y="70993"/>
                  </a:lnTo>
                  <a:lnTo>
                    <a:pt x="427088" y="70612"/>
                  </a:lnTo>
                  <a:lnTo>
                    <a:pt x="416687" y="70612"/>
                  </a:lnTo>
                  <a:lnTo>
                    <a:pt x="410438" y="73152"/>
                  </a:lnTo>
                  <a:lnTo>
                    <a:pt x="410337" y="73406"/>
                  </a:lnTo>
                  <a:lnTo>
                    <a:pt x="410044" y="73787"/>
                  </a:lnTo>
                  <a:lnTo>
                    <a:pt x="409956" y="222504"/>
                  </a:lnTo>
                  <a:lnTo>
                    <a:pt x="410337" y="223012"/>
                  </a:lnTo>
                  <a:lnTo>
                    <a:pt x="410718" y="223647"/>
                  </a:lnTo>
                  <a:lnTo>
                    <a:pt x="411480" y="224155"/>
                  </a:lnTo>
                  <a:lnTo>
                    <a:pt x="412496" y="224536"/>
                  </a:lnTo>
                  <a:lnTo>
                    <a:pt x="413512" y="225044"/>
                  </a:lnTo>
                  <a:lnTo>
                    <a:pt x="414909" y="225298"/>
                  </a:lnTo>
                  <a:lnTo>
                    <a:pt x="418338" y="225806"/>
                  </a:lnTo>
                  <a:lnTo>
                    <a:pt x="420497" y="225933"/>
                  </a:lnTo>
                  <a:lnTo>
                    <a:pt x="425704" y="225933"/>
                  </a:lnTo>
                  <a:lnTo>
                    <a:pt x="427990" y="225806"/>
                  </a:lnTo>
                  <a:lnTo>
                    <a:pt x="431419" y="225298"/>
                  </a:lnTo>
                  <a:lnTo>
                    <a:pt x="432689" y="225044"/>
                  </a:lnTo>
                  <a:lnTo>
                    <a:pt x="433705" y="224536"/>
                  </a:lnTo>
                  <a:lnTo>
                    <a:pt x="434721" y="224155"/>
                  </a:lnTo>
                  <a:lnTo>
                    <a:pt x="435356" y="223647"/>
                  </a:lnTo>
                  <a:lnTo>
                    <a:pt x="436245" y="222504"/>
                  </a:lnTo>
                  <a:lnTo>
                    <a:pt x="436499" y="221742"/>
                  </a:lnTo>
                  <a:lnTo>
                    <a:pt x="436499" y="119253"/>
                  </a:lnTo>
                  <a:lnTo>
                    <a:pt x="441845" y="112826"/>
                  </a:lnTo>
                  <a:lnTo>
                    <a:pt x="469265" y="91440"/>
                  </a:lnTo>
                  <a:lnTo>
                    <a:pt x="480314" y="91440"/>
                  </a:lnTo>
                  <a:lnTo>
                    <a:pt x="504317" y="126365"/>
                  </a:lnTo>
                  <a:lnTo>
                    <a:pt x="504444" y="222504"/>
                  </a:lnTo>
                  <a:lnTo>
                    <a:pt x="504825" y="223012"/>
                  </a:lnTo>
                  <a:lnTo>
                    <a:pt x="505206" y="223647"/>
                  </a:lnTo>
                  <a:lnTo>
                    <a:pt x="505968" y="224155"/>
                  </a:lnTo>
                  <a:lnTo>
                    <a:pt x="506984" y="224536"/>
                  </a:lnTo>
                  <a:lnTo>
                    <a:pt x="508000" y="225044"/>
                  </a:lnTo>
                  <a:lnTo>
                    <a:pt x="509397" y="225298"/>
                  </a:lnTo>
                  <a:lnTo>
                    <a:pt x="512953" y="225806"/>
                  </a:lnTo>
                  <a:lnTo>
                    <a:pt x="514985" y="225933"/>
                  </a:lnTo>
                  <a:lnTo>
                    <a:pt x="520065" y="225933"/>
                  </a:lnTo>
                  <a:lnTo>
                    <a:pt x="522224" y="225806"/>
                  </a:lnTo>
                  <a:lnTo>
                    <a:pt x="525653" y="225298"/>
                  </a:lnTo>
                  <a:lnTo>
                    <a:pt x="527050" y="225044"/>
                  </a:lnTo>
                  <a:lnTo>
                    <a:pt x="528066" y="224536"/>
                  </a:lnTo>
                  <a:lnTo>
                    <a:pt x="529082" y="224155"/>
                  </a:lnTo>
                  <a:lnTo>
                    <a:pt x="529844" y="223647"/>
                  </a:lnTo>
                  <a:lnTo>
                    <a:pt x="530225" y="223012"/>
                  </a:lnTo>
                  <a:lnTo>
                    <a:pt x="530733" y="222504"/>
                  </a:lnTo>
                  <a:lnTo>
                    <a:pt x="530860" y="221742"/>
                  </a:lnTo>
                  <a:lnTo>
                    <a:pt x="530860" y="119253"/>
                  </a:lnTo>
                  <a:lnTo>
                    <a:pt x="536346" y="112826"/>
                  </a:lnTo>
                  <a:lnTo>
                    <a:pt x="563753" y="91440"/>
                  </a:lnTo>
                  <a:lnTo>
                    <a:pt x="574802" y="91440"/>
                  </a:lnTo>
                  <a:lnTo>
                    <a:pt x="596900" y="115824"/>
                  </a:lnTo>
                  <a:lnTo>
                    <a:pt x="598043" y="120777"/>
                  </a:lnTo>
                  <a:lnTo>
                    <a:pt x="598551" y="126365"/>
                  </a:lnTo>
                  <a:lnTo>
                    <a:pt x="598551" y="221742"/>
                  </a:lnTo>
                  <a:lnTo>
                    <a:pt x="598805" y="222504"/>
                  </a:lnTo>
                  <a:lnTo>
                    <a:pt x="599694" y="223647"/>
                  </a:lnTo>
                  <a:lnTo>
                    <a:pt x="600329" y="224155"/>
                  </a:lnTo>
                  <a:lnTo>
                    <a:pt x="601345" y="224536"/>
                  </a:lnTo>
                  <a:lnTo>
                    <a:pt x="602488" y="225044"/>
                  </a:lnTo>
                  <a:lnTo>
                    <a:pt x="603758" y="225298"/>
                  </a:lnTo>
                  <a:lnTo>
                    <a:pt x="607187" y="225806"/>
                  </a:lnTo>
                  <a:lnTo>
                    <a:pt x="609473" y="225933"/>
                  </a:lnTo>
                  <a:lnTo>
                    <a:pt x="614680" y="225933"/>
                  </a:lnTo>
                  <a:lnTo>
                    <a:pt x="616839" y="225806"/>
                  </a:lnTo>
                  <a:lnTo>
                    <a:pt x="620268" y="225298"/>
                  </a:lnTo>
                  <a:lnTo>
                    <a:pt x="621665" y="225044"/>
                  </a:lnTo>
                  <a:lnTo>
                    <a:pt x="622681" y="224536"/>
                  </a:lnTo>
                  <a:lnTo>
                    <a:pt x="623570" y="224155"/>
                  </a:lnTo>
                  <a:lnTo>
                    <a:pt x="624332" y="223647"/>
                  </a:lnTo>
                  <a:lnTo>
                    <a:pt x="624713" y="223012"/>
                  </a:lnTo>
                  <a:lnTo>
                    <a:pt x="625221" y="222504"/>
                  </a:lnTo>
                  <a:lnTo>
                    <a:pt x="625348" y="120777"/>
                  </a:lnTo>
                  <a:close/>
                </a:path>
                <a:path w="1961515" h="283845">
                  <a:moveTo>
                    <a:pt x="730846" y="70993"/>
                  </a:moveTo>
                  <a:lnTo>
                    <a:pt x="730694" y="70993"/>
                  </a:lnTo>
                  <a:lnTo>
                    <a:pt x="730364" y="71120"/>
                  </a:lnTo>
                  <a:lnTo>
                    <a:pt x="730846" y="70993"/>
                  </a:lnTo>
                  <a:close/>
                </a:path>
                <a:path w="1961515" h="283845">
                  <a:moveTo>
                    <a:pt x="806996" y="138137"/>
                  </a:moveTo>
                  <a:lnTo>
                    <a:pt x="796899" y="96735"/>
                  </a:lnTo>
                  <a:lnTo>
                    <a:pt x="779526" y="76631"/>
                  </a:lnTo>
                  <a:lnTo>
                    <a:pt x="779526" y="141605"/>
                  </a:lnTo>
                  <a:lnTo>
                    <a:pt x="779526" y="155829"/>
                  </a:lnTo>
                  <a:lnTo>
                    <a:pt x="767842" y="192659"/>
                  </a:lnTo>
                  <a:lnTo>
                    <a:pt x="759206" y="200152"/>
                  </a:lnTo>
                  <a:lnTo>
                    <a:pt x="754380" y="203454"/>
                  </a:lnTo>
                  <a:lnTo>
                    <a:pt x="748538" y="205105"/>
                  </a:lnTo>
                  <a:lnTo>
                    <a:pt x="734568" y="205105"/>
                  </a:lnTo>
                  <a:lnTo>
                    <a:pt x="700151" y="177419"/>
                  </a:lnTo>
                  <a:lnTo>
                    <a:pt x="700151" y="119634"/>
                  </a:lnTo>
                  <a:lnTo>
                    <a:pt x="729869" y="93726"/>
                  </a:lnTo>
                  <a:lnTo>
                    <a:pt x="732866" y="92837"/>
                  </a:lnTo>
                  <a:lnTo>
                    <a:pt x="736600" y="91694"/>
                  </a:lnTo>
                  <a:lnTo>
                    <a:pt x="740029" y="91186"/>
                  </a:lnTo>
                  <a:lnTo>
                    <a:pt x="750443" y="91186"/>
                  </a:lnTo>
                  <a:lnTo>
                    <a:pt x="776732" y="120523"/>
                  </a:lnTo>
                  <a:lnTo>
                    <a:pt x="779526" y="141605"/>
                  </a:lnTo>
                  <a:lnTo>
                    <a:pt x="779526" y="76631"/>
                  </a:lnTo>
                  <a:lnTo>
                    <a:pt x="775462" y="74422"/>
                  </a:lnTo>
                  <a:lnTo>
                    <a:pt x="769620" y="71767"/>
                  </a:lnTo>
                  <a:lnTo>
                    <a:pt x="767905" y="71247"/>
                  </a:lnTo>
                  <a:lnTo>
                    <a:pt x="763612" y="69977"/>
                  </a:lnTo>
                  <a:lnTo>
                    <a:pt x="763968" y="69977"/>
                  </a:lnTo>
                  <a:lnTo>
                    <a:pt x="756932" y="68834"/>
                  </a:lnTo>
                  <a:lnTo>
                    <a:pt x="758685" y="68834"/>
                  </a:lnTo>
                  <a:lnTo>
                    <a:pt x="748538" y="68326"/>
                  </a:lnTo>
                  <a:lnTo>
                    <a:pt x="743712" y="68326"/>
                  </a:lnTo>
                  <a:lnTo>
                    <a:pt x="739140" y="68834"/>
                  </a:lnTo>
                  <a:lnTo>
                    <a:pt x="709676" y="83312"/>
                  </a:lnTo>
                  <a:lnTo>
                    <a:pt x="705485" y="86614"/>
                  </a:lnTo>
                  <a:lnTo>
                    <a:pt x="701294" y="90551"/>
                  </a:lnTo>
                  <a:lnTo>
                    <a:pt x="696849" y="95123"/>
                  </a:lnTo>
                  <a:lnTo>
                    <a:pt x="696722" y="73787"/>
                  </a:lnTo>
                  <a:lnTo>
                    <a:pt x="689229" y="70612"/>
                  </a:lnTo>
                  <a:lnTo>
                    <a:pt x="681101" y="70612"/>
                  </a:lnTo>
                  <a:lnTo>
                    <a:pt x="673989" y="73152"/>
                  </a:lnTo>
                  <a:lnTo>
                    <a:pt x="673608" y="73787"/>
                  </a:lnTo>
                  <a:lnTo>
                    <a:pt x="673608" y="280162"/>
                  </a:lnTo>
                  <a:lnTo>
                    <a:pt x="674370" y="281432"/>
                  </a:lnTo>
                  <a:lnTo>
                    <a:pt x="675132" y="281940"/>
                  </a:lnTo>
                  <a:lnTo>
                    <a:pt x="676148" y="282448"/>
                  </a:lnTo>
                  <a:lnTo>
                    <a:pt x="677164" y="282829"/>
                  </a:lnTo>
                  <a:lnTo>
                    <a:pt x="679018" y="283337"/>
                  </a:lnTo>
                  <a:lnTo>
                    <a:pt x="680212" y="283337"/>
                  </a:lnTo>
                  <a:lnTo>
                    <a:pt x="681990" y="283591"/>
                  </a:lnTo>
                  <a:lnTo>
                    <a:pt x="691642" y="283591"/>
                  </a:lnTo>
                  <a:lnTo>
                    <a:pt x="693293" y="283337"/>
                  </a:lnTo>
                  <a:lnTo>
                    <a:pt x="694639" y="283337"/>
                  </a:lnTo>
                  <a:lnTo>
                    <a:pt x="700151" y="279400"/>
                  </a:lnTo>
                  <a:lnTo>
                    <a:pt x="700151" y="205867"/>
                  </a:lnTo>
                  <a:lnTo>
                    <a:pt x="703961" y="209677"/>
                  </a:lnTo>
                  <a:lnTo>
                    <a:pt x="707644" y="212979"/>
                  </a:lnTo>
                  <a:lnTo>
                    <a:pt x="714502" y="218567"/>
                  </a:lnTo>
                  <a:lnTo>
                    <a:pt x="718058" y="220853"/>
                  </a:lnTo>
                  <a:lnTo>
                    <a:pt x="721487" y="222631"/>
                  </a:lnTo>
                  <a:lnTo>
                    <a:pt x="725043" y="224536"/>
                  </a:lnTo>
                  <a:lnTo>
                    <a:pt x="728599" y="225806"/>
                  </a:lnTo>
                  <a:lnTo>
                    <a:pt x="735926" y="227609"/>
                  </a:lnTo>
                  <a:lnTo>
                    <a:pt x="736079" y="227609"/>
                  </a:lnTo>
                  <a:lnTo>
                    <a:pt x="739902" y="227965"/>
                  </a:lnTo>
                  <a:lnTo>
                    <a:pt x="744220" y="227965"/>
                  </a:lnTo>
                  <a:lnTo>
                    <a:pt x="751547" y="227609"/>
                  </a:lnTo>
                  <a:lnTo>
                    <a:pt x="786714" y="210947"/>
                  </a:lnTo>
                  <a:lnTo>
                    <a:pt x="791032" y="205867"/>
                  </a:lnTo>
                  <a:lnTo>
                    <a:pt x="791552" y="205105"/>
                  </a:lnTo>
                  <a:lnTo>
                    <a:pt x="806157" y="164020"/>
                  </a:lnTo>
                  <a:lnTo>
                    <a:pt x="806894" y="155829"/>
                  </a:lnTo>
                  <a:lnTo>
                    <a:pt x="806996" y="138137"/>
                  </a:lnTo>
                  <a:close/>
                </a:path>
                <a:path w="1961515" h="283845">
                  <a:moveTo>
                    <a:pt x="1024636" y="193167"/>
                  </a:moveTo>
                  <a:lnTo>
                    <a:pt x="1024382" y="191643"/>
                  </a:lnTo>
                  <a:lnTo>
                    <a:pt x="1024305" y="191262"/>
                  </a:lnTo>
                  <a:lnTo>
                    <a:pt x="1024229" y="190881"/>
                  </a:lnTo>
                  <a:lnTo>
                    <a:pt x="1021207" y="186436"/>
                  </a:lnTo>
                  <a:lnTo>
                    <a:pt x="1019175" y="186436"/>
                  </a:lnTo>
                  <a:lnTo>
                    <a:pt x="1017244" y="187579"/>
                  </a:lnTo>
                  <a:lnTo>
                    <a:pt x="1015111" y="189357"/>
                  </a:lnTo>
                  <a:lnTo>
                    <a:pt x="1012698" y="191262"/>
                  </a:lnTo>
                  <a:lnTo>
                    <a:pt x="1009904" y="193294"/>
                  </a:lnTo>
                  <a:lnTo>
                    <a:pt x="1003046" y="197866"/>
                  </a:lnTo>
                  <a:lnTo>
                    <a:pt x="999109" y="200025"/>
                  </a:lnTo>
                  <a:lnTo>
                    <a:pt x="994410" y="201930"/>
                  </a:lnTo>
                  <a:lnTo>
                    <a:pt x="989838" y="203962"/>
                  </a:lnTo>
                  <a:lnTo>
                    <a:pt x="984504" y="204851"/>
                  </a:lnTo>
                  <a:lnTo>
                    <a:pt x="971804" y="204851"/>
                  </a:lnTo>
                  <a:lnTo>
                    <a:pt x="966089" y="203708"/>
                  </a:lnTo>
                  <a:lnTo>
                    <a:pt x="961136" y="201422"/>
                  </a:lnTo>
                  <a:lnTo>
                    <a:pt x="956056" y="199136"/>
                  </a:lnTo>
                  <a:lnTo>
                    <a:pt x="937895" y="157861"/>
                  </a:lnTo>
                  <a:lnTo>
                    <a:pt x="937895" y="148590"/>
                  </a:lnTo>
                  <a:lnTo>
                    <a:pt x="948118" y="105791"/>
                  </a:lnTo>
                  <a:lnTo>
                    <a:pt x="977646" y="90932"/>
                  </a:lnTo>
                  <a:lnTo>
                    <a:pt x="983869" y="90932"/>
                  </a:lnTo>
                  <a:lnTo>
                    <a:pt x="989380" y="91846"/>
                  </a:lnTo>
                  <a:lnTo>
                    <a:pt x="998474" y="95377"/>
                  </a:lnTo>
                  <a:lnTo>
                    <a:pt x="1002411" y="97282"/>
                  </a:lnTo>
                  <a:lnTo>
                    <a:pt x="1005586" y="99441"/>
                  </a:lnTo>
                  <a:lnTo>
                    <a:pt x="1008888" y="101600"/>
                  </a:lnTo>
                  <a:lnTo>
                    <a:pt x="1011555" y="103632"/>
                  </a:lnTo>
                  <a:lnTo>
                    <a:pt x="1015746" y="107061"/>
                  </a:lnTo>
                  <a:lnTo>
                    <a:pt x="1017524" y="107950"/>
                  </a:lnTo>
                  <a:lnTo>
                    <a:pt x="1020572" y="107950"/>
                  </a:lnTo>
                  <a:lnTo>
                    <a:pt x="1021715" y="107188"/>
                  </a:lnTo>
                  <a:lnTo>
                    <a:pt x="1023747" y="103886"/>
                  </a:lnTo>
                  <a:lnTo>
                    <a:pt x="1024039" y="101600"/>
                  </a:lnTo>
                  <a:lnTo>
                    <a:pt x="1024001" y="91846"/>
                  </a:lnTo>
                  <a:lnTo>
                    <a:pt x="1023912" y="90932"/>
                  </a:lnTo>
                  <a:lnTo>
                    <a:pt x="1023874" y="90551"/>
                  </a:lnTo>
                  <a:lnTo>
                    <a:pt x="1023747" y="89408"/>
                  </a:lnTo>
                  <a:lnTo>
                    <a:pt x="1023366" y="88392"/>
                  </a:lnTo>
                  <a:lnTo>
                    <a:pt x="1023239" y="87884"/>
                  </a:lnTo>
                  <a:lnTo>
                    <a:pt x="1023112" y="87376"/>
                  </a:lnTo>
                  <a:lnTo>
                    <a:pt x="1022604" y="86487"/>
                  </a:lnTo>
                  <a:lnTo>
                    <a:pt x="1022223" y="85725"/>
                  </a:lnTo>
                  <a:lnTo>
                    <a:pt x="987171" y="68834"/>
                  </a:lnTo>
                  <a:lnTo>
                    <a:pt x="982599" y="68453"/>
                  </a:lnTo>
                  <a:lnTo>
                    <a:pt x="978027" y="68453"/>
                  </a:lnTo>
                  <a:lnTo>
                    <a:pt x="968616" y="68834"/>
                  </a:lnTo>
                  <a:lnTo>
                    <a:pt x="970191" y="68834"/>
                  </a:lnTo>
                  <a:lnTo>
                    <a:pt x="964095" y="69621"/>
                  </a:lnTo>
                  <a:lnTo>
                    <a:pt x="929767" y="87884"/>
                  </a:lnTo>
                  <a:lnTo>
                    <a:pt x="911517" y="130009"/>
                  </a:lnTo>
                  <a:lnTo>
                    <a:pt x="910209" y="149987"/>
                  </a:lnTo>
                  <a:lnTo>
                    <a:pt x="910424" y="157861"/>
                  </a:lnTo>
                  <a:lnTo>
                    <a:pt x="919708" y="196634"/>
                  </a:lnTo>
                  <a:lnTo>
                    <a:pt x="939203" y="219456"/>
                  </a:lnTo>
                  <a:lnTo>
                    <a:pt x="939330" y="219456"/>
                  </a:lnTo>
                  <a:lnTo>
                    <a:pt x="947166" y="222758"/>
                  </a:lnTo>
                  <a:lnTo>
                    <a:pt x="953401" y="225082"/>
                  </a:lnTo>
                  <a:lnTo>
                    <a:pt x="960120" y="226695"/>
                  </a:lnTo>
                  <a:lnTo>
                    <a:pt x="967308" y="227660"/>
                  </a:lnTo>
                  <a:lnTo>
                    <a:pt x="974979" y="227965"/>
                  </a:lnTo>
                  <a:lnTo>
                    <a:pt x="979932" y="227965"/>
                  </a:lnTo>
                  <a:lnTo>
                    <a:pt x="1016889" y="215392"/>
                  </a:lnTo>
                  <a:lnTo>
                    <a:pt x="1023112" y="209296"/>
                  </a:lnTo>
                  <a:lnTo>
                    <a:pt x="1023493" y="208661"/>
                  </a:lnTo>
                  <a:lnTo>
                    <a:pt x="1023874" y="207772"/>
                  </a:lnTo>
                  <a:lnTo>
                    <a:pt x="1024382" y="205994"/>
                  </a:lnTo>
                  <a:lnTo>
                    <a:pt x="1024509" y="204851"/>
                  </a:lnTo>
                  <a:lnTo>
                    <a:pt x="1024623" y="203708"/>
                  </a:lnTo>
                  <a:lnTo>
                    <a:pt x="1024636" y="193167"/>
                  </a:lnTo>
                  <a:close/>
                </a:path>
                <a:path w="1961515" h="283845">
                  <a:moveTo>
                    <a:pt x="1185545" y="222504"/>
                  </a:moveTo>
                  <a:lnTo>
                    <a:pt x="1185494" y="124815"/>
                  </a:lnTo>
                  <a:lnTo>
                    <a:pt x="1185214" y="120777"/>
                  </a:lnTo>
                  <a:lnTo>
                    <a:pt x="1185100" y="119253"/>
                  </a:lnTo>
                  <a:lnTo>
                    <a:pt x="1184998" y="117856"/>
                  </a:lnTo>
                  <a:lnTo>
                    <a:pt x="1178013" y="91440"/>
                  </a:lnTo>
                  <a:lnTo>
                    <a:pt x="1170178" y="80899"/>
                  </a:lnTo>
                  <a:lnTo>
                    <a:pt x="1164844" y="76454"/>
                  </a:lnTo>
                  <a:lnTo>
                    <a:pt x="1151509" y="69977"/>
                  </a:lnTo>
                  <a:lnTo>
                    <a:pt x="1143381" y="68326"/>
                  </a:lnTo>
                  <a:lnTo>
                    <a:pt x="1125855" y="68326"/>
                  </a:lnTo>
                  <a:lnTo>
                    <a:pt x="1087247" y="92202"/>
                  </a:lnTo>
                  <a:lnTo>
                    <a:pt x="1087247" y="4318"/>
                  </a:lnTo>
                  <a:lnTo>
                    <a:pt x="1080389" y="254"/>
                  </a:lnTo>
                  <a:lnTo>
                    <a:pt x="1081011" y="254"/>
                  </a:lnTo>
                  <a:lnTo>
                    <a:pt x="1076452" y="0"/>
                  </a:lnTo>
                  <a:lnTo>
                    <a:pt x="1071245" y="0"/>
                  </a:lnTo>
                  <a:lnTo>
                    <a:pt x="1060704" y="3556"/>
                  </a:lnTo>
                  <a:lnTo>
                    <a:pt x="1060704" y="222504"/>
                  </a:lnTo>
                  <a:lnTo>
                    <a:pt x="1061085" y="223012"/>
                  </a:lnTo>
                  <a:lnTo>
                    <a:pt x="1061466" y="223647"/>
                  </a:lnTo>
                  <a:lnTo>
                    <a:pt x="1062228" y="224155"/>
                  </a:lnTo>
                  <a:lnTo>
                    <a:pt x="1063244" y="224536"/>
                  </a:lnTo>
                  <a:lnTo>
                    <a:pt x="1064260" y="225044"/>
                  </a:lnTo>
                  <a:lnTo>
                    <a:pt x="1065657" y="225298"/>
                  </a:lnTo>
                  <a:lnTo>
                    <a:pt x="1069086" y="225806"/>
                  </a:lnTo>
                  <a:lnTo>
                    <a:pt x="1071245" y="225933"/>
                  </a:lnTo>
                  <a:lnTo>
                    <a:pt x="1076452" y="225933"/>
                  </a:lnTo>
                  <a:lnTo>
                    <a:pt x="1078738" y="225806"/>
                  </a:lnTo>
                  <a:lnTo>
                    <a:pt x="1082167" y="225298"/>
                  </a:lnTo>
                  <a:lnTo>
                    <a:pt x="1083437" y="225044"/>
                  </a:lnTo>
                  <a:lnTo>
                    <a:pt x="1084453" y="224536"/>
                  </a:lnTo>
                  <a:lnTo>
                    <a:pt x="1085469" y="224155"/>
                  </a:lnTo>
                  <a:lnTo>
                    <a:pt x="1086104" y="223647"/>
                  </a:lnTo>
                  <a:lnTo>
                    <a:pt x="1086993" y="222504"/>
                  </a:lnTo>
                  <a:lnTo>
                    <a:pt x="1087247" y="221742"/>
                  </a:lnTo>
                  <a:lnTo>
                    <a:pt x="1087247" y="119253"/>
                  </a:lnTo>
                  <a:lnTo>
                    <a:pt x="1092619" y="112826"/>
                  </a:lnTo>
                  <a:lnTo>
                    <a:pt x="1121537" y="91440"/>
                  </a:lnTo>
                  <a:lnTo>
                    <a:pt x="1133348" y="91440"/>
                  </a:lnTo>
                  <a:lnTo>
                    <a:pt x="1157097" y="115824"/>
                  </a:lnTo>
                  <a:lnTo>
                    <a:pt x="1158367" y="120777"/>
                  </a:lnTo>
                  <a:lnTo>
                    <a:pt x="1159002" y="127508"/>
                  </a:lnTo>
                  <a:lnTo>
                    <a:pt x="1159002" y="221742"/>
                  </a:lnTo>
                  <a:lnTo>
                    <a:pt x="1159256" y="222504"/>
                  </a:lnTo>
                  <a:lnTo>
                    <a:pt x="1159764" y="223012"/>
                  </a:lnTo>
                  <a:lnTo>
                    <a:pt x="1160145" y="223647"/>
                  </a:lnTo>
                  <a:lnTo>
                    <a:pt x="1160780" y="224155"/>
                  </a:lnTo>
                  <a:lnTo>
                    <a:pt x="1161796" y="224536"/>
                  </a:lnTo>
                  <a:lnTo>
                    <a:pt x="1162812" y="225044"/>
                  </a:lnTo>
                  <a:lnTo>
                    <a:pt x="1164082" y="225298"/>
                  </a:lnTo>
                  <a:lnTo>
                    <a:pt x="1167511" y="225806"/>
                  </a:lnTo>
                  <a:lnTo>
                    <a:pt x="1169797" y="225933"/>
                  </a:lnTo>
                  <a:lnTo>
                    <a:pt x="1175004" y="225933"/>
                  </a:lnTo>
                  <a:lnTo>
                    <a:pt x="1177163" y="225806"/>
                  </a:lnTo>
                  <a:lnTo>
                    <a:pt x="1180592" y="225298"/>
                  </a:lnTo>
                  <a:lnTo>
                    <a:pt x="1181989" y="225044"/>
                  </a:lnTo>
                  <a:lnTo>
                    <a:pt x="1183005" y="224536"/>
                  </a:lnTo>
                  <a:lnTo>
                    <a:pt x="1183894" y="224155"/>
                  </a:lnTo>
                  <a:lnTo>
                    <a:pt x="1184656" y="223647"/>
                  </a:lnTo>
                  <a:lnTo>
                    <a:pt x="1185037" y="223012"/>
                  </a:lnTo>
                  <a:lnTo>
                    <a:pt x="1185545" y="222504"/>
                  </a:lnTo>
                  <a:close/>
                </a:path>
                <a:path w="1961515" h="283845">
                  <a:moveTo>
                    <a:pt x="1260983" y="74803"/>
                  </a:moveTo>
                  <a:lnTo>
                    <a:pt x="1258189" y="71882"/>
                  </a:lnTo>
                  <a:lnTo>
                    <a:pt x="1257173" y="71374"/>
                  </a:lnTo>
                  <a:lnTo>
                    <a:pt x="1255903" y="71120"/>
                  </a:lnTo>
                  <a:lnTo>
                    <a:pt x="1252474" y="70612"/>
                  </a:lnTo>
                  <a:lnTo>
                    <a:pt x="1242822" y="70612"/>
                  </a:lnTo>
                  <a:lnTo>
                    <a:pt x="1239393" y="71120"/>
                  </a:lnTo>
                  <a:lnTo>
                    <a:pt x="1237996" y="71374"/>
                  </a:lnTo>
                  <a:lnTo>
                    <a:pt x="1236980" y="71882"/>
                  </a:lnTo>
                  <a:lnTo>
                    <a:pt x="1235964" y="72263"/>
                  </a:lnTo>
                  <a:lnTo>
                    <a:pt x="1235202" y="72771"/>
                  </a:lnTo>
                  <a:lnTo>
                    <a:pt x="1234440" y="74041"/>
                  </a:lnTo>
                  <a:lnTo>
                    <a:pt x="1234440" y="222504"/>
                  </a:lnTo>
                  <a:lnTo>
                    <a:pt x="1234821" y="223012"/>
                  </a:lnTo>
                  <a:lnTo>
                    <a:pt x="1235202" y="223647"/>
                  </a:lnTo>
                  <a:lnTo>
                    <a:pt x="1235964" y="224155"/>
                  </a:lnTo>
                  <a:lnTo>
                    <a:pt x="1236980" y="224536"/>
                  </a:lnTo>
                  <a:lnTo>
                    <a:pt x="1237996" y="225044"/>
                  </a:lnTo>
                  <a:lnTo>
                    <a:pt x="1239393" y="225298"/>
                  </a:lnTo>
                  <a:lnTo>
                    <a:pt x="1242822" y="225806"/>
                  </a:lnTo>
                  <a:lnTo>
                    <a:pt x="1244981" y="225933"/>
                  </a:lnTo>
                  <a:lnTo>
                    <a:pt x="1250188" y="225933"/>
                  </a:lnTo>
                  <a:lnTo>
                    <a:pt x="1252474" y="225806"/>
                  </a:lnTo>
                  <a:lnTo>
                    <a:pt x="1255903" y="225298"/>
                  </a:lnTo>
                  <a:lnTo>
                    <a:pt x="1257173" y="225044"/>
                  </a:lnTo>
                  <a:lnTo>
                    <a:pt x="1258189" y="224536"/>
                  </a:lnTo>
                  <a:lnTo>
                    <a:pt x="1259205" y="224155"/>
                  </a:lnTo>
                  <a:lnTo>
                    <a:pt x="1259840" y="223647"/>
                  </a:lnTo>
                  <a:lnTo>
                    <a:pt x="1260729" y="222504"/>
                  </a:lnTo>
                  <a:lnTo>
                    <a:pt x="1260983" y="221742"/>
                  </a:lnTo>
                  <a:lnTo>
                    <a:pt x="1260983" y="74803"/>
                  </a:lnTo>
                  <a:close/>
                </a:path>
                <a:path w="1961515" h="283845">
                  <a:moveTo>
                    <a:pt x="1264031" y="20320"/>
                  </a:moveTo>
                  <a:lnTo>
                    <a:pt x="1262913" y="16256"/>
                  </a:lnTo>
                  <a:lnTo>
                    <a:pt x="1260475" y="13970"/>
                  </a:lnTo>
                  <a:lnTo>
                    <a:pt x="1258316" y="11811"/>
                  </a:lnTo>
                  <a:lnTo>
                    <a:pt x="1258709" y="11811"/>
                  </a:lnTo>
                  <a:lnTo>
                    <a:pt x="1253998" y="10668"/>
                  </a:lnTo>
                  <a:lnTo>
                    <a:pt x="1241298" y="10668"/>
                  </a:lnTo>
                  <a:lnTo>
                    <a:pt x="1231011" y="32893"/>
                  </a:lnTo>
                  <a:lnTo>
                    <a:pt x="1232281" y="37084"/>
                  </a:lnTo>
                  <a:lnTo>
                    <a:pt x="1234567" y="39243"/>
                  </a:lnTo>
                  <a:lnTo>
                    <a:pt x="1236853" y="41529"/>
                  </a:lnTo>
                  <a:lnTo>
                    <a:pt x="1241171" y="42672"/>
                  </a:lnTo>
                  <a:lnTo>
                    <a:pt x="1253744" y="42672"/>
                  </a:lnTo>
                  <a:lnTo>
                    <a:pt x="1258062" y="41529"/>
                  </a:lnTo>
                  <a:lnTo>
                    <a:pt x="1260475" y="39243"/>
                  </a:lnTo>
                  <a:lnTo>
                    <a:pt x="1262634" y="37084"/>
                  </a:lnTo>
                  <a:lnTo>
                    <a:pt x="1263980" y="32893"/>
                  </a:lnTo>
                  <a:lnTo>
                    <a:pt x="1264031" y="20320"/>
                  </a:lnTo>
                  <a:close/>
                </a:path>
                <a:path w="1961515" h="283845">
                  <a:moveTo>
                    <a:pt x="1337183" y="4318"/>
                  </a:moveTo>
                  <a:lnTo>
                    <a:pt x="1330325" y="254"/>
                  </a:lnTo>
                  <a:lnTo>
                    <a:pt x="1330947" y="254"/>
                  </a:lnTo>
                  <a:lnTo>
                    <a:pt x="1326388" y="0"/>
                  </a:lnTo>
                  <a:lnTo>
                    <a:pt x="1321181" y="0"/>
                  </a:lnTo>
                  <a:lnTo>
                    <a:pt x="1310640" y="3556"/>
                  </a:lnTo>
                  <a:lnTo>
                    <a:pt x="1310640" y="222504"/>
                  </a:lnTo>
                  <a:lnTo>
                    <a:pt x="1311021" y="223012"/>
                  </a:lnTo>
                  <a:lnTo>
                    <a:pt x="1311402" y="223647"/>
                  </a:lnTo>
                  <a:lnTo>
                    <a:pt x="1312164" y="224155"/>
                  </a:lnTo>
                  <a:lnTo>
                    <a:pt x="1313180" y="224536"/>
                  </a:lnTo>
                  <a:lnTo>
                    <a:pt x="1314196" y="225044"/>
                  </a:lnTo>
                  <a:lnTo>
                    <a:pt x="1315593" y="225298"/>
                  </a:lnTo>
                  <a:lnTo>
                    <a:pt x="1319022" y="225806"/>
                  </a:lnTo>
                  <a:lnTo>
                    <a:pt x="1321181" y="225933"/>
                  </a:lnTo>
                  <a:lnTo>
                    <a:pt x="1326388" y="225933"/>
                  </a:lnTo>
                  <a:lnTo>
                    <a:pt x="1328674" y="225806"/>
                  </a:lnTo>
                  <a:lnTo>
                    <a:pt x="1332103" y="225298"/>
                  </a:lnTo>
                  <a:lnTo>
                    <a:pt x="1333373" y="225044"/>
                  </a:lnTo>
                  <a:lnTo>
                    <a:pt x="1334389" y="224536"/>
                  </a:lnTo>
                  <a:lnTo>
                    <a:pt x="1335405" y="224155"/>
                  </a:lnTo>
                  <a:lnTo>
                    <a:pt x="1336040" y="223647"/>
                  </a:lnTo>
                  <a:lnTo>
                    <a:pt x="1336929" y="222504"/>
                  </a:lnTo>
                  <a:lnTo>
                    <a:pt x="1337183" y="221742"/>
                  </a:lnTo>
                  <a:lnTo>
                    <a:pt x="1337183" y="4318"/>
                  </a:lnTo>
                  <a:close/>
                </a:path>
                <a:path w="1961515" h="283845">
                  <a:moveTo>
                    <a:pt x="1511173" y="5080"/>
                  </a:moveTo>
                  <a:lnTo>
                    <a:pt x="1510919" y="4318"/>
                  </a:lnTo>
                  <a:lnTo>
                    <a:pt x="1510411" y="3556"/>
                  </a:lnTo>
                  <a:lnTo>
                    <a:pt x="1510030" y="2921"/>
                  </a:lnTo>
                  <a:lnTo>
                    <a:pt x="1509268" y="2413"/>
                  </a:lnTo>
                  <a:lnTo>
                    <a:pt x="1508252" y="2032"/>
                  </a:lnTo>
                  <a:lnTo>
                    <a:pt x="1507363" y="1651"/>
                  </a:lnTo>
                  <a:lnTo>
                    <a:pt x="1505966" y="1270"/>
                  </a:lnTo>
                  <a:lnTo>
                    <a:pt x="1502537" y="762"/>
                  </a:lnTo>
                  <a:lnTo>
                    <a:pt x="1492885" y="762"/>
                  </a:lnTo>
                  <a:lnTo>
                    <a:pt x="1489583" y="1270"/>
                  </a:lnTo>
                  <a:lnTo>
                    <a:pt x="1488186" y="1651"/>
                  </a:lnTo>
                  <a:lnTo>
                    <a:pt x="1487170" y="2032"/>
                  </a:lnTo>
                  <a:lnTo>
                    <a:pt x="1486027" y="2413"/>
                  </a:lnTo>
                  <a:lnTo>
                    <a:pt x="1485265" y="2921"/>
                  </a:lnTo>
                  <a:lnTo>
                    <a:pt x="1485011" y="3556"/>
                  </a:lnTo>
                  <a:lnTo>
                    <a:pt x="1484630" y="4318"/>
                  </a:lnTo>
                  <a:lnTo>
                    <a:pt x="1484376" y="5080"/>
                  </a:lnTo>
                  <a:lnTo>
                    <a:pt x="1484376" y="90309"/>
                  </a:lnTo>
                  <a:lnTo>
                    <a:pt x="1484376" y="118618"/>
                  </a:lnTo>
                  <a:lnTo>
                    <a:pt x="1484376" y="176784"/>
                  </a:lnTo>
                  <a:lnTo>
                    <a:pt x="1480185" y="182118"/>
                  </a:lnTo>
                  <a:lnTo>
                    <a:pt x="1476248" y="186563"/>
                  </a:lnTo>
                  <a:lnTo>
                    <a:pt x="1468628" y="193675"/>
                  </a:lnTo>
                  <a:lnTo>
                    <a:pt x="1465072" y="196723"/>
                  </a:lnTo>
                  <a:lnTo>
                    <a:pt x="1461643" y="198882"/>
                  </a:lnTo>
                  <a:lnTo>
                    <a:pt x="1458214" y="201168"/>
                  </a:lnTo>
                  <a:lnTo>
                    <a:pt x="1454785" y="202819"/>
                  </a:lnTo>
                  <a:lnTo>
                    <a:pt x="1451483" y="203708"/>
                  </a:lnTo>
                  <a:lnTo>
                    <a:pt x="1448181" y="204724"/>
                  </a:lnTo>
                  <a:lnTo>
                    <a:pt x="1444879" y="205232"/>
                  </a:lnTo>
                  <a:lnTo>
                    <a:pt x="1434338" y="205232"/>
                  </a:lnTo>
                  <a:lnTo>
                    <a:pt x="1407922" y="175514"/>
                  </a:lnTo>
                  <a:lnTo>
                    <a:pt x="1405128" y="154432"/>
                  </a:lnTo>
                  <a:lnTo>
                    <a:pt x="1405128" y="140208"/>
                  </a:lnTo>
                  <a:lnTo>
                    <a:pt x="1405763" y="133477"/>
                  </a:lnTo>
                  <a:lnTo>
                    <a:pt x="1407160" y="126746"/>
                  </a:lnTo>
                  <a:lnTo>
                    <a:pt x="1408430" y="120015"/>
                  </a:lnTo>
                  <a:lnTo>
                    <a:pt x="1410589" y="114046"/>
                  </a:lnTo>
                  <a:lnTo>
                    <a:pt x="1413598" y="108902"/>
                  </a:lnTo>
                  <a:lnTo>
                    <a:pt x="1416558" y="103505"/>
                  </a:lnTo>
                  <a:lnTo>
                    <a:pt x="1420368" y="99314"/>
                  </a:lnTo>
                  <a:lnTo>
                    <a:pt x="1425041" y="96024"/>
                  </a:lnTo>
                  <a:lnTo>
                    <a:pt x="1429893" y="92837"/>
                  </a:lnTo>
                  <a:lnTo>
                    <a:pt x="1435608" y="91186"/>
                  </a:lnTo>
                  <a:lnTo>
                    <a:pt x="1449705" y="91186"/>
                  </a:lnTo>
                  <a:lnTo>
                    <a:pt x="1484376" y="118618"/>
                  </a:lnTo>
                  <a:lnTo>
                    <a:pt x="1484376" y="90309"/>
                  </a:lnTo>
                  <a:lnTo>
                    <a:pt x="1448689" y="68326"/>
                  </a:lnTo>
                  <a:lnTo>
                    <a:pt x="1440180" y="68326"/>
                  </a:lnTo>
                  <a:lnTo>
                    <a:pt x="1402334" y="81000"/>
                  </a:lnTo>
                  <a:lnTo>
                    <a:pt x="1381506" y="116205"/>
                  </a:lnTo>
                  <a:lnTo>
                    <a:pt x="1377759" y="140208"/>
                  </a:lnTo>
                  <a:lnTo>
                    <a:pt x="1377696" y="140881"/>
                  </a:lnTo>
                  <a:lnTo>
                    <a:pt x="1377442" y="149987"/>
                  </a:lnTo>
                  <a:lnTo>
                    <a:pt x="1377556" y="154432"/>
                  </a:lnTo>
                  <a:lnTo>
                    <a:pt x="1377645" y="157797"/>
                  </a:lnTo>
                  <a:lnTo>
                    <a:pt x="1378280" y="165417"/>
                  </a:lnTo>
                  <a:lnTo>
                    <a:pt x="1379308" y="172847"/>
                  </a:lnTo>
                  <a:lnTo>
                    <a:pt x="1380744" y="180086"/>
                  </a:lnTo>
                  <a:lnTo>
                    <a:pt x="1382483" y="186563"/>
                  </a:lnTo>
                  <a:lnTo>
                    <a:pt x="1382598" y="186994"/>
                  </a:lnTo>
                  <a:lnTo>
                    <a:pt x="1409319" y="221742"/>
                  </a:lnTo>
                  <a:lnTo>
                    <a:pt x="1436624" y="227965"/>
                  </a:lnTo>
                  <a:lnTo>
                    <a:pt x="1443037" y="227584"/>
                  </a:lnTo>
                  <a:lnTo>
                    <a:pt x="1443558" y="227584"/>
                  </a:lnTo>
                  <a:lnTo>
                    <a:pt x="1481658" y="207543"/>
                  </a:lnTo>
                  <a:lnTo>
                    <a:pt x="1483918" y="205232"/>
                  </a:lnTo>
                  <a:lnTo>
                    <a:pt x="1487424" y="201676"/>
                  </a:lnTo>
                  <a:lnTo>
                    <a:pt x="1487424" y="221742"/>
                  </a:lnTo>
                  <a:lnTo>
                    <a:pt x="1487678" y="222504"/>
                  </a:lnTo>
                  <a:lnTo>
                    <a:pt x="1488059" y="223139"/>
                  </a:lnTo>
                  <a:lnTo>
                    <a:pt x="1488567" y="223774"/>
                  </a:lnTo>
                  <a:lnTo>
                    <a:pt x="1489202" y="224282"/>
                  </a:lnTo>
                  <a:lnTo>
                    <a:pt x="1490218" y="224663"/>
                  </a:lnTo>
                  <a:lnTo>
                    <a:pt x="1491107" y="225044"/>
                  </a:lnTo>
                  <a:lnTo>
                    <a:pt x="1492377" y="225298"/>
                  </a:lnTo>
                  <a:lnTo>
                    <a:pt x="1495425" y="225806"/>
                  </a:lnTo>
                  <a:lnTo>
                    <a:pt x="1497330" y="225933"/>
                  </a:lnTo>
                  <a:lnTo>
                    <a:pt x="1501775" y="225933"/>
                  </a:lnTo>
                  <a:lnTo>
                    <a:pt x="1503553" y="225806"/>
                  </a:lnTo>
                  <a:lnTo>
                    <a:pt x="1506601" y="225298"/>
                  </a:lnTo>
                  <a:lnTo>
                    <a:pt x="1507744" y="225044"/>
                  </a:lnTo>
                  <a:lnTo>
                    <a:pt x="1508633" y="224663"/>
                  </a:lnTo>
                  <a:lnTo>
                    <a:pt x="1509649" y="224282"/>
                  </a:lnTo>
                  <a:lnTo>
                    <a:pt x="1510284" y="223774"/>
                  </a:lnTo>
                  <a:lnTo>
                    <a:pt x="1511046" y="222504"/>
                  </a:lnTo>
                  <a:lnTo>
                    <a:pt x="1511173" y="201676"/>
                  </a:lnTo>
                  <a:lnTo>
                    <a:pt x="1511173" y="91186"/>
                  </a:lnTo>
                  <a:lnTo>
                    <a:pt x="1511173" y="90424"/>
                  </a:lnTo>
                  <a:lnTo>
                    <a:pt x="1511173" y="5080"/>
                  </a:lnTo>
                  <a:close/>
                </a:path>
                <a:path w="1961515" h="283845">
                  <a:moveTo>
                    <a:pt x="1645285" y="77724"/>
                  </a:moveTo>
                  <a:lnTo>
                    <a:pt x="1645158" y="76581"/>
                  </a:lnTo>
                  <a:lnTo>
                    <a:pt x="1644942" y="75946"/>
                  </a:lnTo>
                  <a:lnTo>
                    <a:pt x="1644777" y="75184"/>
                  </a:lnTo>
                  <a:lnTo>
                    <a:pt x="1634490" y="69469"/>
                  </a:lnTo>
                  <a:lnTo>
                    <a:pt x="1632585" y="68961"/>
                  </a:lnTo>
                  <a:lnTo>
                    <a:pt x="1630807" y="68707"/>
                  </a:lnTo>
                  <a:lnTo>
                    <a:pt x="1629029" y="68580"/>
                  </a:lnTo>
                  <a:lnTo>
                    <a:pt x="1627251" y="68326"/>
                  </a:lnTo>
                  <a:lnTo>
                    <a:pt x="1621028" y="68326"/>
                  </a:lnTo>
                  <a:lnTo>
                    <a:pt x="1617980" y="68707"/>
                  </a:lnTo>
                  <a:lnTo>
                    <a:pt x="1614932" y="69469"/>
                  </a:lnTo>
                  <a:lnTo>
                    <a:pt x="1611884" y="70358"/>
                  </a:lnTo>
                  <a:lnTo>
                    <a:pt x="1608709" y="71755"/>
                  </a:lnTo>
                  <a:lnTo>
                    <a:pt x="1605661" y="73914"/>
                  </a:lnTo>
                  <a:lnTo>
                    <a:pt x="1602486" y="75946"/>
                  </a:lnTo>
                  <a:lnTo>
                    <a:pt x="1599184" y="78867"/>
                  </a:lnTo>
                  <a:lnTo>
                    <a:pt x="1595755" y="82550"/>
                  </a:lnTo>
                  <a:lnTo>
                    <a:pt x="1592199" y="86106"/>
                  </a:lnTo>
                  <a:lnTo>
                    <a:pt x="1588414" y="91059"/>
                  </a:lnTo>
                  <a:lnTo>
                    <a:pt x="1584452" y="96647"/>
                  </a:lnTo>
                  <a:lnTo>
                    <a:pt x="1584325" y="73914"/>
                  </a:lnTo>
                  <a:lnTo>
                    <a:pt x="1584032" y="73533"/>
                  </a:lnTo>
                  <a:lnTo>
                    <a:pt x="1583944" y="73406"/>
                  </a:lnTo>
                  <a:lnTo>
                    <a:pt x="1583563" y="72771"/>
                  </a:lnTo>
                  <a:lnTo>
                    <a:pt x="1582928" y="72263"/>
                  </a:lnTo>
                  <a:lnTo>
                    <a:pt x="1581365" y="71374"/>
                  </a:lnTo>
                  <a:lnTo>
                    <a:pt x="1581721" y="71374"/>
                  </a:lnTo>
                  <a:lnTo>
                    <a:pt x="1580007" y="70993"/>
                  </a:lnTo>
                  <a:lnTo>
                    <a:pt x="1577708" y="70612"/>
                  </a:lnTo>
                  <a:lnTo>
                    <a:pt x="1567307" y="70612"/>
                  </a:lnTo>
                  <a:lnTo>
                    <a:pt x="1565021" y="70993"/>
                  </a:lnTo>
                  <a:lnTo>
                    <a:pt x="1563306" y="71374"/>
                  </a:lnTo>
                  <a:lnTo>
                    <a:pt x="1563624" y="71374"/>
                  </a:lnTo>
                  <a:lnTo>
                    <a:pt x="1561846" y="72263"/>
                  </a:lnTo>
                  <a:lnTo>
                    <a:pt x="1561211" y="72771"/>
                  </a:lnTo>
                  <a:lnTo>
                    <a:pt x="1560957" y="73406"/>
                  </a:lnTo>
                  <a:lnTo>
                    <a:pt x="1560576" y="73914"/>
                  </a:lnTo>
                  <a:lnTo>
                    <a:pt x="1560576" y="222504"/>
                  </a:lnTo>
                  <a:lnTo>
                    <a:pt x="1560957" y="223012"/>
                  </a:lnTo>
                  <a:lnTo>
                    <a:pt x="1561338" y="223647"/>
                  </a:lnTo>
                  <a:lnTo>
                    <a:pt x="1562100" y="224155"/>
                  </a:lnTo>
                  <a:lnTo>
                    <a:pt x="1563116" y="224536"/>
                  </a:lnTo>
                  <a:lnTo>
                    <a:pt x="1564132" y="225044"/>
                  </a:lnTo>
                  <a:lnTo>
                    <a:pt x="1565529" y="225298"/>
                  </a:lnTo>
                  <a:lnTo>
                    <a:pt x="1568958" y="225806"/>
                  </a:lnTo>
                  <a:lnTo>
                    <a:pt x="1571117" y="225933"/>
                  </a:lnTo>
                  <a:lnTo>
                    <a:pt x="1576324" y="225933"/>
                  </a:lnTo>
                  <a:lnTo>
                    <a:pt x="1578610" y="225806"/>
                  </a:lnTo>
                  <a:lnTo>
                    <a:pt x="1582039" y="225298"/>
                  </a:lnTo>
                  <a:lnTo>
                    <a:pt x="1583309" y="225044"/>
                  </a:lnTo>
                  <a:lnTo>
                    <a:pt x="1584325" y="224536"/>
                  </a:lnTo>
                  <a:lnTo>
                    <a:pt x="1585341" y="224155"/>
                  </a:lnTo>
                  <a:lnTo>
                    <a:pt x="1585976" y="223647"/>
                  </a:lnTo>
                  <a:lnTo>
                    <a:pt x="1586865" y="222504"/>
                  </a:lnTo>
                  <a:lnTo>
                    <a:pt x="1587119" y="221742"/>
                  </a:lnTo>
                  <a:lnTo>
                    <a:pt x="1587119" y="125349"/>
                  </a:lnTo>
                  <a:lnTo>
                    <a:pt x="1590802" y="119380"/>
                  </a:lnTo>
                  <a:lnTo>
                    <a:pt x="1594231" y="114300"/>
                  </a:lnTo>
                  <a:lnTo>
                    <a:pt x="1600581" y="106172"/>
                  </a:lnTo>
                  <a:lnTo>
                    <a:pt x="1603502" y="102870"/>
                  </a:lnTo>
                  <a:lnTo>
                    <a:pt x="1606423" y="100457"/>
                  </a:lnTo>
                  <a:lnTo>
                    <a:pt x="1609217" y="97917"/>
                  </a:lnTo>
                  <a:lnTo>
                    <a:pt x="1611122" y="96647"/>
                  </a:lnTo>
                  <a:lnTo>
                    <a:pt x="1611884" y="96139"/>
                  </a:lnTo>
                  <a:lnTo>
                    <a:pt x="1614551" y="95123"/>
                  </a:lnTo>
                  <a:lnTo>
                    <a:pt x="1617091" y="93980"/>
                  </a:lnTo>
                  <a:lnTo>
                    <a:pt x="1619758" y="93472"/>
                  </a:lnTo>
                  <a:lnTo>
                    <a:pt x="1624711" y="93472"/>
                  </a:lnTo>
                  <a:lnTo>
                    <a:pt x="1626743" y="93726"/>
                  </a:lnTo>
                  <a:lnTo>
                    <a:pt x="1628775" y="94107"/>
                  </a:lnTo>
                  <a:lnTo>
                    <a:pt x="1630680" y="94615"/>
                  </a:lnTo>
                  <a:lnTo>
                    <a:pt x="1633042" y="95123"/>
                  </a:lnTo>
                  <a:lnTo>
                    <a:pt x="1632826" y="95123"/>
                  </a:lnTo>
                  <a:lnTo>
                    <a:pt x="1637322" y="96647"/>
                  </a:lnTo>
                  <a:lnTo>
                    <a:pt x="1638173" y="96901"/>
                  </a:lnTo>
                  <a:lnTo>
                    <a:pt x="1639443" y="97409"/>
                  </a:lnTo>
                  <a:lnTo>
                    <a:pt x="1640459" y="97663"/>
                  </a:lnTo>
                  <a:lnTo>
                    <a:pt x="1642237" y="97663"/>
                  </a:lnTo>
                  <a:lnTo>
                    <a:pt x="1642872" y="97409"/>
                  </a:lnTo>
                  <a:lnTo>
                    <a:pt x="1643380" y="96901"/>
                  </a:lnTo>
                  <a:lnTo>
                    <a:pt x="1643710" y="96647"/>
                  </a:lnTo>
                  <a:lnTo>
                    <a:pt x="1644078" y="96139"/>
                  </a:lnTo>
                  <a:lnTo>
                    <a:pt x="1644142" y="96012"/>
                  </a:lnTo>
                  <a:lnTo>
                    <a:pt x="1644269" y="95758"/>
                  </a:lnTo>
                  <a:lnTo>
                    <a:pt x="1644446" y="95123"/>
                  </a:lnTo>
                  <a:lnTo>
                    <a:pt x="1644624" y="94615"/>
                  </a:lnTo>
                  <a:lnTo>
                    <a:pt x="1644840" y="94107"/>
                  </a:lnTo>
                  <a:lnTo>
                    <a:pt x="1644954" y="93726"/>
                  </a:lnTo>
                  <a:lnTo>
                    <a:pt x="1645005" y="93472"/>
                  </a:lnTo>
                  <a:lnTo>
                    <a:pt x="1645158" y="92710"/>
                  </a:lnTo>
                  <a:lnTo>
                    <a:pt x="1645158" y="91059"/>
                  </a:lnTo>
                  <a:lnTo>
                    <a:pt x="1645285" y="89408"/>
                  </a:lnTo>
                  <a:lnTo>
                    <a:pt x="1645285" y="77724"/>
                  </a:lnTo>
                  <a:close/>
                </a:path>
                <a:path w="1961515" h="283845">
                  <a:moveTo>
                    <a:pt x="1795653" y="146177"/>
                  </a:moveTo>
                  <a:lnTo>
                    <a:pt x="1789684" y="101981"/>
                  </a:lnTo>
                  <a:lnTo>
                    <a:pt x="1768856" y="77470"/>
                  </a:lnTo>
                  <a:lnTo>
                    <a:pt x="1768856" y="133985"/>
                  </a:lnTo>
                  <a:lnTo>
                    <a:pt x="1689608" y="133985"/>
                  </a:lnTo>
                  <a:lnTo>
                    <a:pt x="1689722" y="131064"/>
                  </a:lnTo>
                  <a:lnTo>
                    <a:pt x="1689773" y="130086"/>
                  </a:lnTo>
                  <a:lnTo>
                    <a:pt x="1689862" y="128143"/>
                  </a:lnTo>
                  <a:lnTo>
                    <a:pt x="1700530" y="102743"/>
                  </a:lnTo>
                  <a:lnTo>
                    <a:pt x="1703832" y="98552"/>
                  </a:lnTo>
                  <a:lnTo>
                    <a:pt x="1707934" y="95313"/>
                  </a:lnTo>
                  <a:lnTo>
                    <a:pt x="1709064" y="94742"/>
                  </a:lnTo>
                  <a:lnTo>
                    <a:pt x="1712976" y="92837"/>
                  </a:lnTo>
                  <a:lnTo>
                    <a:pt x="1717929" y="90297"/>
                  </a:lnTo>
                  <a:lnTo>
                    <a:pt x="1723771" y="89154"/>
                  </a:lnTo>
                  <a:lnTo>
                    <a:pt x="1730375" y="89154"/>
                  </a:lnTo>
                  <a:lnTo>
                    <a:pt x="1763814" y="107645"/>
                  </a:lnTo>
                  <a:lnTo>
                    <a:pt x="1768627" y="128143"/>
                  </a:lnTo>
                  <a:lnTo>
                    <a:pt x="1768741" y="131064"/>
                  </a:lnTo>
                  <a:lnTo>
                    <a:pt x="1768856" y="133985"/>
                  </a:lnTo>
                  <a:lnTo>
                    <a:pt x="1768856" y="77470"/>
                  </a:lnTo>
                  <a:lnTo>
                    <a:pt x="1731772" y="68326"/>
                  </a:lnTo>
                  <a:lnTo>
                    <a:pt x="1723961" y="68668"/>
                  </a:lnTo>
                  <a:lnTo>
                    <a:pt x="1685632" y="84937"/>
                  </a:lnTo>
                  <a:lnTo>
                    <a:pt x="1664843" y="122428"/>
                  </a:lnTo>
                  <a:lnTo>
                    <a:pt x="1662125" y="146177"/>
                  </a:lnTo>
                  <a:lnTo>
                    <a:pt x="1662188" y="153543"/>
                  </a:lnTo>
                  <a:lnTo>
                    <a:pt x="1672132" y="196342"/>
                  </a:lnTo>
                  <a:lnTo>
                    <a:pt x="1672259" y="196596"/>
                  </a:lnTo>
                  <a:lnTo>
                    <a:pt x="1672374" y="196850"/>
                  </a:lnTo>
                  <a:lnTo>
                    <a:pt x="1703197" y="223012"/>
                  </a:lnTo>
                  <a:lnTo>
                    <a:pt x="1734693" y="227965"/>
                  </a:lnTo>
                  <a:lnTo>
                    <a:pt x="1741551" y="227965"/>
                  </a:lnTo>
                  <a:lnTo>
                    <a:pt x="1781429" y="219075"/>
                  </a:lnTo>
                  <a:lnTo>
                    <a:pt x="1789049" y="212090"/>
                  </a:lnTo>
                  <a:lnTo>
                    <a:pt x="1788985" y="206375"/>
                  </a:lnTo>
                  <a:lnTo>
                    <a:pt x="1788922" y="198374"/>
                  </a:lnTo>
                  <a:lnTo>
                    <a:pt x="1788541" y="197612"/>
                  </a:lnTo>
                  <a:lnTo>
                    <a:pt x="1788337" y="197015"/>
                  </a:lnTo>
                  <a:lnTo>
                    <a:pt x="1788287" y="196850"/>
                  </a:lnTo>
                  <a:lnTo>
                    <a:pt x="1787779" y="196342"/>
                  </a:lnTo>
                  <a:lnTo>
                    <a:pt x="1787144" y="195961"/>
                  </a:lnTo>
                  <a:lnTo>
                    <a:pt x="1786636" y="195580"/>
                  </a:lnTo>
                  <a:lnTo>
                    <a:pt x="1785874" y="195326"/>
                  </a:lnTo>
                  <a:lnTo>
                    <a:pt x="1783842" y="195326"/>
                  </a:lnTo>
                  <a:lnTo>
                    <a:pt x="1781937" y="195961"/>
                  </a:lnTo>
                  <a:lnTo>
                    <a:pt x="1776539" y="198374"/>
                  </a:lnTo>
                  <a:lnTo>
                    <a:pt x="1773682" y="199517"/>
                  </a:lnTo>
                  <a:lnTo>
                    <a:pt x="1769618" y="200914"/>
                  </a:lnTo>
                  <a:lnTo>
                    <a:pt x="1765681" y="202311"/>
                  </a:lnTo>
                  <a:lnTo>
                    <a:pt x="1761109" y="203581"/>
                  </a:lnTo>
                  <a:lnTo>
                    <a:pt x="1755648" y="204597"/>
                  </a:lnTo>
                  <a:lnTo>
                    <a:pt x="1750187" y="205740"/>
                  </a:lnTo>
                  <a:lnTo>
                    <a:pt x="1744091" y="206375"/>
                  </a:lnTo>
                  <a:lnTo>
                    <a:pt x="1728343" y="206375"/>
                  </a:lnTo>
                  <a:lnTo>
                    <a:pt x="1720977" y="205105"/>
                  </a:lnTo>
                  <a:lnTo>
                    <a:pt x="1690370" y="168910"/>
                  </a:lnTo>
                  <a:lnTo>
                    <a:pt x="1689608" y="161671"/>
                  </a:lnTo>
                  <a:lnTo>
                    <a:pt x="1689608" y="153543"/>
                  </a:lnTo>
                  <a:lnTo>
                    <a:pt x="1788033" y="153543"/>
                  </a:lnTo>
                  <a:lnTo>
                    <a:pt x="1790446" y="152654"/>
                  </a:lnTo>
                  <a:lnTo>
                    <a:pt x="1792478" y="150876"/>
                  </a:lnTo>
                  <a:lnTo>
                    <a:pt x="1794637" y="149098"/>
                  </a:lnTo>
                  <a:lnTo>
                    <a:pt x="1795653" y="146177"/>
                  </a:lnTo>
                  <a:close/>
                </a:path>
                <a:path w="1961515" h="283845">
                  <a:moveTo>
                    <a:pt x="1961261" y="222504"/>
                  </a:moveTo>
                  <a:lnTo>
                    <a:pt x="1961210" y="124764"/>
                  </a:lnTo>
                  <a:lnTo>
                    <a:pt x="1960930" y="120777"/>
                  </a:lnTo>
                  <a:lnTo>
                    <a:pt x="1960816" y="119253"/>
                  </a:lnTo>
                  <a:lnTo>
                    <a:pt x="1960714" y="117843"/>
                  </a:lnTo>
                  <a:lnTo>
                    <a:pt x="1953729" y="91440"/>
                  </a:lnTo>
                  <a:lnTo>
                    <a:pt x="1945894" y="80899"/>
                  </a:lnTo>
                  <a:lnTo>
                    <a:pt x="1940560" y="76454"/>
                  </a:lnTo>
                  <a:lnTo>
                    <a:pt x="1927225" y="69977"/>
                  </a:lnTo>
                  <a:lnTo>
                    <a:pt x="1919097" y="68326"/>
                  </a:lnTo>
                  <a:lnTo>
                    <a:pt x="1909445" y="68326"/>
                  </a:lnTo>
                  <a:lnTo>
                    <a:pt x="1903247" y="68719"/>
                  </a:lnTo>
                  <a:lnTo>
                    <a:pt x="1896567" y="69977"/>
                  </a:lnTo>
                  <a:lnTo>
                    <a:pt x="1896770" y="69977"/>
                  </a:lnTo>
                  <a:lnTo>
                    <a:pt x="1890915" y="71869"/>
                  </a:lnTo>
                  <a:lnTo>
                    <a:pt x="1860296" y="94742"/>
                  </a:lnTo>
                  <a:lnTo>
                    <a:pt x="1860169" y="73914"/>
                  </a:lnTo>
                  <a:lnTo>
                    <a:pt x="1859788" y="73406"/>
                  </a:lnTo>
                  <a:lnTo>
                    <a:pt x="1859407" y="72771"/>
                  </a:lnTo>
                  <a:lnTo>
                    <a:pt x="1858772" y="72263"/>
                  </a:lnTo>
                  <a:lnTo>
                    <a:pt x="1856994" y="71247"/>
                  </a:lnTo>
                  <a:lnTo>
                    <a:pt x="1855851" y="70993"/>
                  </a:lnTo>
                  <a:lnTo>
                    <a:pt x="1854327" y="70739"/>
                  </a:lnTo>
                  <a:lnTo>
                    <a:pt x="1852676" y="70612"/>
                  </a:lnTo>
                  <a:lnTo>
                    <a:pt x="1843913" y="70612"/>
                  </a:lnTo>
                  <a:lnTo>
                    <a:pt x="1836902" y="73152"/>
                  </a:lnTo>
                  <a:lnTo>
                    <a:pt x="1836801" y="73406"/>
                  </a:lnTo>
                  <a:lnTo>
                    <a:pt x="1836420" y="73914"/>
                  </a:lnTo>
                  <a:lnTo>
                    <a:pt x="1836420" y="222504"/>
                  </a:lnTo>
                  <a:lnTo>
                    <a:pt x="1836801" y="223012"/>
                  </a:lnTo>
                  <a:lnTo>
                    <a:pt x="1837182" y="223647"/>
                  </a:lnTo>
                  <a:lnTo>
                    <a:pt x="1837944" y="224155"/>
                  </a:lnTo>
                  <a:lnTo>
                    <a:pt x="1838960" y="224536"/>
                  </a:lnTo>
                  <a:lnTo>
                    <a:pt x="1839976" y="225044"/>
                  </a:lnTo>
                  <a:lnTo>
                    <a:pt x="1841373" y="225298"/>
                  </a:lnTo>
                  <a:lnTo>
                    <a:pt x="1844802" y="225806"/>
                  </a:lnTo>
                  <a:lnTo>
                    <a:pt x="1846961" y="225933"/>
                  </a:lnTo>
                  <a:lnTo>
                    <a:pt x="1852168" y="225933"/>
                  </a:lnTo>
                  <a:lnTo>
                    <a:pt x="1854454" y="225806"/>
                  </a:lnTo>
                  <a:lnTo>
                    <a:pt x="1857883" y="225298"/>
                  </a:lnTo>
                  <a:lnTo>
                    <a:pt x="1859153" y="225044"/>
                  </a:lnTo>
                  <a:lnTo>
                    <a:pt x="1860169" y="224536"/>
                  </a:lnTo>
                  <a:lnTo>
                    <a:pt x="1861185" y="224155"/>
                  </a:lnTo>
                  <a:lnTo>
                    <a:pt x="1861820" y="223647"/>
                  </a:lnTo>
                  <a:lnTo>
                    <a:pt x="1862709" y="222504"/>
                  </a:lnTo>
                  <a:lnTo>
                    <a:pt x="1862963" y="221742"/>
                  </a:lnTo>
                  <a:lnTo>
                    <a:pt x="1862963" y="119253"/>
                  </a:lnTo>
                  <a:lnTo>
                    <a:pt x="1868335" y="112826"/>
                  </a:lnTo>
                  <a:lnTo>
                    <a:pt x="1897253" y="91440"/>
                  </a:lnTo>
                  <a:lnTo>
                    <a:pt x="1909064" y="91440"/>
                  </a:lnTo>
                  <a:lnTo>
                    <a:pt x="1932813" y="115824"/>
                  </a:lnTo>
                  <a:lnTo>
                    <a:pt x="1934083" y="120777"/>
                  </a:lnTo>
                  <a:lnTo>
                    <a:pt x="1934718" y="127508"/>
                  </a:lnTo>
                  <a:lnTo>
                    <a:pt x="1934718" y="221742"/>
                  </a:lnTo>
                  <a:lnTo>
                    <a:pt x="1934972" y="222504"/>
                  </a:lnTo>
                  <a:lnTo>
                    <a:pt x="1935480" y="223012"/>
                  </a:lnTo>
                  <a:lnTo>
                    <a:pt x="1935861" y="223647"/>
                  </a:lnTo>
                  <a:lnTo>
                    <a:pt x="1936496" y="224155"/>
                  </a:lnTo>
                  <a:lnTo>
                    <a:pt x="1937512" y="224536"/>
                  </a:lnTo>
                  <a:lnTo>
                    <a:pt x="1938528" y="225044"/>
                  </a:lnTo>
                  <a:lnTo>
                    <a:pt x="1939798" y="225298"/>
                  </a:lnTo>
                  <a:lnTo>
                    <a:pt x="1943227" y="225806"/>
                  </a:lnTo>
                  <a:lnTo>
                    <a:pt x="1945513" y="225933"/>
                  </a:lnTo>
                  <a:lnTo>
                    <a:pt x="1950720" y="225933"/>
                  </a:lnTo>
                  <a:lnTo>
                    <a:pt x="1952879" y="225806"/>
                  </a:lnTo>
                  <a:lnTo>
                    <a:pt x="1956308" y="225298"/>
                  </a:lnTo>
                  <a:lnTo>
                    <a:pt x="1957705" y="225044"/>
                  </a:lnTo>
                  <a:lnTo>
                    <a:pt x="1958721" y="224536"/>
                  </a:lnTo>
                  <a:lnTo>
                    <a:pt x="1959610" y="224155"/>
                  </a:lnTo>
                  <a:lnTo>
                    <a:pt x="1960372" y="223647"/>
                  </a:lnTo>
                  <a:lnTo>
                    <a:pt x="1960753" y="223012"/>
                  </a:lnTo>
                  <a:lnTo>
                    <a:pt x="1961261" y="222504"/>
                  </a:lnTo>
                  <a:close/>
                </a:path>
              </a:pathLst>
            </a:custGeom>
            <a:solidFill>
              <a:srgbClr val="000000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498716" y="4757420"/>
            <a:ext cx="2681351" cy="283718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511417" y="5153533"/>
            <a:ext cx="1382140" cy="227965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8014843" y="5153533"/>
            <a:ext cx="1552702" cy="28359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21676" y="1072780"/>
            <a:ext cx="3433318" cy="143291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768600" y="6172911"/>
            <a:ext cx="4143375" cy="351155"/>
          </a:xfrm>
          <a:prstGeom prst="rect">
            <a:avLst/>
          </a:prstGeom>
        </p:spPr>
        <p:txBody>
          <a:bodyPr vert="horz" wrap="square" lIns="0" tIns="33655" rIns="0" bIns="0" rtlCol="0">
            <a:spAutoFit/>
          </a:bodyPr>
          <a:lstStyle/>
          <a:p>
            <a:pPr marL="12700" marR="5080" algn="just">
              <a:lnSpc>
                <a:spcPct val="83100"/>
              </a:lnSpc>
              <a:spcBef>
                <a:spcPts val="265"/>
              </a:spcBef>
            </a:pP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Funded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by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Union.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Views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opinions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expressed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are</a:t>
            </a:r>
            <a:r>
              <a:rPr sz="800" spc="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however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author(s)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only</a:t>
            </a:r>
            <a:r>
              <a:rPr sz="800" spc="204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and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do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not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necessarily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reflect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those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19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2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or</a:t>
            </a:r>
            <a:r>
              <a:rPr sz="800" spc="2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[name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of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2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50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authority].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Neither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European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Union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nor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the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granting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 authority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can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be</a:t>
            </a:r>
            <a:r>
              <a:rPr sz="800" spc="-2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held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10" dirty="0">
                <a:solidFill>
                  <a:srgbClr val="0F153C"/>
                </a:solidFill>
                <a:latin typeface="Calibri"/>
                <a:cs typeface="Calibri"/>
              </a:rPr>
              <a:t>responsible</a:t>
            </a:r>
            <a:r>
              <a:rPr sz="800" spc="1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dirty="0">
                <a:solidFill>
                  <a:srgbClr val="0F153C"/>
                </a:solidFill>
                <a:latin typeface="Calibri"/>
                <a:cs typeface="Calibri"/>
              </a:rPr>
              <a:t>for</a:t>
            </a:r>
            <a:r>
              <a:rPr sz="800" spc="-5" dirty="0">
                <a:solidFill>
                  <a:srgbClr val="0F153C"/>
                </a:solidFill>
                <a:latin typeface="Calibri"/>
                <a:cs typeface="Calibri"/>
              </a:rPr>
              <a:t> </a:t>
            </a:r>
            <a:r>
              <a:rPr sz="800" spc="-20" dirty="0">
                <a:solidFill>
                  <a:srgbClr val="0F153C"/>
                </a:solidFill>
                <a:latin typeface="Calibri"/>
                <a:cs typeface="Calibri"/>
              </a:rPr>
              <a:t>them</a:t>
            </a:r>
            <a:endParaRPr sz="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0112" y="6152443"/>
            <a:ext cx="1855717" cy="40212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02106" y="340995"/>
            <a:ext cx="6265163" cy="5158358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497738" y="3701338"/>
            <a:ext cx="2846070" cy="671830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sz="3450" b="1" dirty="0">
                <a:solidFill>
                  <a:srgbClr val="FFFFFF"/>
                </a:solidFill>
                <a:latin typeface="Calibri"/>
                <a:cs typeface="Calibri"/>
              </a:rPr>
              <a:t>Thank</a:t>
            </a:r>
            <a:r>
              <a:rPr sz="345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450" b="1" spc="-25" dirty="0">
                <a:solidFill>
                  <a:srgbClr val="FFFFFF"/>
                </a:solidFill>
                <a:latin typeface="Calibri"/>
                <a:cs typeface="Calibri"/>
              </a:rPr>
              <a:t>You</a:t>
            </a:r>
            <a:endParaRPr sz="345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9950" y="4483658"/>
            <a:ext cx="2225040" cy="671830"/>
          </a:xfrm>
          <a:prstGeom prst="rect">
            <a:avLst/>
          </a:prstGeom>
          <a:solidFill>
            <a:srgbClr val="4DBC97"/>
          </a:solidFill>
        </p:spPr>
        <p:txBody>
          <a:bodyPr vert="horz" wrap="square" lIns="0" tIns="22860" rIns="0" bIns="0" rtlCol="0">
            <a:spAutoFit/>
          </a:bodyPr>
          <a:lstStyle/>
          <a:p>
            <a:pPr marL="91440">
              <a:lnSpc>
                <a:spcPct val="100000"/>
              </a:lnSpc>
              <a:spcBef>
                <a:spcPts val="180"/>
              </a:spcBef>
            </a:pPr>
            <a:r>
              <a:rPr sz="3450" b="1" dirty="0">
                <a:solidFill>
                  <a:srgbClr val="FFFFFF"/>
                </a:solidFill>
                <a:latin typeface="Calibri"/>
                <a:cs typeface="Calibri"/>
              </a:rPr>
              <a:t>Rafal</a:t>
            </a:r>
            <a:r>
              <a:rPr sz="3450" b="1" spc="-9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3450" b="1" spc="-20" dirty="0">
                <a:solidFill>
                  <a:srgbClr val="FFFFFF"/>
                </a:solidFill>
                <a:latin typeface="Calibri"/>
                <a:cs typeface="Calibri"/>
              </a:rPr>
              <a:t>Syska</a:t>
            </a:r>
            <a:endParaRPr sz="345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9610090" y="4855717"/>
            <a:ext cx="539115" cy="539115"/>
            <a:chOff x="9610090" y="4855717"/>
            <a:chExt cx="539115" cy="539115"/>
          </a:xfrm>
        </p:grpSpPr>
        <p:sp>
          <p:nvSpPr>
            <p:cNvPr id="9" name="object 9"/>
            <p:cNvSpPr/>
            <p:nvPr/>
          </p:nvSpPr>
          <p:spPr>
            <a:xfrm>
              <a:off x="9610090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27" y="4341"/>
                  </a:lnTo>
                  <a:lnTo>
                    <a:pt x="175345" y="16859"/>
                  </a:lnTo>
                  <a:lnTo>
                    <a:pt x="133378" y="36792"/>
                  </a:lnTo>
                  <a:lnTo>
                    <a:pt x="95785" y="63379"/>
                  </a:lnTo>
                  <a:lnTo>
                    <a:pt x="63326" y="95859"/>
                  </a:lnTo>
                  <a:lnTo>
                    <a:pt x="36759" y="133472"/>
                  </a:lnTo>
                  <a:lnTo>
                    <a:pt x="16843" y="175456"/>
                  </a:lnTo>
                  <a:lnTo>
                    <a:pt x="4337" y="221050"/>
                  </a:lnTo>
                  <a:lnTo>
                    <a:pt x="0" y="269493"/>
                  </a:lnTo>
                  <a:lnTo>
                    <a:pt x="4337" y="317937"/>
                  </a:lnTo>
                  <a:lnTo>
                    <a:pt x="16843" y="363531"/>
                  </a:lnTo>
                  <a:lnTo>
                    <a:pt x="36759" y="405515"/>
                  </a:lnTo>
                  <a:lnTo>
                    <a:pt x="63326" y="443128"/>
                  </a:lnTo>
                  <a:lnTo>
                    <a:pt x="95785" y="475608"/>
                  </a:lnTo>
                  <a:lnTo>
                    <a:pt x="133378" y="502195"/>
                  </a:lnTo>
                  <a:lnTo>
                    <a:pt x="175345" y="522128"/>
                  </a:lnTo>
                  <a:lnTo>
                    <a:pt x="220927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9709804" y="4955698"/>
              <a:ext cx="339725" cy="339725"/>
            </a:xfrm>
            <a:custGeom>
              <a:avLst/>
              <a:gdLst/>
              <a:ahLst/>
              <a:cxnLst/>
              <a:rect l="l" t="t" r="r" b="b"/>
              <a:pathLst>
                <a:path w="339725" h="339725">
                  <a:moveTo>
                    <a:pt x="204046" y="0"/>
                  </a:moveTo>
                  <a:lnTo>
                    <a:pt x="124297" y="0"/>
                  </a:lnTo>
                  <a:lnTo>
                    <a:pt x="111877" y="377"/>
                  </a:lnTo>
                  <a:lnTo>
                    <a:pt x="67119" y="6094"/>
                  </a:lnTo>
                  <a:lnTo>
                    <a:pt x="28809" y="28670"/>
                  </a:lnTo>
                  <a:lnTo>
                    <a:pt x="17134" y="42830"/>
                  </a:lnTo>
                  <a:lnTo>
                    <a:pt x="17029" y="42973"/>
                  </a:lnTo>
                  <a:lnTo>
                    <a:pt x="2196" y="87197"/>
                  </a:lnTo>
                  <a:lnTo>
                    <a:pt x="71" y="141775"/>
                  </a:lnTo>
                  <a:lnTo>
                    <a:pt x="0" y="197250"/>
                  </a:lnTo>
                  <a:lnTo>
                    <a:pt x="135" y="214534"/>
                  </a:lnTo>
                  <a:lnTo>
                    <a:pt x="3869" y="262651"/>
                  </a:lnTo>
                  <a:lnTo>
                    <a:pt x="16949" y="296068"/>
                  </a:lnTo>
                  <a:lnTo>
                    <a:pt x="17029" y="296211"/>
                  </a:lnTo>
                  <a:lnTo>
                    <a:pt x="22171" y="303299"/>
                  </a:lnTo>
                  <a:lnTo>
                    <a:pt x="22288" y="303460"/>
                  </a:lnTo>
                  <a:lnTo>
                    <a:pt x="28809" y="310483"/>
                  </a:lnTo>
                  <a:lnTo>
                    <a:pt x="67119" y="332986"/>
                  </a:lnTo>
                  <a:lnTo>
                    <a:pt x="111877" y="338488"/>
                  </a:lnTo>
                  <a:lnTo>
                    <a:pt x="146072" y="339165"/>
                  </a:lnTo>
                  <a:lnTo>
                    <a:pt x="210535" y="339165"/>
                  </a:lnTo>
                  <a:lnTo>
                    <a:pt x="252021" y="336970"/>
                  </a:lnTo>
                  <a:lnTo>
                    <a:pt x="288744" y="326449"/>
                  </a:lnTo>
                  <a:lnTo>
                    <a:pt x="311847" y="309118"/>
                  </a:lnTo>
                  <a:lnTo>
                    <a:pt x="125027" y="309118"/>
                  </a:lnTo>
                  <a:lnTo>
                    <a:pt x="112948" y="308891"/>
                  </a:lnTo>
                  <a:lnTo>
                    <a:pt x="74604" y="304325"/>
                  </a:lnTo>
                  <a:lnTo>
                    <a:pt x="40366" y="278098"/>
                  </a:lnTo>
                  <a:lnTo>
                    <a:pt x="31284" y="239363"/>
                  </a:lnTo>
                  <a:lnTo>
                    <a:pt x="31222" y="238601"/>
                  </a:lnTo>
                  <a:lnTo>
                    <a:pt x="30737" y="227341"/>
                  </a:lnTo>
                  <a:lnTo>
                    <a:pt x="30708" y="226651"/>
                  </a:lnTo>
                  <a:lnTo>
                    <a:pt x="30452" y="214915"/>
                  </a:lnTo>
                  <a:lnTo>
                    <a:pt x="30469" y="124110"/>
                  </a:lnTo>
                  <a:lnTo>
                    <a:pt x="33587" y="81597"/>
                  </a:lnTo>
                  <a:lnTo>
                    <a:pt x="55860" y="44164"/>
                  </a:lnTo>
                  <a:lnTo>
                    <a:pt x="101072" y="31464"/>
                  </a:lnTo>
                  <a:lnTo>
                    <a:pt x="125027" y="30686"/>
                  </a:lnTo>
                  <a:lnTo>
                    <a:pt x="312493" y="30686"/>
                  </a:lnTo>
                  <a:lnTo>
                    <a:pt x="310622" y="28670"/>
                  </a:lnTo>
                  <a:lnTo>
                    <a:pt x="272202" y="6094"/>
                  </a:lnTo>
                  <a:lnTo>
                    <a:pt x="227498" y="537"/>
                  </a:lnTo>
                  <a:lnTo>
                    <a:pt x="215102" y="142"/>
                  </a:lnTo>
                  <a:lnTo>
                    <a:pt x="204046" y="0"/>
                  </a:lnTo>
                  <a:close/>
                </a:path>
                <a:path w="339725" h="339725">
                  <a:moveTo>
                    <a:pt x="312493" y="30686"/>
                  </a:moveTo>
                  <a:lnTo>
                    <a:pt x="214149" y="30686"/>
                  </a:lnTo>
                  <a:lnTo>
                    <a:pt x="226355" y="30950"/>
                  </a:lnTo>
                  <a:lnTo>
                    <a:pt x="238359" y="31464"/>
                  </a:lnTo>
                  <a:lnTo>
                    <a:pt x="277856" y="40608"/>
                  </a:lnTo>
                  <a:lnTo>
                    <a:pt x="304097" y="74846"/>
                  </a:lnTo>
                  <a:lnTo>
                    <a:pt x="308593" y="111684"/>
                  </a:lnTo>
                  <a:lnTo>
                    <a:pt x="308649" y="113190"/>
                  </a:lnTo>
                  <a:lnTo>
                    <a:pt x="308854" y="124110"/>
                  </a:lnTo>
                  <a:lnTo>
                    <a:pt x="308868" y="214915"/>
                  </a:lnTo>
                  <a:lnTo>
                    <a:pt x="308649" y="226651"/>
                  </a:lnTo>
                  <a:lnTo>
                    <a:pt x="304064" y="265015"/>
                  </a:lnTo>
                  <a:lnTo>
                    <a:pt x="277856" y="299307"/>
                  </a:lnTo>
                  <a:lnTo>
                    <a:pt x="238359" y="308451"/>
                  </a:lnTo>
                  <a:lnTo>
                    <a:pt x="214292" y="309118"/>
                  </a:lnTo>
                  <a:lnTo>
                    <a:pt x="311847" y="309118"/>
                  </a:lnTo>
                  <a:lnTo>
                    <a:pt x="333126" y="272063"/>
                  </a:lnTo>
                  <a:lnTo>
                    <a:pt x="338681" y="227341"/>
                  </a:lnTo>
                  <a:lnTo>
                    <a:pt x="339252" y="197250"/>
                  </a:lnTo>
                  <a:lnTo>
                    <a:pt x="339181" y="124110"/>
                  </a:lnTo>
                  <a:lnTo>
                    <a:pt x="338883" y="113190"/>
                  </a:lnTo>
                  <a:lnTo>
                    <a:pt x="338841" y="111684"/>
                  </a:lnTo>
                  <a:lnTo>
                    <a:pt x="338271" y="101314"/>
                  </a:lnTo>
                  <a:lnTo>
                    <a:pt x="338181" y="99663"/>
                  </a:lnTo>
                  <a:lnTo>
                    <a:pt x="337163" y="87197"/>
                  </a:lnTo>
                  <a:lnTo>
                    <a:pt x="326612" y="50476"/>
                  </a:lnTo>
                  <a:lnTo>
                    <a:pt x="317188" y="35780"/>
                  </a:lnTo>
                  <a:lnTo>
                    <a:pt x="317071" y="35619"/>
                  </a:lnTo>
                  <a:lnTo>
                    <a:pt x="312493" y="3068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9792462" y="5014213"/>
              <a:ext cx="197993" cy="197993"/>
            </a:xfrm>
            <a:prstGeom prst="rect">
              <a:avLst/>
            </a:prstGeom>
          </p:spPr>
        </p:pic>
      </p:grpSp>
      <p:grpSp>
        <p:nvGrpSpPr>
          <p:cNvPr id="15" name="object 15"/>
          <p:cNvGrpSpPr/>
          <p:nvPr/>
        </p:nvGrpSpPr>
        <p:grpSpPr>
          <a:xfrm>
            <a:off x="8946642" y="4855717"/>
            <a:ext cx="539115" cy="539115"/>
            <a:chOff x="8946642" y="4855717"/>
            <a:chExt cx="539115" cy="539115"/>
          </a:xfrm>
        </p:grpSpPr>
        <p:sp>
          <p:nvSpPr>
            <p:cNvPr id="16" name="object 16"/>
            <p:cNvSpPr/>
            <p:nvPr/>
          </p:nvSpPr>
          <p:spPr>
            <a:xfrm>
              <a:off x="8946642" y="4855717"/>
              <a:ext cx="539115" cy="539115"/>
            </a:xfrm>
            <a:custGeom>
              <a:avLst/>
              <a:gdLst/>
              <a:ahLst/>
              <a:cxnLst/>
              <a:rect l="l" t="t" r="r" b="b"/>
              <a:pathLst>
                <a:path w="539115" h="539114">
                  <a:moveTo>
                    <a:pt x="269366" y="0"/>
                  </a:moveTo>
                  <a:lnTo>
                    <a:pt x="220961" y="4341"/>
                  </a:lnTo>
                  <a:lnTo>
                    <a:pt x="175396" y="16859"/>
                  </a:lnTo>
                  <a:lnTo>
                    <a:pt x="133434" y="36792"/>
                  </a:lnTo>
                  <a:lnTo>
                    <a:pt x="95837" y="63379"/>
                  </a:lnTo>
                  <a:lnTo>
                    <a:pt x="63368" y="95859"/>
                  </a:lnTo>
                  <a:lnTo>
                    <a:pt x="36787" y="133472"/>
                  </a:lnTo>
                  <a:lnTo>
                    <a:pt x="16858" y="175456"/>
                  </a:lnTo>
                  <a:lnTo>
                    <a:pt x="4341" y="221050"/>
                  </a:lnTo>
                  <a:lnTo>
                    <a:pt x="0" y="269493"/>
                  </a:lnTo>
                  <a:lnTo>
                    <a:pt x="4341" y="317937"/>
                  </a:lnTo>
                  <a:lnTo>
                    <a:pt x="16858" y="363531"/>
                  </a:lnTo>
                  <a:lnTo>
                    <a:pt x="36787" y="405515"/>
                  </a:lnTo>
                  <a:lnTo>
                    <a:pt x="63368" y="443128"/>
                  </a:lnTo>
                  <a:lnTo>
                    <a:pt x="95837" y="475608"/>
                  </a:lnTo>
                  <a:lnTo>
                    <a:pt x="133434" y="502195"/>
                  </a:lnTo>
                  <a:lnTo>
                    <a:pt x="175396" y="522128"/>
                  </a:lnTo>
                  <a:lnTo>
                    <a:pt x="220961" y="534646"/>
                  </a:lnTo>
                  <a:lnTo>
                    <a:pt x="269366" y="538987"/>
                  </a:lnTo>
                  <a:lnTo>
                    <a:pt x="317810" y="534646"/>
                  </a:lnTo>
                  <a:lnTo>
                    <a:pt x="363404" y="522128"/>
                  </a:lnTo>
                  <a:lnTo>
                    <a:pt x="405388" y="502195"/>
                  </a:lnTo>
                  <a:lnTo>
                    <a:pt x="443001" y="475608"/>
                  </a:lnTo>
                  <a:lnTo>
                    <a:pt x="475481" y="443128"/>
                  </a:lnTo>
                  <a:lnTo>
                    <a:pt x="502068" y="405515"/>
                  </a:lnTo>
                  <a:lnTo>
                    <a:pt x="522001" y="363531"/>
                  </a:lnTo>
                  <a:lnTo>
                    <a:pt x="534519" y="317937"/>
                  </a:lnTo>
                  <a:lnTo>
                    <a:pt x="538860" y="269493"/>
                  </a:lnTo>
                  <a:lnTo>
                    <a:pt x="534519" y="221050"/>
                  </a:lnTo>
                  <a:lnTo>
                    <a:pt x="522001" y="175456"/>
                  </a:lnTo>
                  <a:lnTo>
                    <a:pt x="502068" y="133472"/>
                  </a:lnTo>
                  <a:lnTo>
                    <a:pt x="475481" y="95859"/>
                  </a:lnTo>
                  <a:lnTo>
                    <a:pt x="443001" y="63379"/>
                  </a:lnTo>
                  <a:lnTo>
                    <a:pt x="405388" y="36792"/>
                  </a:lnTo>
                  <a:lnTo>
                    <a:pt x="363404" y="16859"/>
                  </a:lnTo>
                  <a:lnTo>
                    <a:pt x="317810" y="4341"/>
                  </a:lnTo>
                  <a:lnTo>
                    <a:pt x="269366" y="0"/>
                  </a:lnTo>
                  <a:close/>
                </a:path>
              </a:pathLst>
            </a:custGeom>
            <a:solidFill>
              <a:srgbClr val="EE476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9170162" y="5051549"/>
              <a:ext cx="224790" cy="227331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9055608" y="5056885"/>
              <a:ext cx="73660" cy="222250"/>
            </a:xfrm>
            <a:custGeom>
              <a:avLst/>
              <a:gdLst/>
              <a:ahLst/>
              <a:cxnLst/>
              <a:rect l="l" t="t" r="r" b="b"/>
              <a:pathLst>
                <a:path w="73659" h="222250">
                  <a:moveTo>
                    <a:pt x="73660" y="0"/>
                  </a:moveTo>
                  <a:lnTo>
                    <a:pt x="0" y="0"/>
                  </a:lnTo>
                  <a:lnTo>
                    <a:pt x="0" y="221741"/>
                  </a:lnTo>
                  <a:lnTo>
                    <a:pt x="73660" y="221741"/>
                  </a:lnTo>
                  <a:lnTo>
                    <a:pt x="736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051417" y="4949824"/>
              <a:ext cx="82607" cy="76983"/>
            </a:xfrm>
            <a:prstGeom prst="rect">
              <a:avLst/>
            </a:prstGeom>
          </p:spPr>
        </p:pic>
      </p:grpSp>
      <p:sp>
        <p:nvSpPr>
          <p:cNvPr id="23" name="object 23"/>
          <p:cNvSpPr/>
          <p:nvPr/>
        </p:nvSpPr>
        <p:spPr>
          <a:xfrm>
            <a:off x="409905" y="667766"/>
            <a:ext cx="895985" cy="895985"/>
          </a:xfrm>
          <a:custGeom>
            <a:avLst/>
            <a:gdLst/>
            <a:ahLst/>
            <a:cxnLst/>
            <a:rect l="l" t="t" r="r" b="b"/>
            <a:pathLst>
              <a:path w="895985" h="895985">
                <a:moveTo>
                  <a:pt x="447967" y="0"/>
                </a:moveTo>
                <a:lnTo>
                  <a:pt x="399155" y="2628"/>
                </a:lnTo>
                <a:lnTo>
                  <a:pt x="351866" y="10330"/>
                </a:lnTo>
                <a:lnTo>
                  <a:pt x="306373" y="22834"/>
                </a:lnTo>
                <a:lnTo>
                  <a:pt x="262949" y="39866"/>
                </a:lnTo>
                <a:lnTo>
                  <a:pt x="221868" y="61152"/>
                </a:lnTo>
                <a:lnTo>
                  <a:pt x="183402" y="86420"/>
                </a:lnTo>
                <a:lnTo>
                  <a:pt x="147825" y="115397"/>
                </a:lnTo>
                <a:lnTo>
                  <a:pt x="115410" y="147809"/>
                </a:lnTo>
                <a:lnTo>
                  <a:pt x="86430" y="183382"/>
                </a:lnTo>
                <a:lnTo>
                  <a:pt x="61159" y="221845"/>
                </a:lnTo>
                <a:lnTo>
                  <a:pt x="39871" y="262923"/>
                </a:lnTo>
                <a:lnTo>
                  <a:pt x="22837" y="306344"/>
                </a:lnTo>
                <a:lnTo>
                  <a:pt x="10332" y="351834"/>
                </a:lnTo>
                <a:lnTo>
                  <a:pt x="2628" y="399120"/>
                </a:lnTo>
                <a:lnTo>
                  <a:pt x="0" y="447929"/>
                </a:lnTo>
                <a:lnTo>
                  <a:pt x="2628" y="496739"/>
                </a:lnTo>
                <a:lnTo>
                  <a:pt x="10332" y="544029"/>
                </a:lnTo>
                <a:lnTo>
                  <a:pt x="22837" y="589526"/>
                </a:lnTo>
                <a:lnTo>
                  <a:pt x="39871" y="632956"/>
                </a:lnTo>
                <a:lnTo>
                  <a:pt x="61159" y="674045"/>
                </a:lnTo>
                <a:lnTo>
                  <a:pt x="86430" y="712519"/>
                </a:lnTo>
                <a:lnTo>
                  <a:pt x="115410" y="748105"/>
                </a:lnTo>
                <a:lnTo>
                  <a:pt x="147825" y="780530"/>
                </a:lnTo>
                <a:lnTo>
                  <a:pt x="183402" y="809519"/>
                </a:lnTo>
                <a:lnTo>
                  <a:pt x="221868" y="834799"/>
                </a:lnTo>
                <a:lnTo>
                  <a:pt x="262949" y="856096"/>
                </a:lnTo>
                <a:lnTo>
                  <a:pt x="306373" y="873137"/>
                </a:lnTo>
                <a:lnTo>
                  <a:pt x="351866" y="885647"/>
                </a:lnTo>
                <a:lnTo>
                  <a:pt x="399155" y="893355"/>
                </a:lnTo>
                <a:lnTo>
                  <a:pt x="447967" y="895985"/>
                </a:lnTo>
                <a:lnTo>
                  <a:pt x="496776" y="893355"/>
                </a:lnTo>
                <a:lnTo>
                  <a:pt x="544062" y="885647"/>
                </a:lnTo>
                <a:lnTo>
                  <a:pt x="589553" y="873137"/>
                </a:lnTo>
                <a:lnTo>
                  <a:pt x="632974" y="856096"/>
                </a:lnTo>
                <a:lnTo>
                  <a:pt x="674053" y="834799"/>
                </a:lnTo>
                <a:lnTo>
                  <a:pt x="712517" y="809519"/>
                </a:lnTo>
                <a:lnTo>
                  <a:pt x="748092" y="780530"/>
                </a:lnTo>
                <a:lnTo>
                  <a:pt x="780505" y="748105"/>
                </a:lnTo>
                <a:lnTo>
                  <a:pt x="809483" y="712519"/>
                </a:lnTo>
                <a:lnTo>
                  <a:pt x="834752" y="674045"/>
                </a:lnTo>
                <a:lnTo>
                  <a:pt x="856040" y="632956"/>
                </a:lnTo>
                <a:lnTo>
                  <a:pt x="873072" y="589526"/>
                </a:lnTo>
                <a:lnTo>
                  <a:pt x="885577" y="544029"/>
                </a:lnTo>
                <a:lnTo>
                  <a:pt x="893280" y="496739"/>
                </a:lnTo>
                <a:lnTo>
                  <a:pt x="895908" y="447929"/>
                </a:lnTo>
                <a:lnTo>
                  <a:pt x="893280" y="399120"/>
                </a:lnTo>
                <a:lnTo>
                  <a:pt x="885577" y="351834"/>
                </a:lnTo>
                <a:lnTo>
                  <a:pt x="873072" y="306344"/>
                </a:lnTo>
                <a:lnTo>
                  <a:pt x="856040" y="262923"/>
                </a:lnTo>
                <a:lnTo>
                  <a:pt x="834752" y="221845"/>
                </a:lnTo>
                <a:lnTo>
                  <a:pt x="809483" y="183382"/>
                </a:lnTo>
                <a:lnTo>
                  <a:pt x="780505" y="147809"/>
                </a:lnTo>
                <a:lnTo>
                  <a:pt x="748092" y="115397"/>
                </a:lnTo>
                <a:lnTo>
                  <a:pt x="712517" y="86420"/>
                </a:lnTo>
                <a:lnTo>
                  <a:pt x="674053" y="61152"/>
                </a:lnTo>
                <a:lnTo>
                  <a:pt x="632974" y="39866"/>
                </a:lnTo>
                <a:lnTo>
                  <a:pt x="589553" y="22834"/>
                </a:lnTo>
                <a:lnTo>
                  <a:pt x="544062" y="10330"/>
                </a:lnTo>
                <a:lnTo>
                  <a:pt x="496776" y="2628"/>
                </a:lnTo>
                <a:lnTo>
                  <a:pt x="447967" y="0"/>
                </a:lnTo>
                <a:close/>
              </a:path>
            </a:pathLst>
          </a:custGeom>
          <a:solidFill>
            <a:srgbClr val="1889B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24" name="object 24"/>
          <p:cNvGrpSpPr/>
          <p:nvPr/>
        </p:nvGrpSpPr>
        <p:grpSpPr>
          <a:xfrm>
            <a:off x="10871200" y="3484117"/>
            <a:ext cx="1320800" cy="2639695"/>
            <a:chOff x="10871200" y="3484117"/>
            <a:chExt cx="1320800" cy="2639695"/>
          </a:xfrm>
        </p:grpSpPr>
        <p:sp>
          <p:nvSpPr>
            <p:cNvPr id="25" name="object 25"/>
            <p:cNvSpPr/>
            <p:nvPr/>
          </p:nvSpPr>
          <p:spPr>
            <a:xfrm>
              <a:off x="10871200" y="3484117"/>
              <a:ext cx="1320800" cy="2614295"/>
            </a:xfrm>
            <a:custGeom>
              <a:avLst/>
              <a:gdLst/>
              <a:ahLst/>
              <a:cxnLst/>
              <a:rect l="l" t="t" r="r" b="b"/>
              <a:pathLst>
                <a:path w="1320800" h="2614295">
                  <a:moveTo>
                    <a:pt x="532257" y="256159"/>
                  </a:moveTo>
                  <a:lnTo>
                    <a:pt x="490867" y="288378"/>
                  </a:lnTo>
                  <a:lnTo>
                    <a:pt x="450723" y="322059"/>
                  </a:lnTo>
                  <a:lnTo>
                    <a:pt x="411886" y="357187"/>
                  </a:lnTo>
                  <a:lnTo>
                    <a:pt x="374434" y="393712"/>
                  </a:lnTo>
                  <a:lnTo>
                    <a:pt x="338429" y="431596"/>
                  </a:lnTo>
                  <a:lnTo>
                    <a:pt x="303949" y="470827"/>
                  </a:lnTo>
                  <a:lnTo>
                    <a:pt x="271056" y="511365"/>
                  </a:lnTo>
                  <a:lnTo>
                    <a:pt x="239826" y="553173"/>
                  </a:lnTo>
                  <a:lnTo>
                    <a:pt x="210324" y="596214"/>
                  </a:lnTo>
                  <a:lnTo>
                    <a:pt x="182626" y="640461"/>
                  </a:lnTo>
                  <a:lnTo>
                    <a:pt x="532257" y="256159"/>
                  </a:lnTo>
                  <a:close/>
                </a:path>
                <a:path w="1320800" h="2614295">
                  <a:moveTo>
                    <a:pt x="840994" y="87388"/>
                  </a:moveTo>
                  <a:lnTo>
                    <a:pt x="805738" y="102349"/>
                  </a:lnTo>
                  <a:lnTo>
                    <a:pt x="770128" y="118211"/>
                  </a:lnTo>
                  <a:lnTo>
                    <a:pt x="734504" y="135178"/>
                  </a:lnTo>
                  <a:lnTo>
                    <a:pt x="699262" y="153416"/>
                  </a:lnTo>
                  <a:lnTo>
                    <a:pt x="99060" y="813181"/>
                  </a:lnTo>
                  <a:lnTo>
                    <a:pt x="84836" y="849630"/>
                  </a:lnTo>
                  <a:lnTo>
                    <a:pt x="71348" y="886434"/>
                  </a:lnTo>
                  <a:lnTo>
                    <a:pt x="58597" y="923950"/>
                  </a:lnTo>
                  <a:lnTo>
                    <a:pt x="46609" y="962533"/>
                  </a:lnTo>
                  <a:lnTo>
                    <a:pt x="840994" y="87388"/>
                  </a:lnTo>
                  <a:close/>
                </a:path>
                <a:path w="1320800" h="2614295">
                  <a:moveTo>
                    <a:pt x="1050798" y="25273"/>
                  </a:moveTo>
                  <a:lnTo>
                    <a:pt x="971346" y="47117"/>
                  </a:lnTo>
                  <a:lnTo>
                    <a:pt x="943991" y="54356"/>
                  </a:lnTo>
                  <a:lnTo>
                    <a:pt x="17526" y="1073150"/>
                  </a:lnTo>
                  <a:lnTo>
                    <a:pt x="12014" y="1100848"/>
                  </a:lnTo>
                  <a:lnTo>
                    <a:pt x="7277" y="1128509"/>
                  </a:lnTo>
                  <a:lnTo>
                    <a:pt x="3289" y="1156144"/>
                  </a:lnTo>
                  <a:lnTo>
                    <a:pt x="0" y="1183767"/>
                  </a:lnTo>
                  <a:lnTo>
                    <a:pt x="1050798" y="25273"/>
                  </a:lnTo>
                  <a:close/>
                </a:path>
                <a:path w="1320800" h="2614295">
                  <a:moveTo>
                    <a:pt x="1233424" y="2032"/>
                  </a:moveTo>
                  <a:lnTo>
                    <a:pt x="1186764" y="5384"/>
                  </a:lnTo>
                  <a:lnTo>
                    <a:pt x="1140206" y="11684"/>
                  </a:lnTo>
                  <a:lnTo>
                    <a:pt x="1905" y="1267206"/>
                  </a:lnTo>
                  <a:lnTo>
                    <a:pt x="1600" y="1280363"/>
                  </a:lnTo>
                  <a:lnTo>
                    <a:pt x="292" y="1307338"/>
                  </a:lnTo>
                  <a:lnTo>
                    <a:pt x="0" y="1321562"/>
                  </a:lnTo>
                  <a:lnTo>
                    <a:pt x="228" y="1341958"/>
                  </a:lnTo>
                  <a:lnTo>
                    <a:pt x="800" y="1352143"/>
                  </a:lnTo>
                  <a:lnTo>
                    <a:pt x="1905" y="1362329"/>
                  </a:lnTo>
                  <a:lnTo>
                    <a:pt x="1233424" y="2032"/>
                  </a:lnTo>
                  <a:close/>
                </a:path>
                <a:path w="1320800" h="2614295">
                  <a:moveTo>
                    <a:pt x="1320800" y="2210333"/>
                  </a:moveTo>
                  <a:lnTo>
                    <a:pt x="971169" y="2596527"/>
                  </a:lnTo>
                  <a:lnTo>
                    <a:pt x="1041146" y="2613990"/>
                  </a:lnTo>
                  <a:lnTo>
                    <a:pt x="1320800" y="2305227"/>
                  </a:lnTo>
                  <a:lnTo>
                    <a:pt x="1320800" y="2210333"/>
                  </a:lnTo>
                  <a:close/>
                </a:path>
                <a:path w="1320800" h="2614295">
                  <a:moveTo>
                    <a:pt x="1320800" y="2036876"/>
                  </a:moveTo>
                  <a:lnTo>
                    <a:pt x="848868" y="2557716"/>
                  </a:lnTo>
                  <a:lnTo>
                    <a:pt x="912876" y="2580995"/>
                  </a:lnTo>
                  <a:lnTo>
                    <a:pt x="1320800" y="2130336"/>
                  </a:lnTo>
                  <a:lnTo>
                    <a:pt x="1320800" y="2036876"/>
                  </a:lnTo>
                  <a:close/>
                </a:path>
                <a:path w="1320800" h="2614295">
                  <a:moveTo>
                    <a:pt x="1320800" y="1862137"/>
                  </a:moveTo>
                  <a:lnTo>
                    <a:pt x="734187" y="2505316"/>
                  </a:lnTo>
                  <a:lnTo>
                    <a:pt x="763562" y="2519629"/>
                  </a:lnTo>
                  <a:lnTo>
                    <a:pt x="778700" y="2526334"/>
                  </a:lnTo>
                  <a:lnTo>
                    <a:pt x="794385" y="2532481"/>
                  </a:lnTo>
                  <a:lnTo>
                    <a:pt x="1320800" y="1955685"/>
                  </a:lnTo>
                  <a:lnTo>
                    <a:pt x="1320800" y="1862137"/>
                  </a:lnTo>
                  <a:close/>
                </a:path>
                <a:path w="1320800" h="2614295">
                  <a:moveTo>
                    <a:pt x="1320800" y="1694764"/>
                  </a:moveTo>
                  <a:lnTo>
                    <a:pt x="633222" y="2452928"/>
                  </a:lnTo>
                  <a:lnTo>
                    <a:pt x="647471" y="2461336"/>
                  </a:lnTo>
                  <a:lnTo>
                    <a:pt x="661339" y="2469184"/>
                  </a:lnTo>
                  <a:lnTo>
                    <a:pt x="675220" y="2476677"/>
                  </a:lnTo>
                  <a:lnTo>
                    <a:pt x="689483" y="2483980"/>
                  </a:lnTo>
                  <a:lnTo>
                    <a:pt x="1320800" y="1787842"/>
                  </a:lnTo>
                  <a:lnTo>
                    <a:pt x="1320800" y="1694764"/>
                  </a:lnTo>
                  <a:close/>
                </a:path>
                <a:path w="1320800" h="2614295">
                  <a:moveTo>
                    <a:pt x="1320800" y="1528076"/>
                  </a:moveTo>
                  <a:lnTo>
                    <a:pt x="540004" y="2388882"/>
                  </a:lnTo>
                  <a:lnTo>
                    <a:pt x="553072" y="2398750"/>
                  </a:lnTo>
                  <a:lnTo>
                    <a:pt x="566178" y="2408047"/>
                  </a:lnTo>
                  <a:lnTo>
                    <a:pt x="592455" y="2425763"/>
                  </a:lnTo>
                  <a:lnTo>
                    <a:pt x="1320800" y="1623136"/>
                  </a:lnTo>
                  <a:lnTo>
                    <a:pt x="1320800" y="1528076"/>
                  </a:lnTo>
                  <a:close/>
                </a:path>
                <a:path w="1320800" h="2614295">
                  <a:moveTo>
                    <a:pt x="1320800" y="1351051"/>
                  </a:moveTo>
                  <a:lnTo>
                    <a:pt x="444754" y="2317089"/>
                  </a:lnTo>
                  <a:lnTo>
                    <a:pt x="491363" y="2357844"/>
                  </a:lnTo>
                  <a:lnTo>
                    <a:pt x="1320800" y="1442923"/>
                  </a:lnTo>
                  <a:lnTo>
                    <a:pt x="1320800" y="1351051"/>
                  </a:lnTo>
                  <a:close/>
                </a:path>
                <a:path w="1320800" h="2614295">
                  <a:moveTo>
                    <a:pt x="1320800" y="1179423"/>
                  </a:moveTo>
                  <a:lnTo>
                    <a:pt x="365125" y="2231694"/>
                  </a:lnTo>
                  <a:lnTo>
                    <a:pt x="386753" y="2254021"/>
                  </a:lnTo>
                  <a:lnTo>
                    <a:pt x="398208" y="2265540"/>
                  </a:lnTo>
                  <a:lnTo>
                    <a:pt x="409829" y="2276335"/>
                  </a:lnTo>
                  <a:lnTo>
                    <a:pt x="1320800" y="1274597"/>
                  </a:lnTo>
                  <a:lnTo>
                    <a:pt x="1320800" y="1179423"/>
                  </a:lnTo>
                  <a:close/>
                </a:path>
                <a:path w="1320800" h="2614295">
                  <a:moveTo>
                    <a:pt x="1320800" y="1013091"/>
                  </a:moveTo>
                  <a:lnTo>
                    <a:pt x="291338" y="2146312"/>
                  </a:lnTo>
                  <a:lnTo>
                    <a:pt x="332105" y="2194826"/>
                  </a:lnTo>
                  <a:lnTo>
                    <a:pt x="1320800" y="1106068"/>
                  </a:lnTo>
                  <a:lnTo>
                    <a:pt x="1320800" y="1013091"/>
                  </a:lnTo>
                  <a:close/>
                </a:path>
                <a:path w="1320800" h="2614295">
                  <a:moveTo>
                    <a:pt x="1320800" y="837717"/>
                  </a:moveTo>
                  <a:lnTo>
                    <a:pt x="215646" y="2047367"/>
                  </a:lnTo>
                  <a:lnTo>
                    <a:pt x="234010" y="2074252"/>
                  </a:lnTo>
                  <a:lnTo>
                    <a:pt x="243408" y="2087435"/>
                  </a:lnTo>
                  <a:lnTo>
                    <a:pt x="252476" y="2099691"/>
                  </a:lnTo>
                  <a:lnTo>
                    <a:pt x="1320800" y="930402"/>
                  </a:lnTo>
                  <a:lnTo>
                    <a:pt x="1320800" y="837717"/>
                  </a:lnTo>
                  <a:close/>
                </a:path>
                <a:path w="1320800" h="2614295">
                  <a:moveTo>
                    <a:pt x="1320800" y="666978"/>
                  </a:moveTo>
                  <a:lnTo>
                    <a:pt x="155448" y="1948434"/>
                  </a:lnTo>
                  <a:lnTo>
                    <a:pt x="163029" y="1962937"/>
                  </a:lnTo>
                  <a:lnTo>
                    <a:pt x="171196" y="1977478"/>
                  </a:lnTo>
                  <a:lnTo>
                    <a:pt x="188468" y="2006600"/>
                  </a:lnTo>
                  <a:lnTo>
                    <a:pt x="1320800" y="759333"/>
                  </a:lnTo>
                  <a:lnTo>
                    <a:pt x="1320800" y="666978"/>
                  </a:lnTo>
                  <a:close/>
                </a:path>
                <a:path w="1320800" h="2614295">
                  <a:moveTo>
                    <a:pt x="1320800" y="495909"/>
                  </a:moveTo>
                  <a:lnTo>
                    <a:pt x="100965" y="1837817"/>
                  </a:lnTo>
                  <a:lnTo>
                    <a:pt x="107416" y="1853793"/>
                  </a:lnTo>
                  <a:lnTo>
                    <a:pt x="114808" y="1869592"/>
                  </a:lnTo>
                  <a:lnTo>
                    <a:pt x="130175" y="1899920"/>
                  </a:lnTo>
                  <a:lnTo>
                    <a:pt x="1320800" y="588441"/>
                  </a:lnTo>
                  <a:lnTo>
                    <a:pt x="1320800" y="495909"/>
                  </a:lnTo>
                  <a:close/>
                </a:path>
                <a:path w="1320800" h="2614295">
                  <a:moveTo>
                    <a:pt x="1320800" y="323608"/>
                  </a:moveTo>
                  <a:lnTo>
                    <a:pt x="60198" y="1717421"/>
                  </a:lnTo>
                  <a:lnTo>
                    <a:pt x="71120" y="1751444"/>
                  </a:lnTo>
                  <a:lnTo>
                    <a:pt x="76873" y="1768233"/>
                  </a:lnTo>
                  <a:lnTo>
                    <a:pt x="83566" y="1785366"/>
                  </a:lnTo>
                  <a:lnTo>
                    <a:pt x="1320800" y="416509"/>
                  </a:lnTo>
                  <a:lnTo>
                    <a:pt x="1320800" y="323608"/>
                  </a:lnTo>
                  <a:close/>
                </a:path>
                <a:path w="1320800" h="2614295">
                  <a:moveTo>
                    <a:pt x="1320800" y="154978"/>
                  </a:moveTo>
                  <a:lnTo>
                    <a:pt x="21336" y="1581658"/>
                  </a:lnTo>
                  <a:lnTo>
                    <a:pt x="24904" y="1600542"/>
                  </a:lnTo>
                  <a:lnTo>
                    <a:pt x="29375" y="1619465"/>
                  </a:lnTo>
                  <a:lnTo>
                    <a:pt x="38862" y="1657350"/>
                  </a:lnTo>
                  <a:lnTo>
                    <a:pt x="1320800" y="249796"/>
                  </a:lnTo>
                  <a:lnTo>
                    <a:pt x="1320800" y="154978"/>
                  </a:lnTo>
                  <a:close/>
                </a:path>
                <a:path w="1320800" h="2614295">
                  <a:moveTo>
                    <a:pt x="1320800" y="12"/>
                  </a:moveTo>
                  <a:lnTo>
                    <a:pt x="1305306" y="0"/>
                  </a:lnTo>
                  <a:lnTo>
                    <a:pt x="0" y="1432179"/>
                  </a:lnTo>
                  <a:lnTo>
                    <a:pt x="1765" y="1452867"/>
                  </a:lnTo>
                  <a:lnTo>
                    <a:pt x="4102" y="1473898"/>
                  </a:lnTo>
                  <a:lnTo>
                    <a:pt x="9652" y="1515618"/>
                  </a:lnTo>
                  <a:lnTo>
                    <a:pt x="1320800" y="76606"/>
                  </a:lnTo>
                  <a:lnTo>
                    <a:pt x="1320800" y="12"/>
                  </a:lnTo>
                  <a:close/>
                </a:path>
              </a:pathLst>
            </a:custGeom>
            <a:solidFill>
              <a:srgbClr val="FFD168">
                <a:alpha val="6195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70511" y="5861863"/>
              <a:ext cx="221488" cy="26146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 marR="5080">
              <a:lnSpc>
                <a:spcPts val="6050"/>
              </a:lnSpc>
              <a:spcBef>
                <a:spcPts val="865"/>
              </a:spcBef>
            </a:pPr>
            <a:r>
              <a:rPr spc="-10" dirty="0">
                <a:solidFill>
                  <a:srgbClr val="001E3A"/>
                </a:solidFill>
                <a:latin typeface="Calibri"/>
                <a:cs typeface="Calibri"/>
              </a:rPr>
              <a:t>Archival </a:t>
            </a:r>
            <a:r>
              <a:rPr spc="-20" dirty="0">
                <a:solidFill>
                  <a:srgbClr val="001E3A"/>
                </a:solidFill>
                <a:latin typeface="Calibri"/>
                <a:cs typeface="Calibri"/>
              </a:rPr>
              <a:t>Foundations</a:t>
            </a:r>
          </a:p>
        </p:txBody>
      </p:sp>
      <p:pic>
        <p:nvPicPr>
          <p:cNvPr id="3" name="object 3" descr="Obraz zawierający Ludzka twarz, osoba, ubrania, portret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299554"/>
            <a:ext cx="5221478" cy="6258928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1797" y="2736723"/>
            <a:ext cx="3252597" cy="28359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11797" y="3093847"/>
            <a:ext cx="2595118" cy="227202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6511797" y="3450463"/>
            <a:ext cx="3305810" cy="283210"/>
            <a:chOff x="6511797" y="3450463"/>
            <a:chExt cx="3305810" cy="283210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511797" y="3450463"/>
              <a:ext cx="1733803" cy="28308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270620" y="3582035"/>
              <a:ext cx="79375" cy="22225"/>
            </a:xfrm>
            <a:custGeom>
              <a:avLst/>
              <a:gdLst/>
              <a:ahLst/>
              <a:cxnLst/>
              <a:rect l="l" t="t" r="r" b="b"/>
              <a:pathLst>
                <a:path w="79375" h="22225">
                  <a:moveTo>
                    <a:pt x="74168" y="0"/>
                  </a:moveTo>
                  <a:lnTo>
                    <a:pt x="3936" y="0"/>
                  </a:lnTo>
                  <a:lnTo>
                    <a:pt x="2412" y="888"/>
                  </a:lnTo>
                  <a:lnTo>
                    <a:pt x="507" y="4063"/>
                  </a:lnTo>
                  <a:lnTo>
                    <a:pt x="0" y="6985"/>
                  </a:lnTo>
                  <a:lnTo>
                    <a:pt x="0" y="15112"/>
                  </a:lnTo>
                  <a:lnTo>
                    <a:pt x="507" y="18034"/>
                  </a:lnTo>
                  <a:lnTo>
                    <a:pt x="2412" y="21336"/>
                  </a:lnTo>
                  <a:lnTo>
                    <a:pt x="3936" y="22225"/>
                  </a:lnTo>
                  <a:lnTo>
                    <a:pt x="75183" y="22225"/>
                  </a:lnTo>
                  <a:lnTo>
                    <a:pt x="76580" y="21336"/>
                  </a:lnTo>
                  <a:lnTo>
                    <a:pt x="78485" y="18161"/>
                  </a:lnTo>
                  <a:lnTo>
                    <a:pt x="78994" y="15239"/>
                  </a:lnTo>
                  <a:lnTo>
                    <a:pt x="78994" y="11049"/>
                  </a:lnTo>
                  <a:lnTo>
                    <a:pt x="74168" y="0"/>
                  </a:lnTo>
                  <a:close/>
                </a:path>
              </a:pathLst>
            </a:custGeom>
            <a:solidFill>
              <a:srgbClr val="000000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84920" y="3450463"/>
              <a:ext cx="1432432" cy="282829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495774" y="3806571"/>
            <a:ext cx="3467248" cy="28346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86525" y="4162933"/>
            <a:ext cx="3110356" cy="22796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511797" y="4519803"/>
            <a:ext cx="3530854" cy="28346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512009" y="4876165"/>
            <a:ext cx="3125639" cy="28384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495774" y="5231638"/>
            <a:ext cx="3326913" cy="284988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6511797" y="5588241"/>
            <a:ext cx="1471929" cy="229146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8080756" y="5587872"/>
            <a:ext cx="2190115" cy="273278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6497446" y="5946101"/>
            <a:ext cx="1410716" cy="28350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xfrm>
            <a:off x="6472173" y="1260424"/>
            <a:ext cx="3279775" cy="8801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>
                <a:solidFill>
                  <a:srgbClr val="001E3A"/>
                </a:solidFill>
                <a:latin typeface="Calibri"/>
                <a:cs typeface="Calibri"/>
              </a:rPr>
              <a:t>Emergence</a:t>
            </a:r>
          </a:p>
        </p:txBody>
      </p:sp>
      <p:pic>
        <p:nvPicPr>
          <p:cNvPr id="3" name="object 3" descr="Obraz zawierający osoba, Ludzka twarz, ubrania, czarne i białe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299554"/>
            <a:ext cx="5221605" cy="62587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1797" y="2774950"/>
            <a:ext cx="3083052" cy="22910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11797" y="3188335"/>
            <a:ext cx="2420620" cy="267588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6495774" y="3568827"/>
            <a:ext cx="2306320" cy="227965"/>
            <a:chOff x="6495774" y="3568827"/>
            <a:chExt cx="2306320" cy="227965"/>
          </a:xfrm>
        </p:grpSpPr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95774" y="3581527"/>
              <a:ext cx="706903" cy="215011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7217029" y="3690493"/>
              <a:ext cx="167640" cy="23495"/>
            </a:xfrm>
            <a:custGeom>
              <a:avLst/>
              <a:gdLst/>
              <a:ahLst/>
              <a:cxnLst/>
              <a:rect l="l" t="t" r="r" b="b"/>
              <a:pathLst>
                <a:path w="167640" h="23495">
                  <a:moveTo>
                    <a:pt x="162051" y="0"/>
                  </a:moveTo>
                  <a:lnTo>
                    <a:pt x="3937" y="0"/>
                  </a:lnTo>
                  <a:lnTo>
                    <a:pt x="2413" y="888"/>
                  </a:lnTo>
                  <a:lnTo>
                    <a:pt x="380" y="4698"/>
                  </a:lnTo>
                  <a:lnTo>
                    <a:pt x="0" y="7619"/>
                  </a:lnTo>
                  <a:lnTo>
                    <a:pt x="0" y="15747"/>
                  </a:lnTo>
                  <a:lnTo>
                    <a:pt x="380" y="18668"/>
                  </a:lnTo>
                  <a:lnTo>
                    <a:pt x="2413" y="22478"/>
                  </a:lnTo>
                  <a:lnTo>
                    <a:pt x="3937" y="23367"/>
                  </a:lnTo>
                  <a:lnTo>
                    <a:pt x="163195" y="23367"/>
                  </a:lnTo>
                  <a:lnTo>
                    <a:pt x="164719" y="22478"/>
                  </a:lnTo>
                  <a:lnTo>
                    <a:pt x="166750" y="18668"/>
                  </a:lnTo>
                  <a:lnTo>
                    <a:pt x="167259" y="15747"/>
                  </a:lnTo>
                  <a:lnTo>
                    <a:pt x="167259" y="11556"/>
                  </a:lnTo>
                  <a:lnTo>
                    <a:pt x="162051" y="0"/>
                  </a:lnTo>
                  <a:close/>
                </a:path>
              </a:pathLst>
            </a:custGeom>
            <a:solidFill>
              <a:srgbClr val="000000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11169" y="3568827"/>
              <a:ext cx="1390692" cy="227711"/>
            </a:xfrm>
            <a:prstGeom prst="rect">
              <a:avLst/>
            </a:prstGeom>
          </p:spPr>
        </p:pic>
      </p:grp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11797" y="3963670"/>
            <a:ext cx="3192779" cy="28473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11797" y="4361053"/>
            <a:ext cx="3211576" cy="22796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511797" y="4757420"/>
            <a:ext cx="2469769" cy="22783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489572" y="5152390"/>
            <a:ext cx="2623057" cy="284861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493509" y="5548376"/>
            <a:ext cx="3648201" cy="22938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781126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001E3A"/>
                </a:solidFill>
                <a:latin typeface="Calibri"/>
                <a:cs typeface="Calibri"/>
              </a:rPr>
              <a:t>First</a:t>
            </a:r>
            <a:r>
              <a:rPr spc="-18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001E3A"/>
                </a:solidFill>
                <a:latin typeface="Calibri"/>
                <a:cs typeface="Calibri"/>
              </a:rPr>
              <a:t>Script</a:t>
            </a:r>
          </a:p>
        </p:txBody>
      </p:sp>
      <p:pic>
        <p:nvPicPr>
          <p:cNvPr id="3" name="object 3" descr="Obraz zawierający zmarszczka, Ludzka twarz, osoba, czarne i białe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299554"/>
            <a:ext cx="5221605" cy="625894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1797" y="2774950"/>
            <a:ext cx="2364612" cy="22910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99733" y="3172586"/>
            <a:ext cx="2895981" cy="28346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85254" y="3568827"/>
            <a:ext cx="3192906" cy="28346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99733" y="3963670"/>
            <a:ext cx="3541648" cy="28473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494033" y="4361815"/>
            <a:ext cx="3022584" cy="28308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94033" y="4756150"/>
            <a:ext cx="3337925" cy="229107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511797" y="5152390"/>
            <a:ext cx="3201416" cy="284988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495796" y="5549772"/>
            <a:ext cx="3459479" cy="28359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 marR="5080">
              <a:lnSpc>
                <a:spcPts val="6050"/>
              </a:lnSpc>
              <a:spcBef>
                <a:spcPts val="865"/>
              </a:spcBef>
            </a:pPr>
            <a:r>
              <a:rPr spc="-20" dirty="0">
                <a:solidFill>
                  <a:srgbClr val="001E3A"/>
                </a:solidFill>
                <a:latin typeface="Calibri"/>
                <a:cs typeface="Calibri"/>
              </a:rPr>
              <a:t>Germany </a:t>
            </a:r>
            <a:r>
              <a:rPr spc="-10" dirty="0">
                <a:solidFill>
                  <a:srgbClr val="001E3A"/>
                </a:solidFill>
                <a:latin typeface="Calibri"/>
                <a:cs typeface="Calibri"/>
              </a:rPr>
              <a:t>Research</a:t>
            </a:r>
          </a:p>
        </p:txBody>
      </p:sp>
      <p:pic>
        <p:nvPicPr>
          <p:cNvPr id="3" name="object 3" descr="Obraz zawierający osoba, ubrania, Ludzka twarz, człowiek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299542"/>
            <a:ext cx="5221605" cy="625889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1797" y="2775076"/>
            <a:ext cx="2674620" cy="228981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89747" y="3172586"/>
            <a:ext cx="3561794" cy="28346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98716" y="3567429"/>
            <a:ext cx="3141217" cy="284861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11417" y="3971671"/>
            <a:ext cx="3465703" cy="27673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11797" y="4757420"/>
            <a:ext cx="2692654" cy="22783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86525" y="4361053"/>
            <a:ext cx="3056508" cy="283718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309861" y="4757420"/>
            <a:ext cx="1293622" cy="28359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486525" y="5154295"/>
            <a:ext cx="3912743" cy="28282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495796" y="5549772"/>
            <a:ext cx="3505327" cy="28385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 marR="5080">
              <a:lnSpc>
                <a:spcPts val="6050"/>
              </a:lnSpc>
              <a:spcBef>
                <a:spcPts val="865"/>
              </a:spcBef>
            </a:pPr>
            <a:r>
              <a:rPr spc="-10" dirty="0">
                <a:solidFill>
                  <a:srgbClr val="001E3A"/>
                </a:solidFill>
                <a:latin typeface="Calibri"/>
                <a:cs typeface="Calibri"/>
              </a:rPr>
              <a:t>Second </a:t>
            </a:r>
            <a:r>
              <a:rPr spc="-25" dirty="0">
                <a:solidFill>
                  <a:srgbClr val="001E3A"/>
                </a:solidFill>
                <a:latin typeface="Calibri"/>
                <a:cs typeface="Calibri"/>
              </a:rPr>
              <a:t>Screenplay</a:t>
            </a:r>
          </a:p>
        </p:txBody>
      </p:sp>
      <p:pic>
        <p:nvPicPr>
          <p:cNvPr id="3" name="object 3" descr="Obraz zawierający ubrania, osoba, koncert, Ludzka twarz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299554"/>
            <a:ext cx="5221605" cy="625875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95774" y="2774950"/>
            <a:ext cx="2550181" cy="22910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98716" y="3172586"/>
            <a:ext cx="3652901" cy="22771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85254" y="3567429"/>
            <a:ext cx="3104515" cy="229108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495541" y="3965575"/>
            <a:ext cx="4094479" cy="283210"/>
            <a:chOff x="6495541" y="3965575"/>
            <a:chExt cx="4094479" cy="283210"/>
          </a:xfrm>
        </p:grpSpPr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495541" y="3975480"/>
              <a:ext cx="2522728" cy="21729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9043288" y="4097146"/>
              <a:ext cx="79375" cy="22225"/>
            </a:xfrm>
            <a:custGeom>
              <a:avLst/>
              <a:gdLst/>
              <a:ahLst/>
              <a:cxnLst/>
              <a:rect l="l" t="t" r="r" b="b"/>
              <a:pathLst>
                <a:path w="79375" h="22225">
                  <a:moveTo>
                    <a:pt x="74167" y="0"/>
                  </a:moveTo>
                  <a:lnTo>
                    <a:pt x="3936" y="0"/>
                  </a:lnTo>
                  <a:lnTo>
                    <a:pt x="2412" y="888"/>
                  </a:lnTo>
                  <a:lnTo>
                    <a:pt x="507" y="4063"/>
                  </a:lnTo>
                  <a:lnTo>
                    <a:pt x="0" y="6984"/>
                  </a:lnTo>
                  <a:lnTo>
                    <a:pt x="0" y="15112"/>
                  </a:lnTo>
                  <a:lnTo>
                    <a:pt x="507" y="18033"/>
                  </a:lnTo>
                  <a:lnTo>
                    <a:pt x="2412" y="21335"/>
                  </a:lnTo>
                  <a:lnTo>
                    <a:pt x="3936" y="22225"/>
                  </a:lnTo>
                  <a:lnTo>
                    <a:pt x="75183" y="22225"/>
                  </a:lnTo>
                  <a:lnTo>
                    <a:pt x="76580" y="21335"/>
                  </a:lnTo>
                  <a:lnTo>
                    <a:pt x="78485" y="18160"/>
                  </a:lnTo>
                  <a:lnTo>
                    <a:pt x="78993" y="15239"/>
                  </a:lnTo>
                  <a:lnTo>
                    <a:pt x="78993" y="11048"/>
                  </a:lnTo>
                  <a:lnTo>
                    <a:pt x="74167" y="0"/>
                  </a:lnTo>
                  <a:close/>
                </a:path>
              </a:pathLst>
            </a:custGeom>
            <a:solidFill>
              <a:srgbClr val="000000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9157461" y="3965575"/>
              <a:ext cx="1432560" cy="282829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494033" y="4360036"/>
            <a:ext cx="3635105" cy="228981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511797" y="4757420"/>
            <a:ext cx="3767835" cy="28371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499733" y="5153533"/>
            <a:ext cx="2905506" cy="28384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505956" y="5548757"/>
            <a:ext cx="3830828" cy="22900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33629" rIns="0" bIns="0" rtlCol="0">
            <a:spAutoFit/>
          </a:bodyPr>
          <a:lstStyle/>
          <a:p>
            <a:pPr marL="12700" marR="5080">
              <a:lnSpc>
                <a:spcPts val="5180"/>
              </a:lnSpc>
              <a:spcBef>
                <a:spcPts val="755"/>
              </a:spcBef>
            </a:pPr>
            <a:r>
              <a:rPr sz="4800" dirty="0">
                <a:solidFill>
                  <a:srgbClr val="001E3A"/>
                </a:solidFill>
                <a:latin typeface="Calibri"/>
                <a:cs typeface="Calibri"/>
              </a:rPr>
              <a:t>Jewish</a:t>
            </a:r>
            <a:r>
              <a:rPr sz="4800" spc="-4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4800" spc="-10" dirty="0">
                <a:solidFill>
                  <a:srgbClr val="001E3A"/>
                </a:solidFill>
                <a:latin typeface="Calibri"/>
                <a:cs typeface="Calibri"/>
              </a:rPr>
              <a:t>Themes Reduced</a:t>
            </a:r>
            <a:endParaRPr sz="4800">
              <a:latin typeface="Calibri"/>
              <a:cs typeface="Calibri"/>
            </a:endParaRPr>
          </a:p>
        </p:txBody>
      </p:sp>
      <p:pic>
        <p:nvPicPr>
          <p:cNvPr id="3" name="object 3" descr="Obraz zawierający osoba, ubrania, Ludzka twarz, styl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299542"/>
            <a:ext cx="5221605" cy="625889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85254" y="2776092"/>
            <a:ext cx="3426079" cy="283718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495774" y="3171317"/>
            <a:ext cx="2989093" cy="284861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93509" y="3567429"/>
            <a:ext cx="3575685" cy="284861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6511797" y="3963670"/>
            <a:ext cx="2481580" cy="229235"/>
            <a:chOff x="6511797" y="3963670"/>
            <a:chExt cx="2481580" cy="229235"/>
          </a:xfrm>
        </p:grpSpPr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511797" y="3965575"/>
              <a:ext cx="915924" cy="227202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7462901" y="3963669"/>
              <a:ext cx="1530350" cy="229235"/>
            </a:xfrm>
            <a:custGeom>
              <a:avLst/>
              <a:gdLst/>
              <a:ahLst/>
              <a:cxnLst/>
              <a:rect l="l" t="t" r="r" b="b"/>
              <a:pathLst>
                <a:path w="1530350" h="229235">
                  <a:moveTo>
                    <a:pt x="78994" y="144526"/>
                  </a:moveTo>
                  <a:lnTo>
                    <a:pt x="74168" y="133477"/>
                  </a:lnTo>
                  <a:lnTo>
                    <a:pt x="3937" y="133477"/>
                  </a:lnTo>
                  <a:lnTo>
                    <a:pt x="2413" y="134366"/>
                  </a:lnTo>
                  <a:lnTo>
                    <a:pt x="508" y="137541"/>
                  </a:lnTo>
                  <a:lnTo>
                    <a:pt x="0" y="140462"/>
                  </a:lnTo>
                  <a:lnTo>
                    <a:pt x="0" y="148590"/>
                  </a:lnTo>
                  <a:lnTo>
                    <a:pt x="508" y="151511"/>
                  </a:lnTo>
                  <a:lnTo>
                    <a:pt x="2413" y="154813"/>
                  </a:lnTo>
                  <a:lnTo>
                    <a:pt x="3937" y="155702"/>
                  </a:lnTo>
                  <a:lnTo>
                    <a:pt x="75184" y="155702"/>
                  </a:lnTo>
                  <a:lnTo>
                    <a:pt x="76581" y="154813"/>
                  </a:lnTo>
                  <a:lnTo>
                    <a:pt x="78486" y="151638"/>
                  </a:lnTo>
                  <a:lnTo>
                    <a:pt x="78994" y="148717"/>
                  </a:lnTo>
                  <a:lnTo>
                    <a:pt x="78994" y="144526"/>
                  </a:lnTo>
                  <a:close/>
                </a:path>
                <a:path w="1530350" h="229235">
                  <a:moveTo>
                    <a:pt x="218440" y="194437"/>
                  </a:moveTo>
                  <a:lnTo>
                    <a:pt x="218186" y="192786"/>
                  </a:lnTo>
                  <a:lnTo>
                    <a:pt x="218071" y="192278"/>
                  </a:lnTo>
                  <a:lnTo>
                    <a:pt x="218033" y="192024"/>
                  </a:lnTo>
                  <a:lnTo>
                    <a:pt x="215011" y="187579"/>
                  </a:lnTo>
                  <a:lnTo>
                    <a:pt x="212979" y="187579"/>
                  </a:lnTo>
                  <a:lnTo>
                    <a:pt x="211201" y="188595"/>
                  </a:lnTo>
                  <a:lnTo>
                    <a:pt x="208915" y="190500"/>
                  </a:lnTo>
                  <a:lnTo>
                    <a:pt x="206502" y="192278"/>
                  </a:lnTo>
                  <a:lnTo>
                    <a:pt x="203708" y="194437"/>
                  </a:lnTo>
                  <a:lnTo>
                    <a:pt x="196850" y="199009"/>
                  </a:lnTo>
                  <a:lnTo>
                    <a:pt x="192913" y="201168"/>
                  </a:lnTo>
                  <a:lnTo>
                    <a:pt x="188214" y="203073"/>
                  </a:lnTo>
                  <a:lnTo>
                    <a:pt x="183642" y="205105"/>
                  </a:lnTo>
                  <a:lnTo>
                    <a:pt x="178308" y="205994"/>
                  </a:lnTo>
                  <a:lnTo>
                    <a:pt x="165608" y="205994"/>
                  </a:lnTo>
                  <a:lnTo>
                    <a:pt x="159893" y="204851"/>
                  </a:lnTo>
                  <a:lnTo>
                    <a:pt x="154940" y="202565"/>
                  </a:lnTo>
                  <a:lnTo>
                    <a:pt x="149860" y="200279"/>
                  </a:lnTo>
                  <a:lnTo>
                    <a:pt x="131699" y="159004"/>
                  </a:lnTo>
                  <a:lnTo>
                    <a:pt x="131699" y="149733"/>
                  </a:lnTo>
                  <a:lnTo>
                    <a:pt x="141922" y="106934"/>
                  </a:lnTo>
                  <a:lnTo>
                    <a:pt x="171450" y="92075"/>
                  </a:lnTo>
                  <a:lnTo>
                    <a:pt x="177673" y="92075"/>
                  </a:lnTo>
                  <a:lnTo>
                    <a:pt x="183184" y="92989"/>
                  </a:lnTo>
                  <a:lnTo>
                    <a:pt x="192278" y="96520"/>
                  </a:lnTo>
                  <a:lnTo>
                    <a:pt x="196215" y="98425"/>
                  </a:lnTo>
                  <a:lnTo>
                    <a:pt x="199390" y="100584"/>
                  </a:lnTo>
                  <a:lnTo>
                    <a:pt x="202692" y="102743"/>
                  </a:lnTo>
                  <a:lnTo>
                    <a:pt x="205359" y="104775"/>
                  </a:lnTo>
                  <a:lnTo>
                    <a:pt x="207975" y="106934"/>
                  </a:lnTo>
                  <a:lnTo>
                    <a:pt x="209804" y="108331"/>
                  </a:lnTo>
                  <a:lnTo>
                    <a:pt x="211328" y="109093"/>
                  </a:lnTo>
                  <a:lnTo>
                    <a:pt x="214376" y="109093"/>
                  </a:lnTo>
                  <a:lnTo>
                    <a:pt x="215519" y="108331"/>
                  </a:lnTo>
                  <a:lnTo>
                    <a:pt x="217551" y="105029"/>
                  </a:lnTo>
                  <a:lnTo>
                    <a:pt x="217843" y="102743"/>
                  </a:lnTo>
                  <a:lnTo>
                    <a:pt x="217805" y="92989"/>
                  </a:lnTo>
                  <a:lnTo>
                    <a:pt x="180975" y="69977"/>
                  </a:lnTo>
                  <a:lnTo>
                    <a:pt x="176403" y="69596"/>
                  </a:lnTo>
                  <a:lnTo>
                    <a:pt x="171831" y="69596"/>
                  </a:lnTo>
                  <a:lnTo>
                    <a:pt x="162420" y="69977"/>
                  </a:lnTo>
                  <a:lnTo>
                    <a:pt x="163995" y="69977"/>
                  </a:lnTo>
                  <a:lnTo>
                    <a:pt x="157899" y="70764"/>
                  </a:lnTo>
                  <a:lnTo>
                    <a:pt x="123571" y="89027"/>
                  </a:lnTo>
                  <a:lnTo>
                    <a:pt x="105321" y="131152"/>
                  </a:lnTo>
                  <a:lnTo>
                    <a:pt x="104013" y="151130"/>
                  </a:lnTo>
                  <a:lnTo>
                    <a:pt x="104228" y="159004"/>
                  </a:lnTo>
                  <a:lnTo>
                    <a:pt x="113512" y="197777"/>
                  </a:lnTo>
                  <a:lnTo>
                    <a:pt x="133007" y="220599"/>
                  </a:lnTo>
                  <a:lnTo>
                    <a:pt x="133134" y="220599"/>
                  </a:lnTo>
                  <a:lnTo>
                    <a:pt x="140970" y="223901"/>
                  </a:lnTo>
                  <a:lnTo>
                    <a:pt x="147205" y="226225"/>
                  </a:lnTo>
                  <a:lnTo>
                    <a:pt x="153924" y="227838"/>
                  </a:lnTo>
                  <a:lnTo>
                    <a:pt x="161112" y="228803"/>
                  </a:lnTo>
                  <a:lnTo>
                    <a:pt x="168783" y="229108"/>
                  </a:lnTo>
                  <a:lnTo>
                    <a:pt x="173736" y="229108"/>
                  </a:lnTo>
                  <a:lnTo>
                    <a:pt x="210693" y="216535"/>
                  </a:lnTo>
                  <a:lnTo>
                    <a:pt x="216916" y="210439"/>
                  </a:lnTo>
                  <a:lnTo>
                    <a:pt x="217297" y="209804"/>
                  </a:lnTo>
                  <a:lnTo>
                    <a:pt x="217678" y="208915"/>
                  </a:lnTo>
                  <a:lnTo>
                    <a:pt x="218186" y="207137"/>
                  </a:lnTo>
                  <a:lnTo>
                    <a:pt x="218300" y="205994"/>
                  </a:lnTo>
                  <a:lnTo>
                    <a:pt x="218414" y="204851"/>
                  </a:lnTo>
                  <a:lnTo>
                    <a:pt x="218440" y="194437"/>
                  </a:lnTo>
                  <a:close/>
                </a:path>
                <a:path w="1530350" h="229235">
                  <a:moveTo>
                    <a:pt x="379349" y="223647"/>
                  </a:moveTo>
                  <a:lnTo>
                    <a:pt x="379298" y="125958"/>
                  </a:lnTo>
                  <a:lnTo>
                    <a:pt x="379018" y="121920"/>
                  </a:lnTo>
                  <a:lnTo>
                    <a:pt x="378904" y="120396"/>
                  </a:lnTo>
                  <a:lnTo>
                    <a:pt x="378802" y="118999"/>
                  </a:lnTo>
                  <a:lnTo>
                    <a:pt x="371817" y="92583"/>
                  </a:lnTo>
                  <a:lnTo>
                    <a:pt x="363982" y="82042"/>
                  </a:lnTo>
                  <a:lnTo>
                    <a:pt x="358648" y="77597"/>
                  </a:lnTo>
                  <a:lnTo>
                    <a:pt x="345313" y="71120"/>
                  </a:lnTo>
                  <a:lnTo>
                    <a:pt x="337185" y="69469"/>
                  </a:lnTo>
                  <a:lnTo>
                    <a:pt x="319659" y="69469"/>
                  </a:lnTo>
                  <a:lnTo>
                    <a:pt x="281051" y="93345"/>
                  </a:lnTo>
                  <a:lnTo>
                    <a:pt x="281051" y="5461"/>
                  </a:lnTo>
                  <a:lnTo>
                    <a:pt x="272542" y="1270"/>
                  </a:lnTo>
                  <a:lnTo>
                    <a:pt x="262890" y="1270"/>
                  </a:lnTo>
                  <a:lnTo>
                    <a:pt x="254508" y="4699"/>
                  </a:lnTo>
                  <a:lnTo>
                    <a:pt x="254508" y="223647"/>
                  </a:lnTo>
                  <a:lnTo>
                    <a:pt x="254889" y="224155"/>
                  </a:lnTo>
                  <a:lnTo>
                    <a:pt x="255270" y="224790"/>
                  </a:lnTo>
                  <a:lnTo>
                    <a:pt x="256032" y="225298"/>
                  </a:lnTo>
                  <a:lnTo>
                    <a:pt x="257048" y="225679"/>
                  </a:lnTo>
                  <a:lnTo>
                    <a:pt x="258064" y="226187"/>
                  </a:lnTo>
                  <a:lnTo>
                    <a:pt x="259461" y="226441"/>
                  </a:lnTo>
                  <a:lnTo>
                    <a:pt x="262890" y="226949"/>
                  </a:lnTo>
                  <a:lnTo>
                    <a:pt x="272542" y="226949"/>
                  </a:lnTo>
                  <a:lnTo>
                    <a:pt x="275971" y="226441"/>
                  </a:lnTo>
                  <a:lnTo>
                    <a:pt x="277241" y="226187"/>
                  </a:lnTo>
                  <a:lnTo>
                    <a:pt x="278257" y="225679"/>
                  </a:lnTo>
                  <a:lnTo>
                    <a:pt x="279273" y="225298"/>
                  </a:lnTo>
                  <a:lnTo>
                    <a:pt x="279908" y="224790"/>
                  </a:lnTo>
                  <a:lnTo>
                    <a:pt x="280797" y="223647"/>
                  </a:lnTo>
                  <a:lnTo>
                    <a:pt x="281051" y="222885"/>
                  </a:lnTo>
                  <a:lnTo>
                    <a:pt x="281051" y="120396"/>
                  </a:lnTo>
                  <a:lnTo>
                    <a:pt x="286423" y="113969"/>
                  </a:lnTo>
                  <a:lnTo>
                    <a:pt x="315341" y="92583"/>
                  </a:lnTo>
                  <a:lnTo>
                    <a:pt x="327152" y="92583"/>
                  </a:lnTo>
                  <a:lnTo>
                    <a:pt x="350901" y="116967"/>
                  </a:lnTo>
                  <a:lnTo>
                    <a:pt x="352171" y="121920"/>
                  </a:lnTo>
                  <a:lnTo>
                    <a:pt x="352806" y="128651"/>
                  </a:lnTo>
                  <a:lnTo>
                    <a:pt x="352806" y="222885"/>
                  </a:lnTo>
                  <a:lnTo>
                    <a:pt x="353060" y="223647"/>
                  </a:lnTo>
                  <a:lnTo>
                    <a:pt x="353568" y="224155"/>
                  </a:lnTo>
                  <a:lnTo>
                    <a:pt x="353949" y="224790"/>
                  </a:lnTo>
                  <a:lnTo>
                    <a:pt x="354584" y="225298"/>
                  </a:lnTo>
                  <a:lnTo>
                    <a:pt x="355600" y="225679"/>
                  </a:lnTo>
                  <a:lnTo>
                    <a:pt x="356616" y="226187"/>
                  </a:lnTo>
                  <a:lnTo>
                    <a:pt x="357886" y="226441"/>
                  </a:lnTo>
                  <a:lnTo>
                    <a:pt x="361315" y="226949"/>
                  </a:lnTo>
                  <a:lnTo>
                    <a:pt x="370967" y="226949"/>
                  </a:lnTo>
                  <a:lnTo>
                    <a:pt x="374396" y="226441"/>
                  </a:lnTo>
                  <a:lnTo>
                    <a:pt x="375793" y="226187"/>
                  </a:lnTo>
                  <a:lnTo>
                    <a:pt x="376809" y="225679"/>
                  </a:lnTo>
                  <a:lnTo>
                    <a:pt x="377698" y="225298"/>
                  </a:lnTo>
                  <a:lnTo>
                    <a:pt x="378460" y="224790"/>
                  </a:lnTo>
                  <a:lnTo>
                    <a:pt x="378841" y="224155"/>
                  </a:lnTo>
                  <a:lnTo>
                    <a:pt x="379349" y="223647"/>
                  </a:lnTo>
                  <a:close/>
                </a:path>
                <a:path w="1530350" h="229235">
                  <a:moveTo>
                    <a:pt x="454787" y="75946"/>
                  </a:moveTo>
                  <a:lnTo>
                    <a:pt x="451993" y="73025"/>
                  </a:lnTo>
                  <a:lnTo>
                    <a:pt x="450977" y="72517"/>
                  </a:lnTo>
                  <a:lnTo>
                    <a:pt x="449707" y="72263"/>
                  </a:lnTo>
                  <a:lnTo>
                    <a:pt x="446278" y="71755"/>
                  </a:lnTo>
                  <a:lnTo>
                    <a:pt x="436626" y="71755"/>
                  </a:lnTo>
                  <a:lnTo>
                    <a:pt x="433197" y="72263"/>
                  </a:lnTo>
                  <a:lnTo>
                    <a:pt x="431800" y="72517"/>
                  </a:lnTo>
                  <a:lnTo>
                    <a:pt x="430784" y="73025"/>
                  </a:lnTo>
                  <a:lnTo>
                    <a:pt x="429768" y="73406"/>
                  </a:lnTo>
                  <a:lnTo>
                    <a:pt x="429006" y="73914"/>
                  </a:lnTo>
                  <a:lnTo>
                    <a:pt x="428244" y="75184"/>
                  </a:lnTo>
                  <a:lnTo>
                    <a:pt x="428244" y="223647"/>
                  </a:lnTo>
                  <a:lnTo>
                    <a:pt x="428625" y="224155"/>
                  </a:lnTo>
                  <a:lnTo>
                    <a:pt x="429006" y="224790"/>
                  </a:lnTo>
                  <a:lnTo>
                    <a:pt x="429768" y="225298"/>
                  </a:lnTo>
                  <a:lnTo>
                    <a:pt x="430784" y="225679"/>
                  </a:lnTo>
                  <a:lnTo>
                    <a:pt x="431800" y="226187"/>
                  </a:lnTo>
                  <a:lnTo>
                    <a:pt x="433197" y="226441"/>
                  </a:lnTo>
                  <a:lnTo>
                    <a:pt x="436626" y="226949"/>
                  </a:lnTo>
                  <a:lnTo>
                    <a:pt x="446278" y="226949"/>
                  </a:lnTo>
                  <a:lnTo>
                    <a:pt x="449707" y="226441"/>
                  </a:lnTo>
                  <a:lnTo>
                    <a:pt x="450977" y="226187"/>
                  </a:lnTo>
                  <a:lnTo>
                    <a:pt x="451993" y="225679"/>
                  </a:lnTo>
                  <a:lnTo>
                    <a:pt x="453009" y="225298"/>
                  </a:lnTo>
                  <a:lnTo>
                    <a:pt x="453644" y="224790"/>
                  </a:lnTo>
                  <a:lnTo>
                    <a:pt x="454533" y="223647"/>
                  </a:lnTo>
                  <a:lnTo>
                    <a:pt x="454787" y="222885"/>
                  </a:lnTo>
                  <a:lnTo>
                    <a:pt x="454787" y="75946"/>
                  </a:lnTo>
                  <a:close/>
                </a:path>
                <a:path w="1530350" h="229235">
                  <a:moveTo>
                    <a:pt x="457835" y="21463"/>
                  </a:moveTo>
                  <a:lnTo>
                    <a:pt x="456717" y="17399"/>
                  </a:lnTo>
                  <a:lnTo>
                    <a:pt x="454279" y="15113"/>
                  </a:lnTo>
                  <a:lnTo>
                    <a:pt x="452120" y="12954"/>
                  </a:lnTo>
                  <a:lnTo>
                    <a:pt x="452513" y="12954"/>
                  </a:lnTo>
                  <a:lnTo>
                    <a:pt x="447802" y="11811"/>
                  </a:lnTo>
                  <a:lnTo>
                    <a:pt x="435102" y="11811"/>
                  </a:lnTo>
                  <a:lnTo>
                    <a:pt x="424815" y="34036"/>
                  </a:lnTo>
                  <a:lnTo>
                    <a:pt x="426034" y="38100"/>
                  </a:lnTo>
                  <a:lnTo>
                    <a:pt x="426085" y="38227"/>
                  </a:lnTo>
                  <a:lnTo>
                    <a:pt x="428371" y="40386"/>
                  </a:lnTo>
                  <a:lnTo>
                    <a:pt x="430657" y="42672"/>
                  </a:lnTo>
                  <a:lnTo>
                    <a:pt x="434975" y="43815"/>
                  </a:lnTo>
                  <a:lnTo>
                    <a:pt x="447548" y="43815"/>
                  </a:lnTo>
                  <a:lnTo>
                    <a:pt x="451866" y="42672"/>
                  </a:lnTo>
                  <a:lnTo>
                    <a:pt x="454279" y="40386"/>
                  </a:lnTo>
                  <a:lnTo>
                    <a:pt x="456438" y="38227"/>
                  </a:lnTo>
                  <a:lnTo>
                    <a:pt x="456565" y="38100"/>
                  </a:lnTo>
                  <a:lnTo>
                    <a:pt x="457784" y="34036"/>
                  </a:lnTo>
                  <a:lnTo>
                    <a:pt x="457835" y="21463"/>
                  </a:lnTo>
                  <a:close/>
                </a:path>
                <a:path w="1530350" h="229235">
                  <a:moveTo>
                    <a:pt x="530987" y="5461"/>
                  </a:moveTo>
                  <a:lnTo>
                    <a:pt x="522478" y="1270"/>
                  </a:lnTo>
                  <a:lnTo>
                    <a:pt x="512826" y="1270"/>
                  </a:lnTo>
                  <a:lnTo>
                    <a:pt x="504444" y="4699"/>
                  </a:lnTo>
                  <a:lnTo>
                    <a:pt x="504444" y="223647"/>
                  </a:lnTo>
                  <a:lnTo>
                    <a:pt x="504825" y="224155"/>
                  </a:lnTo>
                  <a:lnTo>
                    <a:pt x="505206" y="224790"/>
                  </a:lnTo>
                  <a:lnTo>
                    <a:pt x="505968" y="225298"/>
                  </a:lnTo>
                  <a:lnTo>
                    <a:pt x="506984" y="225679"/>
                  </a:lnTo>
                  <a:lnTo>
                    <a:pt x="508000" y="226187"/>
                  </a:lnTo>
                  <a:lnTo>
                    <a:pt x="509397" y="226441"/>
                  </a:lnTo>
                  <a:lnTo>
                    <a:pt x="512826" y="226949"/>
                  </a:lnTo>
                  <a:lnTo>
                    <a:pt x="522478" y="226949"/>
                  </a:lnTo>
                  <a:lnTo>
                    <a:pt x="525907" y="226441"/>
                  </a:lnTo>
                  <a:lnTo>
                    <a:pt x="527177" y="226187"/>
                  </a:lnTo>
                  <a:lnTo>
                    <a:pt x="528193" y="225679"/>
                  </a:lnTo>
                  <a:lnTo>
                    <a:pt x="529209" y="225298"/>
                  </a:lnTo>
                  <a:lnTo>
                    <a:pt x="529844" y="224790"/>
                  </a:lnTo>
                  <a:lnTo>
                    <a:pt x="530733" y="223647"/>
                  </a:lnTo>
                  <a:lnTo>
                    <a:pt x="530987" y="222885"/>
                  </a:lnTo>
                  <a:lnTo>
                    <a:pt x="530987" y="5461"/>
                  </a:lnTo>
                  <a:close/>
                </a:path>
                <a:path w="1530350" h="229235">
                  <a:moveTo>
                    <a:pt x="704977" y="6223"/>
                  </a:moveTo>
                  <a:lnTo>
                    <a:pt x="704723" y="5461"/>
                  </a:lnTo>
                  <a:lnTo>
                    <a:pt x="704215" y="4699"/>
                  </a:lnTo>
                  <a:lnTo>
                    <a:pt x="703834" y="4064"/>
                  </a:lnTo>
                  <a:lnTo>
                    <a:pt x="703072" y="3556"/>
                  </a:lnTo>
                  <a:lnTo>
                    <a:pt x="702056" y="3175"/>
                  </a:lnTo>
                  <a:lnTo>
                    <a:pt x="701167" y="2794"/>
                  </a:lnTo>
                  <a:lnTo>
                    <a:pt x="699770" y="2413"/>
                  </a:lnTo>
                  <a:lnTo>
                    <a:pt x="696341" y="1905"/>
                  </a:lnTo>
                  <a:lnTo>
                    <a:pt x="686689" y="1905"/>
                  </a:lnTo>
                  <a:lnTo>
                    <a:pt x="683387" y="2413"/>
                  </a:lnTo>
                  <a:lnTo>
                    <a:pt x="681990" y="2794"/>
                  </a:lnTo>
                  <a:lnTo>
                    <a:pt x="680974" y="3175"/>
                  </a:lnTo>
                  <a:lnTo>
                    <a:pt x="679831" y="3556"/>
                  </a:lnTo>
                  <a:lnTo>
                    <a:pt x="679069" y="4064"/>
                  </a:lnTo>
                  <a:lnTo>
                    <a:pt x="678815" y="4699"/>
                  </a:lnTo>
                  <a:lnTo>
                    <a:pt x="678434" y="5461"/>
                  </a:lnTo>
                  <a:lnTo>
                    <a:pt x="678180" y="6223"/>
                  </a:lnTo>
                  <a:lnTo>
                    <a:pt x="678180" y="91452"/>
                  </a:lnTo>
                  <a:lnTo>
                    <a:pt x="678180" y="119761"/>
                  </a:lnTo>
                  <a:lnTo>
                    <a:pt x="678180" y="177927"/>
                  </a:lnTo>
                  <a:lnTo>
                    <a:pt x="673989" y="183261"/>
                  </a:lnTo>
                  <a:lnTo>
                    <a:pt x="670052" y="187706"/>
                  </a:lnTo>
                  <a:lnTo>
                    <a:pt x="662432" y="194818"/>
                  </a:lnTo>
                  <a:lnTo>
                    <a:pt x="658876" y="197866"/>
                  </a:lnTo>
                  <a:lnTo>
                    <a:pt x="655447" y="200025"/>
                  </a:lnTo>
                  <a:lnTo>
                    <a:pt x="652018" y="202311"/>
                  </a:lnTo>
                  <a:lnTo>
                    <a:pt x="648589" y="203962"/>
                  </a:lnTo>
                  <a:lnTo>
                    <a:pt x="645287" y="204851"/>
                  </a:lnTo>
                  <a:lnTo>
                    <a:pt x="641985" y="205867"/>
                  </a:lnTo>
                  <a:lnTo>
                    <a:pt x="638683" y="206375"/>
                  </a:lnTo>
                  <a:lnTo>
                    <a:pt x="628015" y="206375"/>
                  </a:lnTo>
                  <a:lnTo>
                    <a:pt x="622731" y="204851"/>
                  </a:lnTo>
                  <a:lnTo>
                    <a:pt x="622477" y="204851"/>
                  </a:lnTo>
                  <a:lnTo>
                    <a:pt x="599440" y="162687"/>
                  </a:lnTo>
                  <a:lnTo>
                    <a:pt x="598932" y="155575"/>
                  </a:lnTo>
                  <a:lnTo>
                    <a:pt x="598932" y="141351"/>
                  </a:lnTo>
                  <a:lnTo>
                    <a:pt x="599567" y="134620"/>
                  </a:lnTo>
                  <a:lnTo>
                    <a:pt x="600964" y="127889"/>
                  </a:lnTo>
                  <a:lnTo>
                    <a:pt x="602234" y="121158"/>
                  </a:lnTo>
                  <a:lnTo>
                    <a:pt x="604393" y="115189"/>
                  </a:lnTo>
                  <a:lnTo>
                    <a:pt x="607402" y="110045"/>
                  </a:lnTo>
                  <a:lnTo>
                    <a:pt x="610362" y="104648"/>
                  </a:lnTo>
                  <a:lnTo>
                    <a:pt x="614172" y="100457"/>
                  </a:lnTo>
                  <a:lnTo>
                    <a:pt x="618845" y="97167"/>
                  </a:lnTo>
                  <a:lnTo>
                    <a:pt x="623697" y="93980"/>
                  </a:lnTo>
                  <a:lnTo>
                    <a:pt x="629412" y="92329"/>
                  </a:lnTo>
                  <a:lnTo>
                    <a:pt x="643509" y="92329"/>
                  </a:lnTo>
                  <a:lnTo>
                    <a:pt x="678180" y="119761"/>
                  </a:lnTo>
                  <a:lnTo>
                    <a:pt x="678180" y="91452"/>
                  </a:lnTo>
                  <a:lnTo>
                    <a:pt x="642493" y="69469"/>
                  </a:lnTo>
                  <a:lnTo>
                    <a:pt x="633984" y="69469"/>
                  </a:lnTo>
                  <a:lnTo>
                    <a:pt x="596138" y="82143"/>
                  </a:lnTo>
                  <a:lnTo>
                    <a:pt x="575310" y="117348"/>
                  </a:lnTo>
                  <a:lnTo>
                    <a:pt x="571563" y="141351"/>
                  </a:lnTo>
                  <a:lnTo>
                    <a:pt x="571500" y="142024"/>
                  </a:lnTo>
                  <a:lnTo>
                    <a:pt x="571246" y="151130"/>
                  </a:lnTo>
                  <a:lnTo>
                    <a:pt x="571360" y="155575"/>
                  </a:lnTo>
                  <a:lnTo>
                    <a:pt x="571449" y="158940"/>
                  </a:lnTo>
                  <a:lnTo>
                    <a:pt x="572084" y="166560"/>
                  </a:lnTo>
                  <a:lnTo>
                    <a:pt x="573112" y="173990"/>
                  </a:lnTo>
                  <a:lnTo>
                    <a:pt x="574548" y="181229"/>
                  </a:lnTo>
                  <a:lnTo>
                    <a:pt x="576287" y="187706"/>
                  </a:lnTo>
                  <a:lnTo>
                    <a:pt x="576402" y="188137"/>
                  </a:lnTo>
                  <a:lnTo>
                    <a:pt x="603123" y="222885"/>
                  </a:lnTo>
                  <a:lnTo>
                    <a:pt x="630428" y="229108"/>
                  </a:lnTo>
                  <a:lnTo>
                    <a:pt x="636841" y="228727"/>
                  </a:lnTo>
                  <a:lnTo>
                    <a:pt x="637362" y="228727"/>
                  </a:lnTo>
                  <a:lnTo>
                    <a:pt x="675462" y="208686"/>
                  </a:lnTo>
                  <a:lnTo>
                    <a:pt x="677722" y="206375"/>
                  </a:lnTo>
                  <a:lnTo>
                    <a:pt x="681228" y="202819"/>
                  </a:lnTo>
                  <a:lnTo>
                    <a:pt x="681228" y="222885"/>
                  </a:lnTo>
                  <a:lnTo>
                    <a:pt x="681482" y="223647"/>
                  </a:lnTo>
                  <a:lnTo>
                    <a:pt x="681863" y="224282"/>
                  </a:lnTo>
                  <a:lnTo>
                    <a:pt x="682371" y="224917"/>
                  </a:lnTo>
                  <a:lnTo>
                    <a:pt x="683006" y="225425"/>
                  </a:lnTo>
                  <a:lnTo>
                    <a:pt x="684022" y="225806"/>
                  </a:lnTo>
                  <a:lnTo>
                    <a:pt x="684911" y="226187"/>
                  </a:lnTo>
                  <a:lnTo>
                    <a:pt x="686181" y="226441"/>
                  </a:lnTo>
                  <a:lnTo>
                    <a:pt x="689229" y="226949"/>
                  </a:lnTo>
                  <a:lnTo>
                    <a:pt x="697357" y="226949"/>
                  </a:lnTo>
                  <a:lnTo>
                    <a:pt x="700405" y="226441"/>
                  </a:lnTo>
                  <a:lnTo>
                    <a:pt x="701548" y="226187"/>
                  </a:lnTo>
                  <a:lnTo>
                    <a:pt x="702437" y="225806"/>
                  </a:lnTo>
                  <a:lnTo>
                    <a:pt x="703453" y="225425"/>
                  </a:lnTo>
                  <a:lnTo>
                    <a:pt x="704088" y="224917"/>
                  </a:lnTo>
                  <a:lnTo>
                    <a:pt x="704850" y="223647"/>
                  </a:lnTo>
                  <a:lnTo>
                    <a:pt x="704977" y="202819"/>
                  </a:lnTo>
                  <a:lnTo>
                    <a:pt x="704977" y="92329"/>
                  </a:lnTo>
                  <a:lnTo>
                    <a:pt x="704977" y="91567"/>
                  </a:lnTo>
                  <a:lnTo>
                    <a:pt x="704977" y="6223"/>
                  </a:lnTo>
                  <a:close/>
                </a:path>
                <a:path w="1530350" h="229235">
                  <a:moveTo>
                    <a:pt x="1041400" y="121920"/>
                  </a:moveTo>
                  <a:lnTo>
                    <a:pt x="1034135" y="92583"/>
                  </a:lnTo>
                  <a:lnTo>
                    <a:pt x="1030478" y="87503"/>
                  </a:lnTo>
                  <a:lnTo>
                    <a:pt x="1000887" y="69469"/>
                  </a:lnTo>
                  <a:lnTo>
                    <a:pt x="987679" y="69469"/>
                  </a:lnTo>
                  <a:lnTo>
                    <a:pt x="982916" y="70104"/>
                  </a:lnTo>
                  <a:lnTo>
                    <a:pt x="983373" y="70104"/>
                  </a:lnTo>
                  <a:lnTo>
                    <a:pt x="975639" y="72136"/>
                  </a:lnTo>
                  <a:lnTo>
                    <a:pt x="975817" y="72136"/>
                  </a:lnTo>
                  <a:lnTo>
                    <a:pt x="972185" y="73660"/>
                  </a:lnTo>
                  <a:lnTo>
                    <a:pt x="968248" y="75946"/>
                  </a:lnTo>
                  <a:lnTo>
                    <a:pt x="941832" y="98171"/>
                  </a:lnTo>
                  <a:lnTo>
                    <a:pt x="940054" y="93853"/>
                  </a:lnTo>
                  <a:lnTo>
                    <a:pt x="939355" y="92583"/>
                  </a:lnTo>
                  <a:lnTo>
                    <a:pt x="937895" y="89916"/>
                  </a:lnTo>
                  <a:lnTo>
                    <a:pt x="935355" y="86487"/>
                  </a:lnTo>
                  <a:lnTo>
                    <a:pt x="903097" y="69469"/>
                  </a:lnTo>
                  <a:lnTo>
                    <a:pt x="889254" y="69469"/>
                  </a:lnTo>
                  <a:lnTo>
                    <a:pt x="856005" y="89484"/>
                  </a:lnTo>
                  <a:lnTo>
                    <a:pt x="849884" y="95885"/>
                  </a:lnTo>
                  <a:lnTo>
                    <a:pt x="849757" y="75057"/>
                  </a:lnTo>
                  <a:lnTo>
                    <a:pt x="849376" y="74549"/>
                  </a:lnTo>
                  <a:lnTo>
                    <a:pt x="848995" y="73914"/>
                  </a:lnTo>
                  <a:lnTo>
                    <a:pt x="848360" y="73406"/>
                  </a:lnTo>
                  <a:lnTo>
                    <a:pt x="846582" y="72390"/>
                  </a:lnTo>
                  <a:lnTo>
                    <a:pt x="845439" y="72136"/>
                  </a:lnTo>
                  <a:lnTo>
                    <a:pt x="843915" y="71882"/>
                  </a:lnTo>
                  <a:lnTo>
                    <a:pt x="831977" y="71882"/>
                  </a:lnTo>
                  <a:lnTo>
                    <a:pt x="826490" y="74295"/>
                  </a:lnTo>
                  <a:lnTo>
                    <a:pt x="826389" y="74549"/>
                  </a:lnTo>
                  <a:lnTo>
                    <a:pt x="826008" y="75057"/>
                  </a:lnTo>
                  <a:lnTo>
                    <a:pt x="826008" y="223647"/>
                  </a:lnTo>
                  <a:lnTo>
                    <a:pt x="826389" y="224155"/>
                  </a:lnTo>
                  <a:lnTo>
                    <a:pt x="826770" y="224790"/>
                  </a:lnTo>
                  <a:lnTo>
                    <a:pt x="827532" y="225298"/>
                  </a:lnTo>
                  <a:lnTo>
                    <a:pt x="828548" y="225679"/>
                  </a:lnTo>
                  <a:lnTo>
                    <a:pt x="829564" y="226187"/>
                  </a:lnTo>
                  <a:lnTo>
                    <a:pt x="830961" y="226441"/>
                  </a:lnTo>
                  <a:lnTo>
                    <a:pt x="834390" y="226949"/>
                  </a:lnTo>
                  <a:lnTo>
                    <a:pt x="844042" y="226949"/>
                  </a:lnTo>
                  <a:lnTo>
                    <a:pt x="847471" y="226441"/>
                  </a:lnTo>
                  <a:lnTo>
                    <a:pt x="848741" y="226187"/>
                  </a:lnTo>
                  <a:lnTo>
                    <a:pt x="849757" y="225679"/>
                  </a:lnTo>
                  <a:lnTo>
                    <a:pt x="850773" y="225298"/>
                  </a:lnTo>
                  <a:lnTo>
                    <a:pt x="851408" y="224790"/>
                  </a:lnTo>
                  <a:lnTo>
                    <a:pt x="852297" y="223647"/>
                  </a:lnTo>
                  <a:lnTo>
                    <a:pt x="852551" y="222885"/>
                  </a:lnTo>
                  <a:lnTo>
                    <a:pt x="852551" y="120396"/>
                  </a:lnTo>
                  <a:lnTo>
                    <a:pt x="857897" y="113969"/>
                  </a:lnTo>
                  <a:lnTo>
                    <a:pt x="885317" y="92583"/>
                  </a:lnTo>
                  <a:lnTo>
                    <a:pt x="896366" y="92583"/>
                  </a:lnTo>
                  <a:lnTo>
                    <a:pt x="920369" y="127508"/>
                  </a:lnTo>
                  <a:lnTo>
                    <a:pt x="920496" y="223647"/>
                  </a:lnTo>
                  <a:lnTo>
                    <a:pt x="920877" y="224155"/>
                  </a:lnTo>
                  <a:lnTo>
                    <a:pt x="921258" y="224790"/>
                  </a:lnTo>
                  <a:lnTo>
                    <a:pt x="922020" y="225298"/>
                  </a:lnTo>
                  <a:lnTo>
                    <a:pt x="923036" y="225679"/>
                  </a:lnTo>
                  <a:lnTo>
                    <a:pt x="924052" y="226187"/>
                  </a:lnTo>
                  <a:lnTo>
                    <a:pt x="925449" y="226441"/>
                  </a:lnTo>
                  <a:lnTo>
                    <a:pt x="929005" y="226949"/>
                  </a:lnTo>
                  <a:lnTo>
                    <a:pt x="938276" y="226949"/>
                  </a:lnTo>
                  <a:lnTo>
                    <a:pt x="941705" y="226441"/>
                  </a:lnTo>
                  <a:lnTo>
                    <a:pt x="943102" y="226187"/>
                  </a:lnTo>
                  <a:lnTo>
                    <a:pt x="944118" y="225679"/>
                  </a:lnTo>
                  <a:lnTo>
                    <a:pt x="945134" y="225298"/>
                  </a:lnTo>
                  <a:lnTo>
                    <a:pt x="945896" y="224790"/>
                  </a:lnTo>
                  <a:lnTo>
                    <a:pt x="946277" y="224155"/>
                  </a:lnTo>
                  <a:lnTo>
                    <a:pt x="946785" y="223647"/>
                  </a:lnTo>
                  <a:lnTo>
                    <a:pt x="946912" y="222885"/>
                  </a:lnTo>
                  <a:lnTo>
                    <a:pt x="946912" y="120396"/>
                  </a:lnTo>
                  <a:lnTo>
                    <a:pt x="952398" y="113969"/>
                  </a:lnTo>
                  <a:lnTo>
                    <a:pt x="979805" y="92583"/>
                  </a:lnTo>
                  <a:lnTo>
                    <a:pt x="990854" y="92583"/>
                  </a:lnTo>
                  <a:lnTo>
                    <a:pt x="1012952" y="116967"/>
                  </a:lnTo>
                  <a:lnTo>
                    <a:pt x="1014095" y="121920"/>
                  </a:lnTo>
                  <a:lnTo>
                    <a:pt x="1014603" y="127508"/>
                  </a:lnTo>
                  <a:lnTo>
                    <a:pt x="1014603" y="222885"/>
                  </a:lnTo>
                  <a:lnTo>
                    <a:pt x="1014857" y="223647"/>
                  </a:lnTo>
                  <a:lnTo>
                    <a:pt x="1015746" y="224790"/>
                  </a:lnTo>
                  <a:lnTo>
                    <a:pt x="1016381" y="225298"/>
                  </a:lnTo>
                  <a:lnTo>
                    <a:pt x="1017397" y="225679"/>
                  </a:lnTo>
                  <a:lnTo>
                    <a:pt x="1018540" y="226187"/>
                  </a:lnTo>
                  <a:lnTo>
                    <a:pt x="1019810" y="226441"/>
                  </a:lnTo>
                  <a:lnTo>
                    <a:pt x="1023239" y="226949"/>
                  </a:lnTo>
                  <a:lnTo>
                    <a:pt x="1032891" y="226949"/>
                  </a:lnTo>
                  <a:lnTo>
                    <a:pt x="1036320" y="226441"/>
                  </a:lnTo>
                  <a:lnTo>
                    <a:pt x="1037717" y="226187"/>
                  </a:lnTo>
                  <a:lnTo>
                    <a:pt x="1038733" y="225679"/>
                  </a:lnTo>
                  <a:lnTo>
                    <a:pt x="1039622" y="225298"/>
                  </a:lnTo>
                  <a:lnTo>
                    <a:pt x="1040384" y="224790"/>
                  </a:lnTo>
                  <a:lnTo>
                    <a:pt x="1040765" y="224155"/>
                  </a:lnTo>
                  <a:lnTo>
                    <a:pt x="1041273" y="223647"/>
                  </a:lnTo>
                  <a:lnTo>
                    <a:pt x="1041400" y="121920"/>
                  </a:lnTo>
                  <a:close/>
                </a:path>
                <a:path w="1530350" h="229235">
                  <a:moveTo>
                    <a:pt x="1224661" y="147701"/>
                  </a:moveTo>
                  <a:lnTo>
                    <a:pt x="1217739" y="107962"/>
                  </a:lnTo>
                  <a:lnTo>
                    <a:pt x="1207973" y="91694"/>
                  </a:lnTo>
                  <a:lnTo>
                    <a:pt x="1206881" y="90297"/>
                  </a:lnTo>
                  <a:lnTo>
                    <a:pt x="1202182" y="85483"/>
                  </a:lnTo>
                  <a:lnTo>
                    <a:pt x="1197102" y="81470"/>
                  </a:lnTo>
                  <a:lnTo>
                    <a:pt x="1197102" y="157861"/>
                  </a:lnTo>
                  <a:lnTo>
                    <a:pt x="1196352" y="164338"/>
                  </a:lnTo>
                  <a:lnTo>
                    <a:pt x="1177925" y="199644"/>
                  </a:lnTo>
                  <a:lnTo>
                    <a:pt x="1172083" y="202438"/>
                  </a:lnTo>
                  <a:lnTo>
                    <a:pt x="1166368" y="205232"/>
                  </a:lnTo>
                  <a:lnTo>
                    <a:pt x="1159637" y="206629"/>
                  </a:lnTo>
                  <a:lnTo>
                    <a:pt x="1143127" y="206629"/>
                  </a:lnTo>
                  <a:lnTo>
                    <a:pt x="1136599" y="205232"/>
                  </a:lnTo>
                  <a:lnTo>
                    <a:pt x="1136243" y="205232"/>
                  </a:lnTo>
                  <a:lnTo>
                    <a:pt x="1130300" y="202057"/>
                  </a:lnTo>
                  <a:lnTo>
                    <a:pt x="1124458" y="199009"/>
                  </a:lnTo>
                  <a:lnTo>
                    <a:pt x="1119886" y="194818"/>
                  </a:lnTo>
                  <a:lnTo>
                    <a:pt x="1107033" y="157861"/>
                  </a:lnTo>
                  <a:lnTo>
                    <a:pt x="1106932" y="140589"/>
                  </a:lnTo>
                  <a:lnTo>
                    <a:pt x="1107668" y="134239"/>
                  </a:lnTo>
                  <a:lnTo>
                    <a:pt x="1117752" y="107962"/>
                  </a:lnTo>
                  <a:lnTo>
                    <a:pt x="1121537" y="102616"/>
                  </a:lnTo>
                  <a:lnTo>
                    <a:pt x="1126236" y="98679"/>
                  </a:lnTo>
                  <a:lnTo>
                    <a:pt x="1137399" y="93218"/>
                  </a:lnTo>
                  <a:lnTo>
                    <a:pt x="1137031" y="93218"/>
                  </a:lnTo>
                  <a:lnTo>
                    <a:pt x="1144524" y="91694"/>
                  </a:lnTo>
                  <a:lnTo>
                    <a:pt x="1161034" y="91694"/>
                  </a:lnTo>
                  <a:lnTo>
                    <a:pt x="1187577" y="108839"/>
                  </a:lnTo>
                  <a:lnTo>
                    <a:pt x="1191006" y="114046"/>
                  </a:lnTo>
                  <a:lnTo>
                    <a:pt x="1193419" y="120269"/>
                  </a:lnTo>
                  <a:lnTo>
                    <a:pt x="1194816" y="127254"/>
                  </a:lnTo>
                  <a:lnTo>
                    <a:pt x="1196340" y="134239"/>
                  </a:lnTo>
                  <a:lnTo>
                    <a:pt x="1196987" y="140589"/>
                  </a:lnTo>
                  <a:lnTo>
                    <a:pt x="1197102" y="157861"/>
                  </a:lnTo>
                  <a:lnTo>
                    <a:pt x="1197102" y="81470"/>
                  </a:lnTo>
                  <a:lnTo>
                    <a:pt x="1170749" y="70929"/>
                  </a:lnTo>
                  <a:lnTo>
                    <a:pt x="1171194" y="70929"/>
                  </a:lnTo>
                  <a:lnTo>
                    <a:pt x="1162304" y="69837"/>
                  </a:lnTo>
                  <a:lnTo>
                    <a:pt x="1162799" y="69837"/>
                  </a:lnTo>
                  <a:lnTo>
                    <a:pt x="1153414" y="69469"/>
                  </a:lnTo>
                  <a:lnTo>
                    <a:pt x="1114361" y="78701"/>
                  </a:lnTo>
                  <a:lnTo>
                    <a:pt x="1086535" y="110744"/>
                  </a:lnTo>
                  <a:lnTo>
                    <a:pt x="1079690" y="141605"/>
                  </a:lnTo>
                  <a:lnTo>
                    <a:pt x="1079652" y="141935"/>
                  </a:lnTo>
                  <a:lnTo>
                    <a:pt x="1079461" y="147701"/>
                  </a:lnTo>
                  <a:lnTo>
                    <a:pt x="1079373" y="150622"/>
                  </a:lnTo>
                  <a:lnTo>
                    <a:pt x="1079538" y="156451"/>
                  </a:lnTo>
                  <a:lnTo>
                    <a:pt x="1079627" y="159613"/>
                  </a:lnTo>
                  <a:lnTo>
                    <a:pt x="1089190" y="197065"/>
                  </a:lnTo>
                  <a:lnTo>
                    <a:pt x="1119124" y="223774"/>
                  </a:lnTo>
                  <a:lnTo>
                    <a:pt x="1150366" y="229108"/>
                  </a:lnTo>
                  <a:lnTo>
                    <a:pt x="1158240" y="228777"/>
                  </a:lnTo>
                  <a:lnTo>
                    <a:pt x="1158976" y="228777"/>
                  </a:lnTo>
                  <a:lnTo>
                    <a:pt x="1195514" y="215836"/>
                  </a:lnTo>
                  <a:lnTo>
                    <a:pt x="1205611" y="206629"/>
                  </a:lnTo>
                  <a:lnTo>
                    <a:pt x="1205992" y="206248"/>
                  </a:lnTo>
                  <a:lnTo>
                    <a:pt x="1223492" y="164807"/>
                  </a:lnTo>
                  <a:lnTo>
                    <a:pt x="1224216" y="157861"/>
                  </a:lnTo>
                  <a:lnTo>
                    <a:pt x="1224330" y="156845"/>
                  </a:lnTo>
                  <a:lnTo>
                    <a:pt x="1224368" y="156451"/>
                  </a:lnTo>
                  <a:lnTo>
                    <a:pt x="1224559" y="150622"/>
                  </a:lnTo>
                  <a:lnTo>
                    <a:pt x="1224661" y="147701"/>
                  </a:lnTo>
                  <a:close/>
                </a:path>
                <a:path w="1530350" h="229235">
                  <a:moveTo>
                    <a:pt x="1338834" y="87503"/>
                  </a:moveTo>
                  <a:lnTo>
                    <a:pt x="1338707" y="79883"/>
                  </a:lnTo>
                  <a:lnTo>
                    <a:pt x="1338453" y="78486"/>
                  </a:lnTo>
                  <a:lnTo>
                    <a:pt x="1338326" y="77089"/>
                  </a:lnTo>
                  <a:lnTo>
                    <a:pt x="1337945" y="75946"/>
                  </a:lnTo>
                  <a:lnTo>
                    <a:pt x="1337437" y="75057"/>
                  </a:lnTo>
                  <a:lnTo>
                    <a:pt x="1336929" y="74041"/>
                  </a:lnTo>
                  <a:lnTo>
                    <a:pt x="1336421" y="73406"/>
                  </a:lnTo>
                  <a:lnTo>
                    <a:pt x="1335151" y="72644"/>
                  </a:lnTo>
                  <a:lnTo>
                    <a:pt x="1296162" y="72644"/>
                  </a:lnTo>
                  <a:lnTo>
                    <a:pt x="1296162" y="37211"/>
                  </a:lnTo>
                  <a:lnTo>
                    <a:pt x="1296035" y="36449"/>
                  </a:lnTo>
                  <a:lnTo>
                    <a:pt x="1295527" y="35814"/>
                  </a:lnTo>
                  <a:lnTo>
                    <a:pt x="1295146" y="35179"/>
                  </a:lnTo>
                  <a:lnTo>
                    <a:pt x="1294384" y="34671"/>
                  </a:lnTo>
                  <a:lnTo>
                    <a:pt x="1293495" y="34163"/>
                  </a:lnTo>
                  <a:lnTo>
                    <a:pt x="1292479" y="33655"/>
                  </a:lnTo>
                  <a:lnTo>
                    <a:pt x="1291082" y="33274"/>
                  </a:lnTo>
                  <a:lnTo>
                    <a:pt x="1290307" y="33274"/>
                  </a:lnTo>
                  <a:lnTo>
                    <a:pt x="1287653" y="32893"/>
                  </a:lnTo>
                  <a:lnTo>
                    <a:pt x="1278001" y="32893"/>
                  </a:lnTo>
                  <a:lnTo>
                    <a:pt x="1275524" y="33274"/>
                  </a:lnTo>
                  <a:lnTo>
                    <a:pt x="1274572" y="33274"/>
                  </a:lnTo>
                  <a:lnTo>
                    <a:pt x="1269492" y="37211"/>
                  </a:lnTo>
                  <a:lnTo>
                    <a:pt x="1269492" y="72644"/>
                  </a:lnTo>
                  <a:lnTo>
                    <a:pt x="1247775" y="72644"/>
                  </a:lnTo>
                  <a:lnTo>
                    <a:pt x="1247013" y="73025"/>
                  </a:lnTo>
                  <a:lnTo>
                    <a:pt x="1246378" y="73406"/>
                  </a:lnTo>
                  <a:lnTo>
                    <a:pt x="1245743" y="74041"/>
                  </a:lnTo>
                  <a:lnTo>
                    <a:pt x="1245362" y="75057"/>
                  </a:lnTo>
                  <a:lnTo>
                    <a:pt x="1244854" y="75946"/>
                  </a:lnTo>
                  <a:lnTo>
                    <a:pt x="1244600" y="77089"/>
                  </a:lnTo>
                  <a:lnTo>
                    <a:pt x="1244219" y="78486"/>
                  </a:lnTo>
                  <a:lnTo>
                    <a:pt x="1243965" y="79883"/>
                  </a:lnTo>
                  <a:lnTo>
                    <a:pt x="1243838" y="87503"/>
                  </a:lnTo>
                  <a:lnTo>
                    <a:pt x="1244346" y="90297"/>
                  </a:lnTo>
                  <a:lnTo>
                    <a:pt x="1245362" y="92075"/>
                  </a:lnTo>
                  <a:lnTo>
                    <a:pt x="1246251" y="93726"/>
                  </a:lnTo>
                  <a:lnTo>
                    <a:pt x="1247521" y="94615"/>
                  </a:lnTo>
                  <a:lnTo>
                    <a:pt x="1269492" y="94615"/>
                  </a:lnTo>
                  <a:lnTo>
                    <a:pt x="1269492" y="187960"/>
                  </a:lnTo>
                  <a:lnTo>
                    <a:pt x="1287272" y="223774"/>
                  </a:lnTo>
                  <a:lnTo>
                    <a:pt x="1304417" y="228854"/>
                  </a:lnTo>
                  <a:lnTo>
                    <a:pt x="1314450" y="228854"/>
                  </a:lnTo>
                  <a:lnTo>
                    <a:pt x="1337564" y="220853"/>
                  </a:lnTo>
                  <a:lnTo>
                    <a:pt x="1337691" y="220599"/>
                  </a:lnTo>
                  <a:lnTo>
                    <a:pt x="1338199" y="218821"/>
                  </a:lnTo>
                  <a:lnTo>
                    <a:pt x="1338580" y="216916"/>
                  </a:lnTo>
                  <a:lnTo>
                    <a:pt x="1338681" y="207645"/>
                  </a:lnTo>
                  <a:lnTo>
                    <a:pt x="1338453" y="206502"/>
                  </a:lnTo>
                  <a:lnTo>
                    <a:pt x="1338402" y="205994"/>
                  </a:lnTo>
                  <a:lnTo>
                    <a:pt x="1338326" y="205232"/>
                  </a:lnTo>
                  <a:lnTo>
                    <a:pt x="1338224" y="204851"/>
                  </a:lnTo>
                  <a:lnTo>
                    <a:pt x="1338097" y="204343"/>
                  </a:lnTo>
                  <a:lnTo>
                    <a:pt x="1337564" y="202692"/>
                  </a:lnTo>
                  <a:lnTo>
                    <a:pt x="1337183" y="202184"/>
                  </a:lnTo>
                  <a:lnTo>
                    <a:pt x="1336167" y="201676"/>
                  </a:lnTo>
                  <a:lnTo>
                    <a:pt x="1333754" y="201676"/>
                  </a:lnTo>
                  <a:lnTo>
                    <a:pt x="1333246" y="201803"/>
                  </a:lnTo>
                  <a:lnTo>
                    <a:pt x="1332230" y="202184"/>
                  </a:lnTo>
                  <a:lnTo>
                    <a:pt x="1331087" y="202692"/>
                  </a:lnTo>
                  <a:lnTo>
                    <a:pt x="1328293" y="203835"/>
                  </a:lnTo>
                  <a:lnTo>
                    <a:pt x="1319022" y="205994"/>
                  </a:lnTo>
                  <a:lnTo>
                    <a:pt x="1308862" y="205994"/>
                  </a:lnTo>
                  <a:lnTo>
                    <a:pt x="1303528" y="203454"/>
                  </a:lnTo>
                  <a:lnTo>
                    <a:pt x="1297686" y="193294"/>
                  </a:lnTo>
                  <a:lnTo>
                    <a:pt x="1296162" y="185674"/>
                  </a:lnTo>
                  <a:lnTo>
                    <a:pt x="1296162" y="94615"/>
                  </a:lnTo>
                  <a:lnTo>
                    <a:pt x="1335151" y="94615"/>
                  </a:lnTo>
                  <a:lnTo>
                    <a:pt x="1336421" y="93726"/>
                  </a:lnTo>
                  <a:lnTo>
                    <a:pt x="1337310" y="92075"/>
                  </a:lnTo>
                  <a:lnTo>
                    <a:pt x="1338326" y="90297"/>
                  </a:lnTo>
                  <a:lnTo>
                    <a:pt x="1338834" y="87503"/>
                  </a:lnTo>
                  <a:close/>
                </a:path>
                <a:path w="1530350" h="229235">
                  <a:moveTo>
                    <a:pt x="1401191" y="75946"/>
                  </a:moveTo>
                  <a:lnTo>
                    <a:pt x="1398397" y="73025"/>
                  </a:lnTo>
                  <a:lnTo>
                    <a:pt x="1397381" y="72517"/>
                  </a:lnTo>
                  <a:lnTo>
                    <a:pt x="1396111" y="72263"/>
                  </a:lnTo>
                  <a:lnTo>
                    <a:pt x="1392682" y="71755"/>
                  </a:lnTo>
                  <a:lnTo>
                    <a:pt x="1383030" y="71755"/>
                  </a:lnTo>
                  <a:lnTo>
                    <a:pt x="1379601" y="72263"/>
                  </a:lnTo>
                  <a:lnTo>
                    <a:pt x="1378204" y="72517"/>
                  </a:lnTo>
                  <a:lnTo>
                    <a:pt x="1377188" y="73025"/>
                  </a:lnTo>
                  <a:lnTo>
                    <a:pt x="1376172" y="73406"/>
                  </a:lnTo>
                  <a:lnTo>
                    <a:pt x="1375410" y="73914"/>
                  </a:lnTo>
                  <a:lnTo>
                    <a:pt x="1374648" y="75184"/>
                  </a:lnTo>
                  <a:lnTo>
                    <a:pt x="1374648" y="223647"/>
                  </a:lnTo>
                  <a:lnTo>
                    <a:pt x="1375029" y="224155"/>
                  </a:lnTo>
                  <a:lnTo>
                    <a:pt x="1375410" y="224790"/>
                  </a:lnTo>
                  <a:lnTo>
                    <a:pt x="1376172" y="225298"/>
                  </a:lnTo>
                  <a:lnTo>
                    <a:pt x="1377188" y="225679"/>
                  </a:lnTo>
                  <a:lnTo>
                    <a:pt x="1378204" y="226187"/>
                  </a:lnTo>
                  <a:lnTo>
                    <a:pt x="1379601" y="226441"/>
                  </a:lnTo>
                  <a:lnTo>
                    <a:pt x="1383030" y="226949"/>
                  </a:lnTo>
                  <a:lnTo>
                    <a:pt x="1392682" y="226949"/>
                  </a:lnTo>
                  <a:lnTo>
                    <a:pt x="1396111" y="226441"/>
                  </a:lnTo>
                  <a:lnTo>
                    <a:pt x="1397381" y="226187"/>
                  </a:lnTo>
                  <a:lnTo>
                    <a:pt x="1398397" y="225679"/>
                  </a:lnTo>
                  <a:lnTo>
                    <a:pt x="1399413" y="225298"/>
                  </a:lnTo>
                  <a:lnTo>
                    <a:pt x="1400048" y="224790"/>
                  </a:lnTo>
                  <a:lnTo>
                    <a:pt x="1400937" y="223647"/>
                  </a:lnTo>
                  <a:lnTo>
                    <a:pt x="1401191" y="222885"/>
                  </a:lnTo>
                  <a:lnTo>
                    <a:pt x="1401191" y="75946"/>
                  </a:lnTo>
                  <a:close/>
                </a:path>
                <a:path w="1530350" h="229235">
                  <a:moveTo>
                    <a:pt x="1404239" y="21463"/>
                  </a:moveTo>
                  <a:lnTo>
                    <a:pt x="1403121" y="17399"/>
                  </a:lnTo>
                  <a:lnTo>
                    <a:pt x="1400683" y="15113"/>
                  </a:lnTo>
                  <a:lnTo>
                    <a:pt x="1398524" y="12954"/>
                  </a:lnTo>
                  <a:lnTo>
                    <a:pt x="1398917" y="12954"/>
                  </a:lnTo>
                  <a:lnTo>
                    <a:pt x="1394206" y="11811"/>
                  </a:lnTo>
                  <a:lnTo>
                    <a:pt x="1381506" y="11811"/>
                  </a:lnTo>
                  <a:lnTo>
                    <a:pt x="1371219" y="34036"/>
                  </a:lnTo>
                  <a:lnTo>
                    <a:pt x="1372438" y="38100"/>
                  </a:lnTo>
                  <a:lnTo>
                    <a:pt x="1372489" y="38227"/>
                  </a:lnTo>
                  <a:lnTo>
                    <a:pt x="1374775" y="40386"/>
                  </a:lnTo>
                  <a:lnTo>
                    <a:pt x="1377061" y="42672"/>
                  </a:lnTo>
                  <a:lnTo>
                    <a:pt x="1381379" y="43815"/>
                  </a:lnTo>
                  <a:lnTo>
                    <a:pt x="1393952" y="43815"/>
                  </a:lnTo>
                  <a:lnTo>
                    <a:pt x="1398270" y="42672"/>
                  </a:lnTo>
                  <a:lnTo>
                    <a:pt x="1400683" y="40386"/>
                  </a:lnTo>
                  <a:lnTo>
                    <a:pt x="1402842" y="38227"/>
                  </a:lnTo>
                  <a:lnTo>
                    <a:pt x="1402969" y="38100"/>
                  </a:lnTo>
                  <a:lnTo>
                    <a:pt x="1404188" y="34036"/>
                  </a:lnTo>
                  <a:lnTo>
                    <a:pt x="1404239" y="21463"/>
                  </a:lnTo>
                  <a:close/>
                </a:path>
                <a:path w="1530350" h="229235">
                  <a:moveTo>
                    <a:pt x="1529588" y="24130"/>
                  </a:moveTo>
                  <a:lnTo>
                    <a:pt x="1518691" y="24130"/>
                  </a:lnTo>
                  <a:lnTo>
                    <a:pt x="1519682" y="24511"/>
                  </a:lnTo>
                  <a:lnTo>
                    <a:pt x="1521206" y="25019"/>
                  </a:lnTo>
                  <a:lnTo>
                    <a:pt x="1522247" y="25400"/>
                  </a:lnTo>
                  <a:lnTo>
                    <a:pt x="1522882" y="25654"/>
                  </a:lnTo>
                  <a:lnTo>
                    <a:pt x="1525168" y="26670"/>
                  </a:lnTo>
                  <a:lnTo>
                    <a:pt x="1525333" y="26670"/>
                  </a:lnTo>
                  <a:lnTo>
                    <a:pt x="1525778" y="26797"/>
                  </a:lnTo>
                  <a:lnTo>
                    <a:pt x="1527302" y="26797"/>
                  </a:lnTo>
                  <a:lnTo>
                    <a:pt x="1527810" y="26670"/>
                  </a:lnTo>
                  <a:lnTo>
                    <a:pt x="1528699" y="26162"/>
                  </a:lnTo>
                  <a:lnTo>
                    <a:pt x="1528953" y="25654"/>
                  </a:lnTo>
                  <a:lnTo>
                    <a:pt x="1529029" y="25400"/>
                  </a:lnTo>
                  <a:lnTo>
                    <a:pt x="1529156" y="25019"/>
                  </a:lnTo>
                  <a:lnTo>
                    <a:pt x="1529588" y="24130"/>
                  </a:lnTo>
                  <a:close/>
                </a:path>
                <a:path w="1530350" h="229235">
                  <a:moveTo>
                    <a:pt x="1530223" y="20574"/>
                  </a:moveTo>
                  <a:lnTo>
                    <a:pt x="1508252" y="0"/>
                  </a:lnTo>
                  <a:lnTo>
                    <a:pt x="1496568" y="0"/>
                  </a:lnTo>
                  <a:lnTo>
                    <a:pt x="1469136" y="13589"/>
                  </a:lnTo>
                  <a:lnTo>
                    <a:pt x="1465199" y="18161"/>
                  </a:lnTo>
                  <a:lnTo>
                    <a:pt x="1457706" y="57531"/>
                  </a:lnTo>
                  <a:lnTo>
                    <a:pt x="1457706" y="72644"/>
                  </a:lnTo>
                  <a:lnTo>
                    <a:pt x="1435481" y="72644"/>
                  </a:lnTo>
                  <a:lnTo>
                    <a:pt x="1434211" y="73406"/>
                  </a:lnTo>
                  <a:lnTo>
                    <a:pt x="1433703" y="74041"/>
                  </a:lnTo>
                  <a:lnTo>
                    <a:pt x="1433322" y="75057"/>
                  </a:lnTo>
                  <a:lnTo>
                    <a:pt x="1432814" y="75946"/>
                  </a:lnTo>
                  <a:lnTo>
                    <a:pt x="1432560" y="77089"/>
                  </a:lnTo>
                  <a:lnTo>
                    <a:pt x="1432052" y="79883"/>
                  </a:lnTo>
                  <a:lnTo>
                    <a:pt x="1431925" y="87503"/>
                  </a:lnTo>
                  <a:lnTo>
                    <a:pt x="1432433" y="90297"/>
                  </a:lnTo>
                  <a:lnTo>
                    <a:pt x="1433322" y="92075"/>
                  </a:lnTo>
                  <a:lnTo>
                    <a:pt x="1434084" y="93726"/>
                  </a:lnTo>
                  <a:lnTo>
                    <a:pt x="1435354" y="94615"/>
                  </a:lnTo>
                  <a:lnTo>
                    <a:pt x="1457706" y="94615"/>
                  </a:lnTo>
                  <a:lnTo>
                    <a:pt x="1457833" y="223647"/>
                  </a:lnTo>
                  <a:lnTo>
                    <a:pt x="1458341" y="224155"/>
                  </a:lnTo>
                  <a:lnTo>
                    <a:pt x="1458722" y="224790"/>
                  </a:lnTo>
                  <a:lnTo>
                    <a:pt x="1459484" y="225298"/>
                  </a:lnTo>
                  <a:lnTo>
                    <a:pt x="1460500" y="225679"/>
                  </a:lnTo>
                  <a:lnTo>
                    <a:pt x="1461516" y="226187"/>
                  </a:lnTo>
                  <a:lnTo>
                    <a:pt x="1462913" y="226441"/>
                  </a:lnTo>
                  <a:lnTo>
                    <a:pt x="1466342" y="226949"/>
                  </a:lnTo>
                  <a:lnTo>
                    <a:pt x="1475740" y="226949"/>
                  </a:lnTo>
                  <a:lnTo>
                    <a:pt x="1479169" y="226441"/>
                  </a:lnTo>
                  <a:lnTo>
                    <a:pt x="1480566" y="226187"/>
                  </a:lnTo>
                  <a:lnTo>
                    <a:pt x="1481582" y="225679"/>
                  </a:lnTo>
                  <a:lnTo>
                    <a:pt x="1482598" y="225298"/>
                  </a:lnTo>
                  <a:lnTo>
                    <a:pt x="1483360" y="224790"/>
                  </a:lnTo>
                  <a:lnTo>
                    <a:pt x="1483741" y="224155"/>
                  </a:lnTo>
                  <a:lnTo>
                    <a:pt x="1484249" y="223647"/>
                  </a:lnTo>
                  <a:lnTo>
                    <a:pt x="1484503" y="222885"/>
                  </a:lnTo>
                  <a:lnTo>
                    <a:pt x="1484503" y="94615"/>
                  </a:lnTo>
                  <a:lnTo>
                    <a:pt x="1518539" y="94615"/>
                  </a:lnTo>
                  <a:lnTo>
                    <a:pt x="1519809" y="93726"/>
                  </a:lnTo>
                  <a:lnTo>
                    <a:pt x="1520825" y="92075"/>
                  </a:lnTo>
                  <a:lnTo>
                    <a:pt x="1521714" y="90297"/>
                  </a:lnTo>
                  <a:lnTo>
                    <a:pt x="1522222" y="87503"/>
                  </a:lnTo>
                  <a:lnTo>
                    <a:pt x="1522095" y="79883"/>
                  </a:lnTo>
                  <a:lnTo>
                    <a:pt x="1521587" y="77089"/>
                  </a:lnTo>
                  <a:lnTo>
                    <a:pt x="1521206" y="75946"/>
                  </a:lnTo>
                  <a:lnTo>
                    <a:pt x="1520698" y="75057"/>
                  </a:lnTo>
                  <a:lnTo>
                    <a:pt x="1520190" y="74041"/>
                  </a:lnTo>
                  <a:lnTo>
                    <a:pt x="1519682" y="73406"/>
                  </a:lnTo>
                  <a:lnTo>
                    <a:pt x="1519047" y="73025"/>
                  </a:lnTo>
                  <a:lnTo>
                    <a:pt x="1518539" y="72644"/>
                  </a:lnTo>
                  <a:lnTo>
                    <a:pt x="1484503" y="72644"/>
                  </a:lnTo>
                  <a:lnTo>
                    <a:pt x="1484515" y="50177"/>
                  </a:lnTo>
                  <a:lnTo>
                    <a:pt x="1489329" y="30099"/>
                  </a:lnTo>
                  <a:lnTo>
                    <a:pt x="1490980" y="27305"/>
                  </a:lnTo>
                  <a:lnTo>
                    <a:pt x="1493266" y="25400"/>
                  </a:lnTo>
                  <a:lnTo>
                    <a:pt x="1495818" y="24130"/>
                  </a:lnTo>
                  <a:lnTo>
                    <a:pt x="1518691" y="24130"/>
                  </a:lnTo>
                  <a:lnTo>
                    <a:pt x="1518031" y="23876"/>
                  </a:lnTo>
                  <a:lnTo>
                    <a:pt x="1496339" y="23876"/>
                  </a:lnTo>
                  <a:lnTo>
                    <a:pt x="1498854" y="22733"/>
                  </a:lnTo>
                  <a:lnTo>
                    <a:pt x="1502283" y="22098"/>
                  </a:lnTo>
                  <a:lnTo>
                    <a:pt x="1509141" y="22098"/>
                  </a:lnTo>
                  <a:lnTo>
                    <a:pt x="1511681" y="22352"/>
                  </a:lnTo>
                  <a:lnTo>
                    <a:pt x="1513967" y="22860"/>
                  </a:lnTo>
                  <a:lnTo>
                    <a:pt x="1516126" y="23368"/>
                  </a:lnTo>
                  <a:lnTo>
                    <a:pt x="1518031" y="23876"/>
                  </a:lnTo>
                  <a:lnTo>
                    <a:pt x="1529613" y="23876"/>
                  </a:lnTo>
                  <a:lnTo>
                    <a:pt x="1529715" y="23114"/>
                  </a:lnTo>
                  <a:lnTo>
                    <a:pt x="1529791" y="22733"/>
                  </a:lnTo>
                  <a:lnTo>
                    <a:pt x="1529918" y="22098"/>
                  </a:lnTo>
                  <a:lnTo>
                    <a:pt x="1530223" y="20574"/>
                  </a:lnTo>
                  <a:close/>
                </a:path>
              </a:pathLst>
            </a:custGeom>
            <a:solidFill>
              <a:srgbClr val="000000">
                <a:alpha val="79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11797" y="4360036"/>
            <a:ext cx="3316731" cy="22898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11797" y="4757420"/>
            <a:ext cx="3642105" cy="22783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511797" y="5141214"/>
            <a:ext cx="3664966" cy="28244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333629" rIns="0" bIns="0" rtlCol="0">
            <a:spAutoFit/>
          </a:bodyPr>
          <a:lstStyle/>
          <a:p>
            <a:pPr marL="12700" marR="5080">
              <a:lnSpc>
                <a:spcPts val="5180"/>
              </a:lnSpc>
              <a:spcBef>
                <a:spcPts val="755"/>
              </a:spcBef>
            </a:pPr>
            <a:r>
              <a:rPr sz="4800" spc="-10" dirty="0">
                <a:solidFill>
                  <a:srgbClr val="001E3A"/>
                </a:solidFill>
                <a:latin typeface="Calibri"/>
                <a:cs typeface="Calibri"/>
              </a:rPr>
              <a:t>Children </a:t>
            </a:r>
            <a:r>
              <a:rPr sz="4800" dirty="0">
                <a:solidFill>
                  <a:srgbClr val="001E3A"/>
                </a:solidFill>
                <a:latin typeface="Calibri"/>
                <a:cs typeface="Calibri"/>
              </a:rPr>
              <a:t>Without</a:t>
            </a:r>
            <a:r>
              <a:rPr sz="4800" spc="-3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z="4800" spc="-10" dirty="0">
                <a:solidFill>
                  <a:srgbClr val="001E3A"/>
                </a:solidFill>
                <a:latin typeface="Calibri"/>
                <a:cs typeface="Calibri"/>
              </a:rPr>
              <a:t>Nation</a:t>
            </a:r>
            <a:endParaRPr sz="4800">
              <a:latin typeface="Calibri"/>
              <a:cs typeface="Calibri"/>
            </a:endParaRPr>
          </a:p>
        </p:txBody>
      </p:sp>
      <p:pic>
        <p:nvPicPr>
          <p:cNvPr id="3" name="object 3" descr="Obraz zawierający osoba, ubrania, Ludzka twarz, stół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299554"/>
            <a:ext cx="5221605" cy="625894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95774" y="2776092"/>
            <a:ext cx="3446293" cy="28384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05956" y="3171189"/>
            <a:ext cx="2319528" cy="229108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8920606" y="3294126"/>
            <a:ext cx="251460" cy="23495"/>
          </a:xfrm>
          <a:custGeom>
            <a:avLst/>
            <a:gdLst/>
            <a:ahLst/>
            <a:cxnLst/>
            <a:rect l="l" t="t" r="r" b="b"/>
            <a:pathLst>
              <a:path w="251459" h="23495">
                <a:moveTo>
                  <a:pt x="246888" y="0"/>
                </a:moveTo>
                <a:lnTo>
                  <a:pt x="4318" y="0"/>
                </a:lnTo>
                <a:lnTo>
                  <a:pt x="2794" y="888"/>
                </a:lnTo>
                <a:lnTo>
                  <a:pt x="508" y="4699"/>
                </a:lnTo>
                <a:lnTo>
                  <a:pt x="0" y="7620"/>
                </a:lnTo>
                <a:lnTo>
                  <a:pt x="0" y="16128"/>
                </a:lnTo>
                <a:lnTo>
                  <a:pt x="635" y="19176"/>
                </a:lnTo>
                <a:lnTo>
                  <a:pt x="3175" y="22606"/>
                </a:lnTo>
                <a:lnTo>
                  <a:pt x="4699" y="23495"/>
                </a:lnTo>
                <a:lnTo>
                  <a:pt x="246761" y="23495"/>
                </a:lnTo>
                <a:lnTo>
                  <a:pt x="248158" y="22606"/>
                </a:lnTo>
                <a:lnTo>
                  <a:pt x="250571" y="19176"/>
                </a:lnTo>
                <a:lnTo>
                  <a:pt x="251206" y="16128"/>
                </a:lnTo>
                <a:lnTo>
                  <a:pt x="251206" y="11684"/>
                </a:lnTo>
                <a:lnTo>
                  <a:pt x="251206" y="7493"/>
                </a:lnTo>
                <a:lnTo>
                  <a:pt x="250698" y="4572"/>
                </a:lnTo>
                <a:lnTo>
                  <a:pt x="248412" y="888"/>
                </a:lnTo>
                <a:lnTo>
                  <a:pt x="246888" y="0"/>
                </a:lnTo>
                <a:close/>
              </a:path>
            </a:pathLst>
          </a:custGeom>
          <a:solidFill>
            <a:srgbClr val="00000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248198" y="3171189"/>
            <a:ext cx="861002" cy="229108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499733" y="3568827"/>
            <a:ext cx="3246882" cy="227711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9850246" y="3690365"/>
            <a:ext cx="251460" cy="23495"/>
          </a:xfrm>
          <a:custGeom>
            <a:avLst/>
            <a:gdLst/>
            <a:ahLst/>
            <a:cxnLst/>
            <a:rect l="l" t="t" r="r" b="b"/>
            <a:pathLst>
              <a:path w="251459" h="23495">
                <a:moveTo>
                  <a:pt x="246887" y="0"/>
                </a:moveTo>
                <a:lnTo>
                  <a:pt x="4318" y="0"/>
                </a:lnTo>
                <a:lnTo>
                  <a:pt x="2794" y="888"/>
                </a:lnTo>
                <a:lnTo>
                  <a:pt x="507" y="4698"/>
                </a:lnTo>
                <a:lnTo>
                  <a:pt x="0" y="7619"/>
                </a:lnTo>
                <a:lnTo>
                  <a:pt x="0" y="16128"/>
                </a:lnTo>
                <a:lnTo>
                  <a:pt x="634" y="19176"/>
                </a:lnTo>
                <a:lnTo>
                  <a:pt x="3175" y="22605"/>
                </a:lnTo>
                <a:lnTo>
                  <a:pt x="4699" y="23494"/>
                </a:lnTo>
                <a:lnTo>
                  <a:pt x="246760" y="23494"/>
                </a:lnTo>
                <a:lnTo>
                  <a:pt x="248157" y="22605"/>
                </a:lnTo>
                <a:lnTo>
                  <a:pt x="250571" y="19176"/>
                </a:lnTo>
                <a:lnTo>
                  <a:pt x="251205" y="16128"/>
                </a:lnTo>
                <a:lnTo>
                  <a:pt x="251205" y="11683"/>
                </a:lnTo>
                <a:lnTo>
                  <a:pt x="251205" y="7492"/>
                </a:lnTo>
                <a:lnTo>
                  <a:pt x="250698" y="4571"/>
                </a:lnTo>
                <a:lnTo>
                  <a:pt x="248411" y="888"/>
                </a:lnTo>
                <a:lnTo>
                  <a:pt x="246887" y="0"/>
                </a:lnTo>
                <a:close/>
              </a:path>
            </a:pathLst>
          </a:custGeom>
          <a:solidFill>
            <a:srgbClr val="00000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0227309" y="3583685"/>
            <a:ext cx="546100" cy="268605"/>
          </a:xfrm>
          <a:custGeom>
            <a:avLst/>
            <a:gdLst/>
            <a:ahLst/>
            <a:cxnLst/>
            <a:rect l="l" t="t" r="r" b="b"/>
            <a:pathLst>
              <a:path w="546100" h="268604">
                <a:moveTo>
                  <a:pt x="18796" y="0"/>
                </a:moveTo>
                <a:lnTo>
                  <a:pt x="9144" y="0"/>
                </a:lnTo>
                <a:lnTo>
                  <a:pt x="5461" y="508"/>
                </a:lnTo>
                <a:lnTo>
                  <a:pt x="3937" y="888"/>
                </a:lnTo>
                <a:lnTo>
                  <a:pt x="2921" y="1269"/>
                </a:lnTo>
                <a:lnTo>
                  <a:pt x="1778" y="1650"/>
                </a:lnTo>
                <a:lnTo>
                  <a:pt x="1016" y="2159"/>
                </a:lnTo>
                <a:lnTo>
                  <a:pt x="254" y="3428"/>
                </a:lnTo>
                <a:lnTo>
                  <a:pt x="0" y="4190"/>
                </a:lnTo>
                <a:lnTo>
                  <a:pt x="0" y="202691"/>
                </a:lnTo>
                <a:lnTo>
                  <a:pt x="745" y="204596"/>
                </a:lnTo>
                <a:lnTo>
                  <a:pt x="1309" y="205739"/>
                </a:lnTo>
                <a:lnTo>
                  <a:pt x="5627" y="209041"/>
                </a:lnTo>
                <a:lnTo>
                  <a:pt x="5805" y="209041"/>
                </a:lnTo>
                <a:lnTo>
                  <a:pt x="7874" y="209803"/>
                </a:lnTo>
                <a:lnTo>
                  <a:pt x="103632" y="209803"/>
                </a:lnTo>
                <a:lnTo>
                  <a:pt x="104521" y="209550"/>
                </a:lnTo>
                <a:lnTo>
                  <a:pt x="105156" y="209041"/>
                </a:lnTo>
                <a:lnTo>
                  <a:pt x="105918" y="208533"/>
                </a:lnTo>
                <a:lnTo>
                  <a:pt x="106553" y="207899"/>
                </a:lnTo>
                <a:lnTo>
                  <a:pt x="106934" y="206882"/>
                </a:lnTo>
                <a:lnTo>
                  <a:pt x="107442" y="205739"/>
                </a:lnTo>
                <a:lnTo>
                  <a:pt x="107823" y="204596"/>
                </a:lnTo>
                <a:lnTo>
                  <a:pt x="108076" y="203072"/>
                </a:lnTo>
                <a:lnTo>
                  <a:pt x="108111" y="202691"/>
                </a:lnTo>
                <a:lnTo>
                  <a:pt x="108204" y="193675"/>
                </a:lnTo>
                <a:lnTo>
                  <a:pt x="108076" y="192150"/>
                </a:lnTo>
                <a:lnTo>
                  <a:pt x="107823" y="190753"/>
                </a:lnTo>
                <a:lnTo>
                  <a:pt x="107442" y="189483"/>
                </a:lnTo>
                <a:lnTo>
                  <a:pt x="106934" y="188594"/>
                </a:lnTo>
                <a:lnTo>
                  <a:pt x="106553" y="187706"/>
                </a:lnTo>
                <a:lnTo>
                  <a:pt x="105918" y="186944"/>
                </a:lnTo>
                <a:lnTo>
                  <a:pt x="105156" y="186436"/>
                </a:lnTo>
                <a:lnTo>
                  <a:pt x="104521" y="185927"/>
                </a:lnTo>
                <a:lnTo>
                  <a:pt x="27813" y="185927"/>
                </a:lnTo>
                <a:lnTo>
                  <a:pt x="27813" y="4190"/>
                </a:lnTo>
                <a:lnTo>
                  <a:pt x="27559" y="3428"/>
                </a:lnTo>
                <a:lnTo>
                  <a:pt x="22351" y="508"/>
                </a:lnTo>
                <a:lnTo>
                  <a:pt x="18796" y="0"/>
                </a:lnTo>
                <a:close/>
              </a:path>
              <a:path w="546100" h="268604">
                <a:moveTo>
                  <a:pt x="150749" y="55371"/>
                </a:moveTo>
                <a:lnTo>
                  <a:pt x="145669" y="55371"/>
                </a:lnTo>
                <a:lnTo>
                  <a:pt x="141732" y="55625"/>
                </a:lnTo>
                <a:lnTo>
                  <a:pt x="135382" y="58293"/>
                </a:lnTo>
                <a:lnTo>
                  <a:pt x="135000" y="58800"/>
                </a:lnTo>
                <a:lnTo>
                  <a:pt x="134747" y="59562"/>
                </a:lnTo>
                <a:lnTo>
                  <a:pt x="134855" y="153543"/>
                </a:lnTo>
                <a:lnTo>
                  <a:pt x="134913" y="156208"/>
                </a:lnTo>
                <a:lnTo>
                  <a:pt x="135211" y="160400"/>
                </a:lnTo>
                <a:lnTo>
                  <a:pt x="135329" y="162051"/>
                </a:lnTo>
                <a:lnTo>
                  <a:pt x="146304" y="194818"/>
                </a:lnTo>
                <a:lnTo>
                  <a:pt x="150368" y="200406"/>
                </a:lnTo>
                <a:lnTo>
                  <a:pt x="155701" y="204850"/>
                </a:lnTo>
                <a:lnTo>
                  <a:pt x="168910" y="211200"/>
                </a:lnTo>
                <a:lnTo>
                  <a:pt x="177165" y="212851"/>
                </a:lnTo>
                <a:lnTo>
                  <a:pt x="195072" y="212851"/>
                </a:lnTo>
                <a:lnTo>
                  <a:pt x="229669" y="192966"/>
                </a:lnTo>
                <a:lnTo>
                  <a:pt x="232535" y="189991"/>
                </a:lnTo>
                <a:lnTo>
                  <a:pt x="187071" y="189991"/>
                </a:lnTo>
                <a:lnTo>
                  <a:pt x="182625" y="188975"/>
                </a:lnTo>
                <a:lnTo>
                  <a:pt x="161671" y="153543"/>
                </a:lnTo>
                <a:lnTo>
                  <a:pt x="161671" y="59562"/>
                </a:lnTo>
                <a:lnTo>
                  <a:pt x="161417" y="58800"/>
                </a:lnTo>
                <a:lnTo>
                  <a:pt x="160909" y="58293"/>
                </a:lnTo>
                <a:lnTo>
                  <a:pt x="160528" y="57657"/>
                </a:lnTo>
                <a:lnTo>
                  <a:pt x="159766" y="57150"/>
                </a:lnTo>
                <a:lnTo>
                  <a:pt x="157734" y="56133"/>
                </a:lnTo>
                <a:lnTo>
                  <a:pt x="156337" y="55880"/>
                </a:lnTo>
                <a:lnTo>
                  <a:pt x="154686" y="55625"/>
                </a:lnTo>
                <a:lnTo>
                  <a:pt x="155066" y="55625"/>
                </a:lnTo>
                <a:lnTo>
                  <a:pt x="150749" y="55371"/>
                </a:lnTo>
                <a:close/>
              </a:path>
              <a:path w="546100" h="268604">
                <a:moveTo>
                  <a:pt x="260096" y="186562"/>
                </a:moveTo>
                <a:lnTo>
                  <a:pt x="235839" y="186562"/>
                </a:lnTo>
                <a:lnTo>
                  <a:pt x="235839" y="206628"/>
                </a:lnTo>
                <a:lnTo>
                  <a:pt x="238251" y="209422"/>
                </a:lnTo>
                <a:lnTo>
                  <a:pt x="239141" y="209931"/>
                </a:lnTo>
                <a:lnTo>
                  <a:pt x="240411" y="210184"/>
                </a:lnTo>
                <a:lnTo>
                  <a:pt x="244221" y="210819"/>
                </a:lnTo>
                <a:lnTo>
                  <a:pt x="251460" y="210819"/>
                </a:lnTo>
                <a:lnTo>
                  <a:pt x="255270" y="210184"/>
                </a:lnTo>
                <a:lnTo>
                  <a:pt x="256540" y="209931"/>
                </a:lnTo>
                <a:lnTo>
                  <a:pt x="257556" y="209422"/>
                </a:lnTo>
                <a:lnTo>
                  <a:pt x="258445" y="209041"/>
                </a:lnTo>
                <a:lnTo>
                  <a:pt x="259207" y="208533"/>
                </a:lnTo>
                <a:lnTo>
                  <a:pt x="259588" y="207899"/>
                </a:lnTo>
                <a:lnTo>
                  <a:pt x="259969" y="207390"/>
                </a:lnTo>
                <a:lnTo>
                  <a:pt x="260096" y="186562"/>
                </a:lnTo>
                <a:close/>
              </a:path>
              <a:path w="546100" h="268604">
                <a:moveTo>
                  <a:pt x="253111" y="55625"/>
                </a:moveTo>
                <a:lnTo>
                  <a:pt x="240157" y="55625"/>
                </a:lnTo>
                <a:lnTo>
                  <a:pt x="238506" y="55880"/>
                </a:lnTo>
                <a:lnTo>
                  <a:pt x="237109" y="56133"/>
                </a:lnTo>
                <a:lnTo>
                  <a:pt x="236093" y="56641"/>
                </a:lnTo>
                <a:lnTo>
                  <a:pt x="234950" y="57150"/>
                </a:lnTo>
                <a:lnTo>
                  <a:pt x="234315" y="57657"/>
                </a:lnTo>
                <a:lnTo>
                  <a:pt x="233934" y="58293"/>
                </a:lnTo>
                <a:lnTo>
                  <a:pt x="233553" y="58800"/>
                </a:lnTo>
                <a:lnTo>
                  <a:pt x="233299" y="59562"/>
                </a:lnTo>
                <a:lnTo>
                  <a:pt x="233299" y="162051"/>
                </a:lnTo>
                <a:lnTo>
                  <a:pt x="227826" y="168485"/>
                </a:lnTo>
                <a:lnTo>
                  <a:pt x="199009" y="189991"/>
                </a:lnTo>
                <a:lnTo>
                  <a:pt x="232535" y="189991"/>
                </a:lnTo>
                <a:lnTo>
                  <a:pt x="235839" y="186562"/>
                </a:lnTo>
                <a:lnTo>
                  <a:pt x="260096" y="186562"/>
                </a:lnTo>
                <a:lnTo>
                  <a:pt x="260096" y="59562"/>
                </a:lnTo>
                <a:lnTo>
                  <a:pt x="259842" y="58800"/>
                </a:lnTo>
                <a:lnTo>
                  <a:pt x="259334" y="58293"/>
                </a:lnTo>
                <a:lnTo>
                  <a:pt x="258953" y="57657"/>
                </a:lnTo>
                <a:lnTo>
                  <a:pt x="258191" y="57150"/>
                </a:lnTo>
                <a:lnTo>
                  <a:pt x="257175" y="56641"/>
                </a:lnTo>
                <a:lnTo>
                  <a:pt x="256286" y="56133"/>
                </a:lnTo>
                <a:lnTo>
                  <a:pt x="254889" y="55880"/>
                </a:lnTo>
                <a:lnTo>
                  <a:pt x="253111" y="55625"/>
                </a:lnTo>
                <a:close/>
              </a:path>
              <a:path w="546100" h="268604">
                <a:moveTo>
                  <a:pt x="243459" y="55371"/>
                </a:moveTo>
                <a:lnTo>
                  <a:pt x="151129" y="55371"/>
                </a:lnTo>
                <a:lnTo>
                  <a:pt x="154686" y="55625"/>
                </a:lnTo>
                <a:lnTo>
                  <a:pt x="240157" y="55625"/>
                </a:lnTo>
                <a:lnTo>
                  <a:pt x="243459" y="55371"/>
                </a:lnTo>
                <a:close/>
              </a:path>
              <a:path w="546100" h="268604">
                <a:moveTo>
                  <a:pt x="249300" y="55371"/>
                </a:moveTo>
                <a:lnTo>
                  <a:pt x="243967" y="55371"/>
                </a:lnTo>
                <a:lnTo>
                  <a:pt x="239649" y="55625"/>
                </a:lnTo>
                <a:lnTo>
                  <a:pt x="253618" y="55625"/>
                </a:lnTo>
                <a:lnTo>
                  <a:pt x="249300" y="55371"/>
                </a:lnTo>
                <a:close/>
              </a:path>
              <a:path w="546100" h="268604">
                <a:moveTo>
                  <a:pt x="328168" y="55752"/>
                </a:moveTo>
                <a:lnTo>
                  <a:pt x="314706" y="55752"/>
                </a:lnTo>
                <a:lnTo>
                  <a:pt x="313944" y="55880"/>
                </a:lnTo>
                <a:lnTo>
                  <a:pt x="312800" y="56133"/>
                </a:lnTo>
                <a:lnTo>
                  <a:pt x="310769" y="57150"/>
                </a:lnTo>
                <a:lnTo>
                  <a:pt x="310134" y="57657"/>
                </a:lnTo>
                <a:lnTo>
                  <a:pt x="310032" y="57912"/>
                </a:lnTo>
                <a:lnTo>
                  <a:pt x="309784" y="58419"/>
                </a:lnTo>
                <a:lnTo>
                  <a:pt x="309499" y="58800"/>
                </a:lnTo>
                <a:lnTo>
                  <a:pt x="309499" y="207390"/>
                </a:lnTo>
                <a:lnTo>
                  <a:pt x="309880" y="207899"/>
                </a:lnTo>
                <a:lnTo>
                  <a:pt x="310261" y="208533"/>
                </a:lnTo>
                <a:lnTo>
                  <a:pt x="311023" y="209041"/>
                </a:lnTo>
                <a:lnTo>
                  <a:pt x="312039" y="209422"/>
                </a:lnTo>
                <a:lnTo>
                  <a:pt x="313055" y="209931"/>
                </a:lnTo>
                <a:lnTo>
                  <a:pt x="314451" y="210184"/>
                </a:lnTo>
                <a:lnTo>
                  <a:pt x="317881" y="210693"/>
                </a:lnTo>
                <a:lnTo>
                  <a:pt x="327533" y="210693"/>
                </a:lnTo>
                <a:lnTo>
                  <a:pt x="330962" y="210184"/>
                </a:lnTo>
                <a:lnTo>
                  <a:pt x="332232" y="209931"/>
                </a:lnTo>
                <a:lnTo>
                  <a:pt x="333248" y="209422"/>
                </a:lnTo>
                <a:lnTo>
                  <a:pt x="334264" y="209041"/>
                </a:lnTo>
                <a:lnTo>
                  <a:pt x="334899" y="208533"/>
                </a:lnTo>
                <a:lnTo>
                  <a:pt x="335788" y="207390"/>
                </a:lnTo>
                <a:lnTo>
                  <a:pt x="336042" y="206628"/>
                </a:lnTo>
                <a:lnTo>
                  <a:pt x="336042" y="110236"/>
                </a:lnTo>
                <a:lnTo>
                  <a:pt x="339725" y="104266"/>
                </a:lnTo>
                <a:lnTo>
                  <a:pt x="343154" y="99187"/>
                </a:lnTo>
                <a:lnTo>
                  <a:pt x="349504" y="91058"/>
                </a:lnTo>
                <a:lnTo>
                  <a:pt x="352425" y="87756"/>
                </a:lnTo>
                <a:lnTo>
                  <a:pt x="355346" y="85343"/>
                </a:lnTo>
                <a:lnTo>
                  <a:pt x="358140" y="82803"/>
                </a:lnTo>
                <a:lnTo>
                  <a:pt x="360045" y="81533"/>
                </a:lnTo>
                <a:lnTo>
                  <a:pt x="333375" y="81533"/>
                </a:lnTo>
                <a:lnTo>
                  <a:pt x="333248" y="58800"/>
                </a:lnTo>
                <a:lnTo>
                  <a:pt x="332962" y="58419"/>
                </a:lnTo>
                <a:lnTo>
                  <a:pt x="332486" y="57657"/>
                </a:lnTo>
                <a:lnTo>
                  <a:pt x="331850" y="57150"/>
                </a:lnTo>
                <a:lnTo>
                  <a:pt x="330073" y="56133"/>
                </a:lnTo>
                <a:lnTo>
                  <a:pt x="328930" y="55880"/>
                </a:lnTo>
                <a:lnTo>
                  <a:pt x="328168" y="55752"/>
                </a:lnTo>
                <a:close/>
              </a:path>
              <a:path w="546100" h="268604">
                <a:moveTo>
                  <a:pt x="393928" y="78358"/>
                </a:moveTo>
                <a:lnTo>
                  <a:pt x="373634" y="78358"/>
                </a:lnTo>
                <a:lnTo>
                  <a:pt x="375666" y="78612"/>
                </a:lnTo>
                <a:lnTo>
                  <a:pt x="377698" y="78993"/>
                </a:lnTo>
                <a:lnTo>
                  <a:pt x="379603" y="79501"/>
                </a:lnTo>
                <a:lnTo>
                  <a:pt x="381973" y="80009"/>
                </a:lnTo>
                <a:lnTo>
                  <a:pt x="381762" y="80009"/>
                </a:lnTo>
                <a:lnTo>
                  <a:pt x="386249" y="81533"/>
                </a:lnTo>
                <a:lnTo>
                  <a:pt x="387096" y="81787"/>
                </a:lnTo>
                <a:lnTo>
                  <a:pt x="388366" y="82295"/>
                </a:lnTo>
                <a:lnTo>
                  <a:pt x="389382" y="82550"/>
                </a:lnTo>
                <a:lnTo>
                  <a:pt x="391160" y="82550"/>
                </a:lnTo>
                <a:lnTo>
                  <a:pt x="391795" y="82295"/>
                </a:lnTo>
                <a:lnTo>
                  <a:pt x="392303" y="81787"/>
                </a:lnTo>
                <a:lnTo>
                  <a:pt x="392641" y="81533"/>
                </a:lnTo>
                <a:lnTo>
                  <a:pt x="393001" y="81025"/>
                </a:lnTo>
                <a:lnTo>
                  <a:pt x="393192" y="80644"/>
                </a:lnTo>
                <a:lnTo>
                  <a:pt x="393373" y="80009"/>
                </a:lnTo>
                <a:lnTo>
                  <a:pt x="393554" y="79501"/>
                </a:lnTo>
                <a:lnTo>
                  <a:pt x="393772" y="78993"/>
                </a:lnTo>
                <a:lnTo>
                  <a:pt x="393877" y="78612"/>
                </a:lnTo>
                <a:lnTo>
                  <a:pt x="393928" y="78358"/>
                </a:lnTo>
                <a:close/>
              </a:path>
              <a:path w="546100" h="268604">
                <a:moveTo>
                  <a:pt x="376174" y="53212"/>
                </a:moveTo>
                <a:lnTo>
                  <a:pt x="369950" y="53212"/>
                </a:lnTo>
                <a:lnTo>
                  <a:pt x="366903" y="53593"/>
                </a:lnTo>
                <a:lnTo>
                  <a:pt x="363855" y="54356"/>
                </a:lnTo>
                <a:lnTo>
                  <a:pt x="360371" y="55371"/>
                </a:lnTo>
                <a:lnTo>
                  <a:pt x="360518" y="55371"/>
                </a:lnTo>
                <a:lnTo>
                  <a:pt x="357632" y="56641"/>
                </a:lnTo>
                <a:lnTo>
                  <a:pt x="354584" y="58800"/>
                </a:lnTo>
                <a:lnTo>
                  <a:pt x="351409" y="60832"/>
                </a:lnTo>
                <a:lnTo>
                  <a:pt x="348107" y="63753"/>
                </a:lnTo>
                <a:lnTo>
                  <a:pt x="344678" y="67437"/>
                </a:lnTo>
                <a:lnTo>
                  <a:pt x="341122" y="70993"/>
                </a:lnTo>
                <a:lnTo>
                  <a:pt x="337439" y="75818"/>
                </a:lnTo>
                <a:lnTo>
                  <a:pt x="333375" y="81533"/>
                </a:lnTo>
                <a:lnTo>
                  <a:pt x="360045" y="81533"/>
                </a:lnTo>
                <a:lnTo>
                  <a:pt x="360807" y="81025"/>
                </a:lnTo>
                <a:lnTo>
                  <a:pt x="363474" y="80009"/>
                </a:lnTo>
                <a:lnTo>
                  <a:pt x="366014" y="78866"/>
                </a:lnTo>
                <a:lnTo>
                  <a:pt x="368681" y="78358"/>
                </a:lnTo>
                <a:lnTo>
                  <a:pt x="393928" y="78358"/>
                </a:lnTo>
                <a:lnTo>
                  <a:pt x="394081" y="77596"/>
                </a:lnTo>
                <a:lnTo>
                  <a:pt x="394081" y="61468"/>
                </a:lnTo>
                <a:lnTo>
                  <a:pt x="393869" y="60832"/>
                </a:lnTo>
                <a:lnTo>
                  <a:pt x="393700" y="60070"/>
                </a:lnTo>
                <a:lnTo>
                  <a:pt x="383413" y="54356"/>
                </a:lnTo>
                <a:lnTo>
                  <a:pt x="381508" y="53847"/>
                </a:lnTo>
                <a:lnTo>
                  <a:pt x="379730" y="53593"/>
                </a:lnTo>
                <a:lnTo>
                  <a:pt x="377951" y="53466"/>
                </a:lnTo>
                <a:lnTo>
                  <a:pt x="376174" y="53212"/>
                </a:lnTo>
                <a:close/>
              </a:path>
              <a:path w="546100" h="268604">
                <a:moveTo>
                  <a:pt x="324103" y="55371"/>
                </a:moveTo>
                <a:lnTo>
                  <a:pt x="318516" y="55371"/>
                </a:lnTo>
                <a:lnTo>
                  <a:pt x="313944" y="55752"/>
                </a:lnTo>
                <a:lnTo>
                  <a:pt x="329057" y="55752"/>
                </a:lnTo>
                <a:lnTo>
                  <a:pt x="324103" y="55371"/>
                </a:lnTo>
                <a:close/>
              </a:path>
              <a:path w="546100" h="268604">
                <a:moveTo>
                  <a:pt x="423925" y="55371"/>
                </a:moveTo>
                <a:lnTo>
                  <a:pt x="417449" y="55371"/>
                </a:lnTo>
                <a:lnTo>
                  <a:pt x="414909" y="55625"/>
                </a:lnTo>
                <a:lnTo>
                  <a:pt x="410972" y="56133"/>
                </a:lnTo>
                <a:lnTo>
                  <a:pt x="409575" y="56641"/>
                </a:lnTo>
                <a:lnTo>
                  <a:pt x="408813" y="57403"/>
                </a:lnTo>
                <a:lnTo>
                  <a:pt x="407924" y="58165"/>
                </a:lnTo>
                <a:lnTo>
                  <a:pt x="407543" y="59181"/>
                </a:lnTo>
                <a:lnTo>
                  <a:pt x="407543" y="61721"/>
                </a:lnTo>
                <a:lnTo>
                  <a:pt x="407896" y="63372"/>
                </a:lnTo>
                <a:lnTo>
                  <a:pt x="407924" y="63500"/>
                </a:lnTo>
                <a:lnTo>
                  <a:pt x="408813" y="65786"/>
                </a:lnTo>
                <a:lnTo>
                  <a:pt x="460629" y="204596"/>
                </a:lnTo>
                <a:lnTo>
                  <a:pt x="460883" y="205739"/>
                </a:lnTo>
                <a:lnTo>
                  <a:pt x="461518" y="206756"/>
                </a:lnTo>
                <a:lnTo>
                  <a:pt x="462407" y="207644"/>
                </a:lnTo>
                <a:lnTo>
                  <a:pt x="463296" y="208661"/>
                </a:lnTo>
                <a:lnTo>
                  <a:pt x="464185" y="209422"/>
                </a:lnTo>
                <a:lnTo>
                  <a:pt x="465074" y="209803"/>
                </a:lnTo>
                <a:lnTo>
                  <a:pt x="445135" y="260350"/>
                </a:lnTo>
                <a:lnTo>
                  <a:pt x="444500" y="261874"/>
                </a:lnTo>
                <a:lnTo>
                  <a:pt x="444373" y="265302"/>
                </a:lnTo>
                <a:lnTo>
                  <a:pt x="444881" y="266191"/>
                </a:lnTo>
                <a:lnTo>
                  <a:pt x="445897" y="266826"/>
                </a:lnTo>
                <a:lnTo>
                  <a:pt x="446786" y="267462"/>
                </a:lnTo>
                <a:lnTo>
                  <a:pt x="448373" y="268096"/>
                </a:lnTo>
                <a:lnTo>
                  <a:pt x="448913" y="268096"/>
                </a:lnTo>
                <a:lnTo>
                  <a:pt x="451485" y="268477"/>
                </a:lnTo>
                <a:lnTo>
                  <a:pt x="453771" y="268605"/>
                </a:lnTo>
                <a:lnTo>
                  <a:pt x="461899" y="268605"/>
                </a:lnTo>
                <a:lnTo>
                  <a:pt x="504262" y="178307"/>
                </a:lnTo>
                <a:lnTo>
                  <a:pt x="478028" y="178307"/>
                </a:lnTo>
                <a:lnTo>
                  <a:pt x="435991" y="60325"/>
                </a:lnTo>
                <a:lnTo>
                  <a:pt x="435483" y="59181"/>
                </a:lnTo>
                <a:lnTo>
                  <a:pt x="434975" y="58419"/>
                </a:lnTo>
                <a:lnTo>
                  <a:pt x="434657" y="57784"/>
                </a:lnTo>
                <a:lnTo>
                  <a:pt x="428371" y="55625"/>
                </a:lnTo>
                <a:lnTo>
                  <a:pt x="429005" y="55625"/>
                </a:lnTo>
                <a:lnTo>
                  <a:pt x="423925" y="55371"/>
                </a:lnTo>
                <a:close/>
              </a:path>
              <a:path w="546100" h="268604">
                <a:moveTo>
                  <a:pt x="538480" y="55625"/>
                </a:moveTo>
                <a:lnTo>
                  <a:pt x="526923" y="55625"/>
                </a:lnTo>
                <a:lnTo>
                  <a:pt x="523240" y="56133"/>
                </a:lnTo>
                <a:lnTo>
                  <a:pt x="521377" y="56641"/>
                </a:lnTo>
                <a:lnTo>
                  <a:pt x="521665" y="56641"/>
                </a:lnTo>
                <a:lnTo>
                  <a:pt x="520065" y="57784"/>
                </a:lnTo>
                <a:lnTo>
                  <a:pt x="519620" y="58419"/>
                </a:lnTo>
                <a:lnTo>
                  <a:pt x="519136" y="59181"/>
                </a:lnTo>
                <a:lnTo>
                  <a:pt x="518541" y="61087"/>
                </a:lnTo>
                <a:lnTo>
                  <a:pt x="478536" y="178307"/>
                </a:lnTo>
                <a:lnTo>
                  <a:pt x="504262" y="178307"/>
                </a:lnTo>
                <a:lnTo>
                  <a:pt x="545084" y="65277"/>
                </a:lnTo>
                <a:lnTo>
                  <a:pt x="545676" y="63500"/>
                </a:lnTo>
                <a:lnTo>
                  <a:pt x="545719" y="63372"/>
                </a:lnTo>
                <a:lnTo>
                  <a:pt x="545973" y="61721"/>
                </a:lnTo>
                <a:lnTo>
                  <a:pt x="545973" y="59181"/>
                </a:lnTo>
                <a:lnTo>
                  <a:pt x="542290" y="56133"/>
                </a:lnTo>
                <a:lnTo>
                  <a:pt x="538480" y="55625"/>
                </a:lnTo>
                <a:close/>
              </a:path>
              <a:path w="546100" h="268604">
                <a:moveTo>
                  <a:pt x="529463" y="55371"/>
                </a:moveTo>
                <a:lnTo>
                  <a:pt x="424560" y="55371"/>
                </a:lnTo>
                <a:lnTo>
                  <a:pt x="428371" y="55625"/>
                </a:lnTo>
                <a:lnTo>
                  <a:pt x="526923" y="55625"/>
                </a:lnTo>
                <a:lnTo>
                  <a:pt x="529463" y="55371"/>
                </a:lnTo>
                <a:close/>
              </a:path>
            </a:pathLst>
          </a:custGeom>
          <a:solidFill>
            <a:srgbClr val="00000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511797" y="3963670"/>
            <a:ext cx="3302507" cy="229107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11797" y="4359909"/>
            <a:ext cx="3846322" cy="284733"/>
          </a:xfrm>
          <a:prstGeom prst="rect">
            <a:avLst/>
          </a:prstGeom>
        </p:spPr>
      </p:pic>
      <p:sp>
        <p:nvSpPr>
          <p:cNvPr id="13" name="object 13"/>
          <p:cNvSpPr/>
          <p:nvPr/>
        </p:nvSpPr>
        <p:spPr>
          <a:xfrm>
            <a:off x="6511798" y="4757420"/>
            <a:ext cx="3161030" cy="283845"/>
          </a:xfrm>
          <a:custGeom>
            <a:avLst/>
            <a:gdLst/>
            <a:ahLst/>
            <a:cxnLst/>
            <a:rect l="l" t="t" r="r" b="b"/>
            <a:pathLst>
              <a:path w="3161029" h="283845">
                <a:moveTo>
                  <a:pt x="160655" y="117221"/>
                </a:moveTo>
                <a:lnTo>
                  <a:pt x="154178" y="74930"/>
                </a:lnTo>
                <a:lnTo>
                  <a:pt x="131445" y="39890"/>
                </a:lnTo>
                <a:lnTo>
                  <a:pt x="131445" y="118364"/>
                </a:lnTo>
                <a:lnTo>
                  <a:pt x="131152" y="128676"/>
                </a:lnTo>
                <a:lnTo>
                  <a:pt x="121094" y="169519"/>
                </a:lnTo>
                <a:lnTo>
                  <a:pt x="90043" y="196596"/>
                </a:lnTo>
                <a:lnTo>
                  <a:pt x="56375" y="201549"/>
                </a:lnTo>
                <a:lnTo>
                  <a:pt x="27800" y="201549"/>
                </a:lnTo>
                <a:lnTo>
                  <a:pt x="27800" y="38989"/>
                </a:lnTo>
                <a:lnTo>
                  <a:pt x="56007" y="38989"/>
                </a:lnTo>
                <a:lnTo>
                  <a:pt x="97980" y="48221"/>
                </a:lnTo>
                <a:lnTo>
                  <a:pt x="124841" y="79794"/>
                </a:lnTo>
                <a:lnTo>
                  <a:pt x="131406" y="117221"/>
                </a:lnTo>
                <a:lnTo>
                  <a:pt x="131445" y="118364"/>
                </a:lnTo>
                <a:lnTo>
                  <a:pt x="131445" y="39890"/>
                </a:lnTo>
                <a:lnTo>
                  <a:pt x="130479" y="38989"/>
                </a:lnTo>
                <a:lnTo>
                  <a:pt x="93624" y="19786"/>
                </a:lnTo>
                <a:lnTo>
                  <a:pt x="57658" y="15875"/>
                </a:lnTo>
                <a:lnTo>
                  <a:pt x="7874" y="15875"/>
                </a:lnTo>
                <a:lnTo>
                  <a:pt x="5448" y="16637"/>
                </a:lnTo>
                <a:lnTo>
                  <a:pt x="3302" y="18288"/>
                </a:lnTo>
                <a:lnTo>
                  <a:pt x="1143" y="20066"/>
                </a:lnTo>
                <a:lnTo>
                  <a:pt x="0" y="22987"/>
                </a:lnTo>
                <a:lnTo>
                  <a:pt x="0" y="217678"/>
                </a:lnTo>
                <a:lnTo>
                  <a:pt x="1143" y="220599"/>
                </a:lnTo>
                <a:lnTo>
                  <a:pt x="5448" y="223901"/>
                </a:lnTo>
                <a:lnTo>
                  <a:pt x="7874" y="224790"/>
                </a:lnTo>
                <a:lnTo>
                  <a:pt x="54597" y="224790"/>
                </a:lnTo>
                <a:lnTo>
                  <a:pt x="100698" y="218186"/>
                </a:lnTo>
                <a:lnTo>
                  <a:pt x="129743" y="201549"/>
                </a:lnTo>
                <a:lnTo>
                  <a:pt x="133477" y="198247"/>
                </a:lnTo>
                <a:lnTo>
                  <a:pt x="153670" y="164592"/>
                </a:lnTo>
                <a:lnTo>
                  <a:pt x="160616" y="118364"/>
                </a:lnTo>
                <a:lnTo>
                  <a:pt x="160655" y="117221"/>
                </a:lnTo>
                <a:close/>
              </a:path>
              <a:path w="3161029" h="283845">
                <a:moveTo>
                  <a:pt x="332613" y="69215"/>
                </a:moveTo>
                <a:lnTo>
                  <a:pt x="320205" y="38735"/>
                </a:lnTo>
                <a:lnTo>
                  <a:pt x="315722" y="33274"/>
                </a:lnTo>
                <a:lnTo>
                  <a:pt x="310769" y="29210"/>
                </a:lnTo>
                <a:lnTo>
                  <a:pt x="303403" y="24892"/>
                </a:lnTo>
                <a:lnTo>
                  <a:pt x="303403" y="70739"/>
                </a:lnTo>
                <a:lnTo>
                  <a:pt x="303403" y="85598"/>
                </a:lnTo>
                <a:lnTo>
                  <a:pt x="302387" y="91313"/>
                </a:lnTo>
                <a:lnTo>
                  <a:pt x="298577" y="101981"/>
                </a:lnTo>
                <a:lnTo>
                  <a:pt x="295656" y="106553"/>
                </a:lnTo>
                <a:lnTo>
                  <a:pt x="291846" y="110363"/>
                </a:lnTo>
                <a:lnTo>
                  <a:pt x="288163" y="114173"/>
                </a:lnTo>
                <a:lnTo>
                  <a:pt x="283464" y="117221"/>
                </a:lnTo>
                <a:lnTo>
                  <a:pt x="272415" y="121539"/>
                </a:lnTo>
                <a:lnTo>
                  <a:pt x="265430" y="122555"/>
                </a:lnTo>
                <a:lnTo>
                  <a:pt x="232029" y="122555"/>
                </a:lnTo>
                <a:lnTo>
                  <a:pt x="232029" y="38735"/>
                </a:lnTo>
                <a:lnTo>
                  <a:pt x="262382" y="38735"/>
                </a:lnTo>
                <a:lnTo>
                  <a:pt x="301752" y="63754"/>
                </a:lnTo>
                <a:lnTo>
                  <a:pt x="303403" y="70739"/>
                </a:lnTo>
                <a:lnTo>
                  <a:pt x="303403" y="24892"/>
                </a:lnTo>
                <a:lnTo>
                  <a:pt x="264414" y="15875"/>
                </a:lnTo>
                <a:lnTo>
                  <a:pt x="212344" y="15875"/>
                </a:lnTo>
                <a:lnTo>
                  <a:pt x="209804" y="16764"/>
                </a:lnTo>
                <a:lnTo>
                  <a:pt x="205359" y="20447"/>
                </a:lnTo>
                <a:lnTo>
                  <a:pt x="204216" y="23495"/>
                </a:lnTo>
                <a:lnTo>
                  <a:pt x="204216" y="221488"/>
                </a:lnTo>
                <a:lnTo>
                  <a:pt x="204470" y="222250"/>
                </a:lnTo>
                <a:lnTo>
                  <a:pt x="205232" y="223520"/>
                </a:lnTo>
                <a:lnTo>
                  <a:pt x="205994" y="224028"/>
                </a:lnTo>
                <a:lnTo>
                  <a:pt x="207137" y="224409"/>
                </a:lnTo>
                <a:lnTo>
                  <a:pt x="208153" y="224790"/>
                </a:lnTo>
                <a:lnTo>
                  <a:pt x="209677" y="225044"/>
                </a:lnTo>
                <a:lnTo>
                  <a:pt x="211455" y="225298"/>
                </a:lnTo>
                <a:lnTo>
                  <a:pt x="213233" y="225679"/>
                </a:lnTo>
                <a:lnTo>
                  <a:pt x="223012" y="225679"/>
                </a:lnTo>
                <a:lnTo>
                  <a:pt x="224790" y="225298"/>
                </a:lnTo>
                <a:lnTo>
                  <a:pt x="226568" y="225044"/>
                </a:lnTo>
                <a:lnTo>
                  <a:pt x="232029" y="221488"/>
                </a:lnTo>
                <a:lnTo>
                  <a:pt x="232029" y="145288"/>
                </a:lnTo>
                <a:lnTo>
                  <a:pt x="255778" y="145288"/>
                </a:lnTo>
                <a:lnTo>
                  <a:pt x="295732" y="137820"/>
                </a:lnTo>
                <a:lnTo>
                  <a:pt x="316725" y="122555"/>
                </a:lnTo>
                <a:lnTo>
                  <a:pt x="317169" y="122110"/>
                </a:lnTo>
                <a:lnTo>
                  <a:pt x="332155" y="85598"/>
                </a:lnTo>
                <a:lnTo>
                  <a:pt x="332511" y="79248"/>
                </a:lnTo>
                <a:lnTo>
                  <a:pt x="332613" y="69215"/>
                </a:lnTo>
                <a:close/>
              </a:path>
              <a:path w="3161029" h="283845">
                <a:moveTo>
                  <a:pt x="437261" y="143256"/>
                </a:moveTo>
                <a:lnTo>
                  <a:pt x="432435" y="132207"/>
                </a:lnTo>
                <a:lnTo>
                  <a:pt x="362204" y="132207"/>
                </a:lnTo>
                <a:lnTo>
                  <a:pt x="360680" y="133096"/>
                </a:lnTo>
                <a:lnTo>
                  <a:pt x="358775" y="136271"/>
                </a:lnTo>
                <a:lnTo>
                  <a:pt x="358267" y="139192"/>
                </a:lnTo>
                <a:lnTo>
                  <a:pt x="358267" y="147320"/>
                </a:lnTo>
                <a:lnTo>
                  <a:pt x="358775" y="150241"/>
                </a:lnTo>
                <a:lnTo>
                  <a:pt x="360680" y="153543"/>
                </a:lnTo>
                <a:lnTo>
                  <a:pt x="362204" y="154432"/>
                </a:lnTo>
                <a:lnTo>
                  <a:pt x="433451" y="154432"/>
                </a:lnTo>
                <a:lnTo>
                  <a:pt x="434848" y="153543"/>
                </a:lnTo>
                <a:lnTo>
                  <a:pt x="436753" y="150368"/>
                </a:lnTo>
                <a:lnTo>
                  <a:pt x="437261" y="147447"/>
                </a:lnTo>
                <a:lnTo>
                  <a:pt x="437261" y="143256"/>
                </a:lnTo>
                <a:close/>
              </a:path>
              <a:path w="3161029" h="283845">
                <a:moveTo>
                  <a:pt x="576707" y="193167"/>
                </a:moveTo>
                <a:lnTo>
                  <a:pt x="576453" y="191516"/>
                </a:lnTo>
                <a:lnTo>
                  <a:pt x="576376" y="191135"/>
                </a:lnTo>
                <a:lnTo>
                  <a:pt x="576300" y="190754"/>
                </a:lnTo>
                <a:lnTo>
                  <a:pt x="576199" y="190246"/>
                </a:lnTo>
                <a:lnTo>
                  <a:pt x="575437" y="188214"/>
                </a:lnTo>
                <a:lnTo>
                  <a:pt x="575056" y="187452"/>
                </a:lnTo>
                <a:lnTo>
                  <a:pt x="574421" y="187071"/>
                </a:lnTo>
                <a:lnTo>
                  <a:pt x="573913" y="186563"/>
                </a:lnTo>
                <a:lnTo>
                  <a:pt x="573278" y="186309"/>
                </a:lnTo>
                <a:lnTo>
                  <a:pt x="571246" y="186309"/>
                </a:lnTo>
                <a:lnTo>
                  <a:pt x="569468" y="187325"/>
                </a:lnTo>
                <a:lnTo>
                  <a:pt x="567182" y="189230"/>
                </a:lnTo>
                <a:lnTo>
                  <a:pt x="564769" y="191135"/>
                </a:lnTo>
                <a:lnTo>
                  <a:pt x="561975" y="193167"/>
                </a:lnTo>
                <a:lnTo>
                  <a:pt x="555117" y="197739"/>
                </a:lnTo>
                <a:lnTo>
                  <a:pt x="551180" y="199898"/>
                </a:lnTo>
                <a:lnTo>
                  <a:pt x="546481" y="201803"/>
                </a:lnTo>
                <a:lnTo>
                  <a:pt x="541909" y="203835"/>
                </a:lnTo>
                <a:lnTo>
                  <a:pt x="536575" y="204724"/>
                </a:lnTo>
                <a:lnTo>
                  <a:pt x="523875" y="204724"/>
                </a:lnTo>
                <a:lnTo>
                  <a:pt x="518160" y="203581"/>
                </a:lnTo>
                <a:lnTo>
                  <a:pt x="513207" y="201295"/>
                </a:lnTo>
                <a:lnTo>
                  <a:pt x="508127" y="199009"/>
                </a:lnTo>
                <a:lnTo>
                  <a:pt x="489966" y="157734"/>
                </a:lnTo>
                <a:lnTo>
                  <a:pt x="489966" y="148463"/>
                </a:lnTo>
                <a:lnTo>
                  <a:pt x="500189" y="105664"/>
                </a:lnTo>
                <a:lnTo>
                  <a:pt x="529717" y="90805"/>
                </a:lnTo>
                <a:lnTo>
                  <a:pt x="535940" y="90805"/>
                </a:lnTo>
                <a:lnTo>
                  <a:pt x="541451" y="91719"/>
                </a:lnTo>
                <a:lnTo>
                  <a:pt x="550545" y="95250"/>
                </a:lnTo>
                <a:lnTo>
                  <a:pt x="554482" y="97155"/>
                </a:lnTo>
                <a:lnTo>
                  <a:pt x="557657" y="99314"/>
                </a:lnTo>
                <a:lnTo>
                  <a:pt x="560959" y="101473"/>
                </a:lnTo>
                <a:lnTo>
                  <a:pt x="563626" y="103505"/>
                </a:lnTo>
                <a:lnTo>
                  <a:pt x="566242" y="105664"/>
                </a:lnTo>
                <a:lnTo>
                  <a:pt x="568071" y="107061"/>
                </a:lnTo>
                <a:lnTo>
                  <a:pt x="569595" y="107823"/>
                </a:lnTo>
                <a:lnTo>
                  <a:pt x="572643" y="107823"/>
                </a:lnTo>
                <a:lnTo>
                  <a:pt x="573786" y="107061"/>
                </a:lnTo>
                <a:lnTo>
                  <a:pt x="575818" y="103759"/>
                </a:lnTo>
                <a:lnTo>
                  <a:pt x="576110" y="101473"/>
                </a:lnTo>
                <a:lnTo>
                  <a:pt x="576072" y="91719"/>
                </a:lnTo>
                <a:lnTo>
                  <a:pt x="539242" y="68707"/>
                </a:lnTo>
                <a:lnTo>
                  <a:pt x="534670" y="68326"/>
                </a:lnTo>
                <a:lnTo>
                  <a:pt x="530098" y="68326"/>
                </a:lnTo>
                <a:lnTo>
                  <a:pt x="520687" y="68707"/>
                </a:lnTo>
                <a:lnTo>
                  <a:pt x="522262" y="68707"/>
                </a:lnTo>
                <a:lnTo>
                  <a:pt x="516166" y="69494"/>
                </a:lnTo>
                <a:lnTo>
                  <a:pt x="481838" y="87757"/>
                </a:lnTo>
                <a:lnTo>
                  <a:pt x="463588" y="129882"/>
                </a:lnTo>
                <a:lnTo>
                  <a:pt x="462280" y="149860"/>
                </a:lnTo>
                <a:lnTo>
                  <a:pt x="462495" y="157734"/>
                </a:lnTo>
                <a:lnTo>
                  <a:pt x="471779" y="196507"/>
                </a:lnTo>
                <a:lnTo>
                  <a:pt x="505472" y="225005"/>
                </a:lnTo>
                <a:lnTo>
                  <a:pt x="527050" y="227838"/>
                </a:lnTo>
                <a:lnTo>
                  <a:pt x="532003" y="227838"/>
                </a:lnTo>
                <a:lnTo>
                  <a:pt x="568960" y="215265"/>
                </a:lnTo>
                <a:lnTo>
                  <a:pt x="575183" y="209169"/>
                </a:lnTo>
                <a:lnTo>
                  <a:pt x="575564" y="208534"/>
                </a:lnTo>
                <a:lnTo>
                  <a:pt x="575945" y="207645"/>
                </a:lnTo>
                <a:lnTo>
                  <a:pt x="576453" y="205867"/>
                </a:lnTo>
                <a:lnTo>
                  <a:pt x="576580" y="204724"/>
                </a:lnTo>
                <a:lnTo>
                  <a:pt x="576694" y="203581"/>
                </a:lnTo>
                <a:lnTo>
                  <a:pt x="576707" y="193167"/>
                </a:lnTo>
                <a:close/>
              </a:path>
              <a:path w="3161029" h="283845">
                <a:moveTo>
                  <a:pt x="719074" y="154559"/>
                </a:moveTo>
                <a:lnTo>
                  <a:pt x="719023" y="113538"/>
                </a:lnTo>
                <a:lnTo>
                  <a:pt x="718058" y="105918"/>
                </a:lnTo>
                <a:lnTo>
                  <a:pt x="713994" y="92329"/>
                </a:lnTo>
                <a:lnTo>
                  <a:pt x="712482" y="89789"/>
                </a:lnTo>
                <a:lnTo>
                  <a:pt x="710692" y="86741"/>
                </a:lnTo>
                <a:lnTo>
                  <a:pt x="706247" y="82296"/>
                </a:lnTo>
                <a:lnTo>
                  <a:pt x="701675" y="77597"/>
                </a:lnTo>
                <a:lnTo>
                  <a:pt x="695706" y="74041"/>
                </a:lnTo>
                <a:lnTo>
                  <a:pt x="661797" y="68199"/>
                </a:lnTo>
                <a:lnTo>
                  <a:pt x="656082" y="68199"/>
                </a:lnTo>
                <a:lnTo>
                  <a:pt x="614045" y="80645"/>
                </a:lnTo>
                <a:lnTo>
                  <a:pt x="606933" y="97536"/>
                </a:lnTo>
                <a:lnTo>
                  <a:pt x="607085" y="98425"/>
                </a:lnTo>
                <a:lnTo>
                  <a:pt x="607187" y="98933"/>
                </a:lnTo>
                <a:lnTo>
                  <a:pt x="607314" y="100330"/>
                </a:lnTo>
                <a:lnTo>
                  <a:pt x="607695" y="101346"/>
                </a:lnTo>
                <a:lnTo>
                  <a:pt x="608711" y="103124"/>
                </a:lnTo>
                <a:lnTo>
                  <a:pt x="609219" y="103759"/>
                </a:lnTo>
                <a:lnTo>
                  <a:pt x="609854" y="104140"/>
                </a:lnTo>
                <a:lnTo>
                  <a:pt x="610641" y="104775"/>
                </a:lnTo>
                <a:lnTo>
                  <a:pt x="613410" y="104775"/>
                </a:lnTo>
                <a:lnTo>
                  <a:pt x="615442" y="104013"/>
                </a:lnTo>
                <a:lnTo>
                  <a:pt x="618109" y="102489"/>
                </a:lnTo>
                <a:lnTo>
                  <a:pt x="620649" y="100965"/>
                </a:lnTo>
                <a:lnTo>
                  <a:pt x="623951" y="99187"/>
                </a:lnTo>
                <a:lnTo>
                  <a:pt x="631825" y="95377"/>
                </a:lnTo>
                <a:lnTo>
                  <a:pt x="636397" y="93726"/>
                </a:lnTo>
                <a:lnTo>
                  <a:pt x="641159" y="92329"/>
                </a:lnTo>
                <a:lnTo>
                  <a:pt x="646811" y="90551"/>
                </a:lnTo>
                <a:lnTo>
                  <a:pt x="652780" y="89789"/>
                </a:lnTo>
                <a:lnTo>
                  <a:pt x="665480" y="89789"/>
                </a:lnTo>
                <a:lnTo>
                  <a:pt x="689533" y="104775"/>
                </a:lnTo>
                <a:lnTo>
                  <a:pt x="689610" y="104902"/>
                </a:lnTo>
                <a:lnTo>
                  <a:pt x="690753" y="109220"/>
                </a:lnTo>
                <a:lnTo>
                  <a:pt x="692023" y="113538"/>
                </a:lnTo>
                <a:lnTo>
                  <a:pt x="692531" y="118491"/>
                </a:lnTo>
                <a:lnTo>
                  <a:pt x="692531" y="135382"/>
                </a:lnTo>
                <a:lnTo>
                  <a:pt x="692531" y="154559"/>
                </a:lnTo>
                <a:lnTo>
                  <a:pt x="692531" y="185420"/>
                </a:lnTo>
                <a:lnTo>
                  <a:pt x="686054" y="192659"/>
                </a:lnTo>
                <a:lnTo>
                  <a:pt x="679704" y="198120"/>
                </a:lnTo>
                <a:lnTo>
                  <a:pt x="667766" y="205232"/>
                </a:lnTo>
                <a:lnTo>
                  <a:pt x="661289" y="207010"/>
                </a:lnTo>
                <a:lnTo>
                  <a:pt x="645668" y="207010"/>
                </a:lnTo>
                <a:lnTo>
                  <a:pt x="638937" y="204851"/>
                </a:lnTo>
                <a:lnTo>
                  <a:pt x="634238" y="200279"/>
                </a:lnTo>
                <a:lnTo>
                  <a:pt x="629412" y="195834"/>
                </a:lnTo>
                <a:lnTo>
                  <a:pt x="626999" y="189865"/>
                </a:lnTo>
                <a:lnTo>
                  <a:pt x="626999" y="177927"/>
                </a:lnTo>
                <a:lnTo>
                  <a:pt x="650748" y="156464"/>
                </a:lnTo>
                <a:lnTo>
                  <a:pt x="656082" y="155194"/>
                </a:lnTo>
                <a:lnTo>
                  <a:pt x="662432" y="154559"/>
                </a:lnTo>
                <a:lnTo>
                  <a:pt x="692531" y="154559"/>
                </a:lnTo>
                <a:lnTo>
                  <a:pt x="692531" y="135382"/>
                </a:lnTo>
                <a:lnTo>
                  <a:pt x="672592" y="135382"/>
                </a:lnTo>
                <a:lnTo>
                  <a:pt x="664324" y="135559"/>
                </a:lnTo>
                <a:lnTo>
                  <a:pt x="625348" y="143256"/>
                </a:lnTo>
                <a:lnTo>
                  <a:pt x="619125" y="147320"/>
                </a:lnTo>
                <a:lnTo>
                  <a:pt x="612902" y="151257"/>
                </a:lnTo>
                <a:lnTo>
                  <a:pt x="608076" y="156210"/>
                </a:lnTo>
                <a:lnTo>
                  <a:pt x="604774" y="162306"/>
                </a:lnTo>
                <a:lnTo>
                  <a:pt x="601345" y="168275"/>
                </a:lnTo>
                <a:lnTo>
                  <a:pt x="599694" y="175387"/>
                </a:lnTo>
                <a:lnTo>
                  <a:pt x="599694" y="190627"/>
                </a:lnTo>
                <a:lnTo>
                  <a:pt x="600964" y="196850"/>
                </a:lnTo>
                <a:lnTo>
                  <a:pt x="603377" y="202311"/>
                </a:lnTo>
                <a:lnTo>
                  <a:pt x="605790" y="207899"/>
                </a:lnTo>
                <a:lnTo>
                  <a:pt x="642493" y="227838"/>
                </a:lnTo>
                <a:lnTo>
                  <a:pt x="658876" y="227838"/>
                </a:lnTo>
                <a:lnTo>
                  <a:pt x="695426" y="207010"/>
                </a:lnTo>
                <a:lnTo>
                  <a:pt x="696087" y="206375"/>
                </a:lnTo>
                <a:lnTo>
                  <a:pt x="696087" y="222250"/>
                </a:lnTo>
                <a:lnTo>
                  <a:pt x="696353" y="222885"/>
                </a:lnTo>
                <a:lnTo>
                  <a:pt x="705993" y="225933"/>
                </a:lnTo>
                <a:lnTo>
                  <a:pt x="709485" y="225933"/>
                </a:lnTo>
                <a:lnTo>
                  <a:pt x="719074" y="222250"/>
                </a:lnTo>
                <a:lnTo>
                  <a:pt x="719074" y="206375"/>
                </a:lnTo>
                <a:lnTo>
                  <a:pt x="719074" y="154559"/>
                </a:lnTo>
                <a:close/>
              </a:path>
              <a:path w="3161029" h="283845">
                <a:moveTo>
                  <a:pt x="983615" y="120650"/>
                </a:moveTo>
                <a:lnTo>
                  <a:pt x="976350" y="91313"/>
                </a:lnTo>
                <a:lnTo>
                  <a:pt x="972693" y="86233"/>
                </a:lnTo>
                <a:lnTo>
                  <a:pt x="943102" y="68199"/>
                </a:lnTo>
                <a:lnTo>
                  <a:pt x="929894" y="68199"/>
                </a:lnTo>
                <a:lnTo>
                  <a:pt x="926084" y="68707"/>
                </a:lnTo>
                <a:lnTo>
                  <a:pt x="918337" y="70739"/>
                </a:lnTo>
                <a:lnTo>
                  <a:pt x="914400" y="72390"/>
                </a:lnTo>
                <a:lnTo>
                  <a:pt x="910463" y="74676"/>
                </a:lnTo>
                <a:lnTo>
                  <a:pt x="906399" y="76835"/>
                </a:lnTo>
                <a:lnTo>
                  <a:pt x="884047" y="96901"/>
                </a:lnTo>
                <a:lnTo>
                  <a:pt x="882269" y="92583"/>
                </a:lnTo>
                <a:lnTo>
                  <a:pt x="881570" y="91313"/>
                </a:lnTo>
                <a:lnTo>
                  <a:pt x="880110" y="88646"/>
                </a:lnTo>
                <a:lnTo>
                  <a:pt x="877570" y="85217"/>
                </a:lnTo>
                <a:lnTo>
                  <a:pt x="845312" y="68199"/>
                </a:lnTo>
                <a:lnTo>
                  <a:pt x="831469" y="68199"/>
                </a:lnTo>
                <a:lnTo>
                  <a:pt x="823099" y="70358"/>
                </a:lnTo>
                <a:lnTo>
                  <a:pt x="823366" y="70358"/>
                </a:lnTo>
                <a:lnTo>
                  <a:pt x="815759" y="74676"/>
                </a:lnTo>
                <a:lnTo>
                  <a:pt x="810133" y="78168"/>
                </a:lnTo>
                <a:lnTo>
                  <a:pt x="804227" y="82727"/>
                </a:lnTo>
                <a:lnTo>
                  <a:pt x="798220" y="88214"/>
                </a:lnTo>
                <a:lnTo>
                  <a:pt x="792099" y="94615"/>
                </a:lnTo>
                <a:lnTo>
                  <a:pt x="791972" y="73787"/>
                </a:lnTo>
                <a:lnTo>
                  <a:pt x="791591" y="73279"/>
                </a:lnTo>
                <a:lnTo>
                  <a:pt x="791210" y="72644"/>
                </a:lnTo>
                <a:lnTo>
                  <a:pt x="790575" y="72136"/>
                </a:lnTo>
                <a:lnTo>
                  <a:pt x="788797" y="71120"/>
                </a:lnTo>
                <a:lnTo>
                  <a:pt x="787654" y="70866"/>
                </a:lnTo>
                <a:lnTo>
                  <a:pt x="786879" y="70739"/>
                </a:lnTo>
                <a:lnTo>
                  <a:pt x="787781" y="70739"/>
                </a:lnTo>
                <a:lnTo>
                  <a:pt x="782815" y="70358"/>
                </a:lnTo>
                <a:lnTo>
                  <a:pt x="777240" y="70358"/>
                </a:lnTo>
                <a:lnTo>
                  <a:pt x="772668" y="70739"/>
                </a:lnTo>
                <a:lnTo>
                  <a:pt x="773430" y="70739"/>
                </a:lnTo>
                <a:lnTo>
                  <a:pt x="772668" y="70866"/>
                </a:lnTo>
                <a:lnTo>
                  <a:pt x="771525" y="71120"/>
                </a:lnTo>
                <a:lnTo>
                  <a:pt x="769493" y="72136"/>
                </a:lnTo>
                <a:lnTo>
                  <a:pt x="768858" y="72644"/>
                </a:lnTo>
                <a:lnTo>
                  <a:pt x="768705" y="73025"/>
                </a:lnTo>
                <a:lnTo>
                  <a:pt x="768604" y="73279"/>
                </a:lnTo>
                <a:lnTo>
                  <a:pt x="768223" y="73787"/>
                </a:lnTo>
                <a:lnTo>
                  <a:pt x="768223" y="222377"/>
                </a:lnTo>
                <a:lnTo>
                  <a:pt x="768604" y="222885"/>
                </a:lnTo>
                <a:lnTo>
                  <a:pt x="768985" y="223520"/>
                </a:lnTo>
                <a:lnTo>
                  <a:pt x="769747" y="224028"/>
                </a:lnTo>
                <a:lnTo>
                  <a:pt x="770763" y="224409"/>
                </a:lnTo>
                <a:lnTo>
                  <a:pt x="771779" y="224917"/>
                </a:lnTo>
                <a:lnTo>
                  <a:pt x="773176" y="225171"/>
                </a:lnTo>
                <a:lnTo>
                  <a:pt x="776605" y="225679"/>
                </a:lnTo>
                <a:lnTo>
                  <a:pt x="786257" y="225679"/>
                </a:lnTo>
                <a:lnTo>
                  <a:pt x="789686" y="225171"/>
                </a:lnTo>
                <a:lnTo>
                  <a:pt x="790956" y="224917"/>
                </a:lnTo>
                <a:lnTo>
                  <a:pt x="791972" y="224409"/>
                </a:lnTo>
                <a:lnTo>
                  <a:pt x="792988" y="224028"/>
                </a:lnTo>
                <a:lnTo>
                  <a:pt x="793623" y="223520"/>
                </a:lnTo>
                <a:lnTo>
                  <a:pt x="794512" y="222377"/>
                </a:lnTo>
                <a:lnTo>
                  <a:pt x="794766" y="221615"/>
                </a:lnTo>
                <a:lnTo>
                  <a:pt x="794766" y="119126"/>
                </a:lnTo>
                <a:lnTo>
                  <a:pt x="800112" y="112699"/>
                </a:lnTo>
                <a:lnTo>
                  <a:pt x="827532" y="91313"/>
                </a:lnTo>
                <a:lnTo>
                  <a:pt x="838581" y="91313"/>
                </a:lnTo>
                <a:lnTo>
                  <a:pt x="862584" y="126238"/>
                </a:lnTo>
                <a:lnTo>
                  <a:pt x="862711" y="222377"/>
                </a:lnTo>
                <a:lnTo>
                  <a:pt x="863092" y="222885"/>
                </a:lnTo>
                <a:lnTo>
                  <a:pt x="863473" y="223520"/>
                </a:lnTo>
                <a:lnTo>
                  <a:pt x="864235" y="224028"/>
                </a:lnTo>
                <a:lnTo>
                  <a:pt x="865251" y="224409"/>
                </a:lnTo>
                <a:lnTo>
                  <a:pt x="866267" y="224917"/>
                </a:lnTo>
                <a:lnTo>
                  <a:pt x="867664" y="225171"/>
                </a:lnTo>
                <a:lnTo>
                  <a:pt x="871220" y="225679"/>
                </a:lnTo>
                <a:lnTo>
                  <a:pt x="880491" y="225679"/>
                </a:lnTo>
                <a:lnTo>
                  <a:pt x="883920" y="225171"/>
                </a:lnTo>
                <a:lnTo>
                  <a:pt x="885317" y="224917"/>
                </a:lnTo>
                <a:lnTo>
                  <a:pt x="886333" y="224409"/>
                </a:lnTo>
                <a:lnTo>
                  <a:pt x="887349" y="224028"/>
                </a:lnTo>
                <a:lnTo>
                  <a:pt x="888111" y="223520"/>
                </a:lnTo>
                <a:lnTo>
                  <a:pt x="888492" y="222885"/>
                </a:lnTo>
                <a:lnTo>
                  <a:pt x="889000" y="222377"/>
                </a:lnTo>
                <a:lnTo>
                  <a:pt x="889127" y="119126"/>
                </a:lnTo>
                <a:lnTo>
                  <a:pt x="922020" y="91313"/>
                </a:lnTo>
                <a:lnTo>
                  <a:pt x="933069" y="91313"/>
                </a:lnTo>
                <a:lnTo>
                  <a:pt x="955167" y="115697"/>
                </a:lnTo>
                <a:lnTo>
                  <a:pt x="956310" y="120650"/>
                </a:lnTo>
                <a:lnTo>
                  <a:pt x="956818" y="126238"/>
                </a:lnTo>
                <a:lnTo>
                  <a:pt x="956818" y="221615"/>
                </a:lnTo>
                <a:lnTo>
                  <a:pt x="957072" y="222377"/>
                </a:lnTo>
                <a:lnTo>
                  <a:pt x="957961" y="223520"/>
                </a:lnTo>
                <a:lnTo>
                  <a:pt x="958596" y="224028"/>
                </a:lnTo>
                <a:lnTo>
                  <a:pt x="959612" y="224409"/>
                </a:lnTo>
                <a:lnTo>
                  <a:pt x="960755" y="224917"/>
                </a:lnTo>
                <a:lnTo>
                  <a:pt x="962025" y="225171"/>
                </a:lnTo>
                <a:lnTo>
                  <a:pt x="965454" y="225679"/>
                </a:lnTo>
                <a:lnTo>
                  <a:pt x="975106" y="225679"/>
                </a:lnTo>
                <a:lnTo>
                  <a:pt x="978535" y="225171"/>
                </a:lnTo>
                <a:lnTo>
                  <a:pt x="979932" y="224917"/>
                </a:lnTo>
                <a:lnTo>
                  <a:pt x="980948" y="224409"/>
                </a:lnTo>
                <a:lnTo>
                  <a:pt x="981837" y="224028"/>
                </a:lnTo>
                <a:lnTo>
                  <a:pt x="982599" y="223520"/>
                </a:lnTo>
                <a:lnTo>
                  <a:pt x="982980" y="222885"/>
                </a:lnTo>
                <a:lnTo>
                  <a:pt x="983488" y="222377"/>
                </a:lnTo>
                <a:lnTo>
                  <a:pt x="983615" y="221615"/>
                </a:lnTo>
                <a:lnTo>
                  <a:pt x="983615" y="120650"/>
                </a:lnTo>
                <a:close/>
              </a:path>
              <a:path w="3161029" h="283845">
                <a:moveTo>
                  <a:pt x="1165263" y="138010"/>
                </a:moveTo>
                <a:lnTo>
                  <a:pt x="1155166" y="96608"/>
                </a:lnTo>
                <a:lnTo>
                  <a:pt x="1137793" y="76504"/>
                </a:lnTo>
                <a:lnTo>
                  <a:pt x="1137793" y="141478"/>
                </a:lnTo>
                <a:lnTo>
                  <a:pt x="1137793" y="155702"/>
                </a:lnTo>
                <a:lnTo>
                  <a:pt x="1126109" y="192532"/>
                </a:lnTo>
                <a:lnTo>
                  <a:pt x="1117473" y="200025"/>
                </a:lnTo>
                <a:lnTo>
                  <a:pt x="1112647" y="203327"/>
                </a:lnTo>
                <a:lnTo>
                  <a:pt x="1106805" y="204978"/>
                </a:lnTo>
                <a:lnTo>
                  <a:pt x="1092835" y="204978"/>
                </a:lnTo>
                <a:lnTo>
                  <a:pt x="1058418" y="177292"/>
                </a:lnTo>
                <a:lnTo>
                  <a:pt x="1058418" y="119507"/>
                </a:lnTo>
                <a:lnTo>
                  <a:pt x="1088136" y="93599"/>
                </a:lnTo>
                <a:lnTo>
                  <a:pt x="1091565" y="92583"/>
                </a:lnTo>
                <a:lnTo>
                  <a:pt x="1094867" y="91567"/>
                </a:lnTo>
                <a:lnTo>
                  <a:pt x="1098296" y="91059"/>
                </a:lnTo>
                <a:lnTo>
                  <a:pt x="1108710" y="91059"/>
                </a:lnTo>
                <a:lnTo>
                  <a:pt x="1134999" y="120396"/>
                </a:lnTo>
                <a:lnTo>
                  <a:pt x="1137793" y="141478"/>
                </a:lnTo>
                <a:lnTo>
                  <a:pt x="1137793" y="76504"/>
                </a:lnTo>
                <a:lnTo>
                  <a:pt x="1133729" y="74295"/>
                </a:lnTo>
                <a:lnTo>
                  <a:pt x="1127887" y="71628"/>
                </a:lnTo>
                <a:lnTo>
                  <a:pt x="1121879" y="69850"/>
                </a:lnTo>
                <a:lnTo>
                  <a:pt x="1122235" y="69850"/>
                </a:lnTo>
                <a:lnTo>
                  <a:pt x="1115199" y="68707"/>
                </a:lnTo>
                <a:lnTo>
                  <a:pt x="1116952" y="68707"/>
                </a:lnTo>
                <a:lnTo>
                  <a:pt x="1106805" y="68199"/>
                </a:lnTo>
                <a:lnTo>
                  <a:pt x="1101979" y="68199"/>
                </a:lnTo>
                <a:lnTo>
                  <a:pt x="1097407" y="68707"/>
                </a:lnTo>
                <a:lnTo>
                  <a:pt x="1088161" y="71120"/>
                </a:lnTo>
                <a:lnTo>
                  <a:pt x="1088313" y="71120"/>
                </a:lnTo>
                <a:lnTo>
                  <a:pt x="1084453" y="72644"/>
                </a:lnTo>
                <a:lnTo>
                  <a:pt x="1080262" y="74803"/>
                </a:lnTo>
                <a:lnTo>
                  <a:pt x="1076071" y="77089"/>
                </a:lnTo>
                <a:lnTo>
                  <a:pt x="1072007" y="79883"/>
                </a:lnTo>
                <a:lnTo>
                  <a:pt x="1067943" y="83185"/>
                </a:lnTo>
                <a:lnTo>
                  <a:pt x="1063752" y="86487"/>
                </a:lnTo>
                <a:lnTo>
                  <a:pt x="1059561" y="90424"/>
                </a:lnTo>
                <a:lnTo>
                  <a:pt x="1055116" y="94996"/>
                </a:lnTo>
                <a:lnTo>
                  <a:pt x="1055090" y="74295"/>
                </a:lnTo>
                <a:lnTo>
                  <a:pt x="1050429" y="70878"/>
                </a:lnTo>
                <a:lnTo>
                  <a:pt x="1049274" y="70612"/>
                </a:lnTo>
                <a:lnTo>
                  <a:pt x="1045591" y="70358"/>
                </a:lnTo>
                <a:lnTo>
                  <a:pt x="1041146" y="70358"/>
                </a:lnTo>
                <a:lnTo>
                  <a:pt x="1037844" y="70612"/>
                </a:lnTo>
                <a:lnTo>
                  <a:pt x="1037463" y="70612"/>
                </a:lnTo>
                <a:lnTo>
                  <a:pt x="1036320" y="70866"/>
                </a:lnTo>
                <a:lnTo>
                  <a:pt x="1035177" y="71120"/>
                </a:lnTo>
                <a:lnTo>
                  <a:pt x="1034161" y="71501"/>
                </a:lnTo>
                <a:lnTo>
                  <a:pt x="1033145" y="72009"/>
                </a:lnTo>
                <a:lnTo>
                  <a:pt x="1032446" y="72644"/>
                </a:lnTo>
                <a:lnTo>
                  <a:pt x="1032256" y="73025"/>
                </a:lnTo>
                <a:lnTo>
                  <a:pt x="1031875" y="73660"/>
                </a:lnTo>
                <a:lnTo>
                  <a:pt x="1031875" y="280035"/>
                </a:lnTo>
                <a:lnTo>
                  <a:pt x="1032637" y="281305"/>
                </a:lnTo>
                <a:lnTo>
                  <a:pt x="1038479" y="283210"/>
                </a:lnTo>
                <a:lnTo>
                  <a:pt x="1040257" y="283464"/>
                </a:lnTo>
                <a:lnTo>
                  <a:pt x="1042416" y="283591"/>
                </a:lnTo>
                <a:lnTo>
                  <a:pt x="1047623" y="283591"/>
                </a:lnTo>
                <a:lnTo>
                  <a:pt x="1049909" y="283464"/>
                </a:lnTo>
                <a:lnTo>
                  <a:pt x="1051560" y="283210"/>
                </a:lnTo>
                <a:lnTo>
                  <a:pt x="1053338" y="283083"/>
                </a:lnTo>
                <a:lnTo>
                  <a:pt x="1058418" y="279273"/>
                </a:lnTo>
                <a:lnTo>
                  <a:pt x="1058418" y="205867"/>
                </a:lnTo>
                <a:lnTo>
                  <a:pt x="1058545" y="205867"/>
                </a:lnTo>
                <a:lnTo>
                  <a:pt x="1079754" y="222504"/>
                </a:lnTo>
                <a:lnTo>
                  <a:pt x="1083310" y="224409"/>
                </a:lnTo>
                <a:lnTo>
                  <a:pt x="1086866" y="225679"/>
                </a:lnTo>
                <a:lnTo>
                  <a:pt x="1094193" y="227482"/>
                </a:lnTo>
                <a:lnTo>
                  <a:pt x="1094346" y="227482"/>
                </a:lnTo>
                <a:lnTo>
                  <a:pt x="1098169" y="227838"/>
                </a:lnTo>
                <a:lnTo>
                  <a:pt x="1102487" y="227838"/>
                </a:lnTo>
                <a:lnTo>
                  <a:pt x="1109814" y="227482"/>
                </a:lnTo>
                <a:lnTo>
                  <a:pt x="1144981" y="210820"/>
                </a:lnTo>
                <a:lnTo>
                  <a:pt x="1149819" y="204978"/>
                </a:lnTo>
                <a:lnTo>
                  <a:pt x="1152982" y="200279"/>
                </a:lnTo>
                <a:lnTo>
                  <a:pt x="1164424" y="163893"/>
                </a:lnTo>
                <a:lnTo>
                  <a:pt x="1165161" y="155702"/>
                </a:lnTo>
                <a:lnTo>
                  <a:pt x="1165263" y="138010"/>
                </a:lnTo>
                <a:close/>
              </a:path>
              <a:path w="3161029" h="283845">
                <a:moveTo>
                  <a:pt x="1382903" y="193167"/>
                </a:moveTo>
                <a:lnTo>
                  <a:pt x="1382649" y="191516"/>
                </a:lnTo>
                <a:lnTo>
                  <a:pt x="1382572" y="191135"/>
                </a:lnTo>
                <a:lnTo>
                  <a:pt x="1382496" y="190754"/>
                </a:lnTo>
                <a:lnTo>
                  <a:pt x="1382395" y="190246"/>
                </a:lnTo>
                <a:lnTo>
                  <a:pt x="1381633" y="188214"/>
                </a:lnTo>
                <a:lnTo>
                  <a:pt x="1381252" y="187452"/>
                </a:lnTo>
                <a:lnTo>
                  <a:pt x="1380617" y="187071"/>
                </a:lnTo>
                <a:lnTo>
                  <a:pt x="1380109" y="186563"/>
                </a:lnTo>
                <a:lnTo>
                  <a:pt x="1379474" y="186309"/>
                </a:lnTo>
                <a:lnTo>
                  <a:pt x="1377442" y="186309"/>
                </a:lnTo>
                <a:lnTo>
                  <a:pt x="1375664" y="187325"/>
                </a:lnTo>
                <a:lnTo>
                  <a:pt x="1373378" y="189230"/>
                </a:lnTo>
                <a:lnTo>
                  <a:pt x="1370965" y="191135"/>
                </a:lnTo>
                <a:lnTo>
                  <a:pt x="1368171" y="193167"/>
                </a:lnTo>
                <a:lnTo>
                  <a:pt x="1361313" y="197739"/>
                </a:lnTo>
                <a:lnTo>
                  <a:pt x="1357376" y="199898"/>
                </a:lnTo>
                <a:lnTo>
                  <a:pt x="1352677" y="201803"/>
                </a:lnTo>
                <a:lnTo>
                  <a:pt x="1348105" y="203835"/>
                </a:lnTo>
                <a:lnTo>
                  <a:pt x="1342771" y="204724"/>
                </a:lnTo>
                <a:lnTo>
                  <a:pt x="1330071" y="204724"/>
                </a:lnTo>
                <a:lnTo>
                  <a:pt x="1324356" y="203581"/>
                </a:lnTo>
                <a:lnTo>
                  <a:pt x="1319403" y="201295"/>
                </a:lnTo>
                <a:lnTo>
                  <a:pt x="1314323" y="199009"/>
                </a:lnTo>
                <a:lnTo>
                  <a:pt x="1296162" y="157734"/>
                </a:lnTo>
                <a:lnTo>
                  <a:pt x="1296162" y="148463"/>
                </a:lnTo>
                <a:lnTo>
                  <a:pt x="1306385" y="105664"/>
                </a:lnTo>
                <a:lnTo>
                  <a:pt x="1335913" y="90805"/>
                </a:lnTo>
                <a:lnTo>
                  <a:pt x="1342136" y="90805"/>
                </a:lnTo>
                <a:lnTo>
                  <a:pt x="1347647" y="91719"/>
                </a:lnTo>
                <a:lnTo>
                  <a:pt x="1356741" y="95250"/>
                </a:lnTo>
                <a:lnTo>
                  <a:pt x="1360678" y="97155"/>
                </a:lnTo>
                <a:lnTo>
                  <a:pt x="1363853" y="99314"/>
                </a:lnTo>
                <a:lnTo>
                  <a:pt x="1367155" y="101473"/>
                </a:lnTo>
                <a:lnTo>
                  <a:pt x="1369822" y="103505"/>
                </a:lnTo>
                <a:lnTo>
                  <a:pt x="1372438" y="105664"/>
                </a:lnTo>
                <a:lnTo>
                  <a:pt x="1374254" y="107061"/>
                </a:lnTo>
                <a:lnTo>
                  <a:pt x="1375791" y="107823"/>
                </a:lnTo>
                <a:lnTo>
                  <a:pt x="1378839" y="107823"/>
                </a:lnTo>
                <a:lnTo>
                  <a:pt x="1379982" y="107061"/>
                </a:lnTo>
                <a:lnTo>
                  <a:pt x="1382014" y="103759"/>
                </a:lnTo>
                <a:lnTo>
                  <a:pt x="1382306" y="101473"/>
                </a:lnTo>
                <a:lnTo>
                  <a:pt x="1382268" y="91719"/>
                </a:lnTo>
                <a:lnTo>
                  <a:pt x="1382179" y="90805"/>
                </a:lnTo>
                <a:lnTo>
                  <a:pt x="1382014" y="89281"/>
                </a:lnTo>
                <a:lnTo>
                  <a:pt x="1381633" y="88265"/>
                </a:lnTo>
                <a:lnTo>
                  <a:pt x="1381506" y="87757"/>
                </a:lnTo>
                <a:lnTo>
                  <a:pt x="1381379" y="87249"/>
                </a:lnTo>
                <a:lnTo>
                  <a:pt x="1380871" y="86360"/>
                </a:lnTo>
                <a:lnTo>
                  <a:pt x="1380490" y="85598"/>
                </a:lnTo>
                <a:lnTo>
                  <a:pt x="1345438" y="68707"/>
                </a:lnTo>
                <a:lnTo>
                  <a:pt x="1340866" y="68326"/>
                </a:lnTo>
                <a:lnTo>
                  <a:pt x="1336294" y="68326"/>
                </a:lnTo>
                <a:lnTo>
                  <a:pt x="1326883" y="68707"/>
                </a:lnTo>
                <a:lnTo>
                  <a:pt x="1328458" y="68707"/>
                </a:lnTo>
                <a:lnTo>
                  <a:pt x="1322362" y="69494"/>
                </a:lnTo>
                <a:lnTo>
                  <a:pt x="1288034" y="87757"/>
                </a:lnTo>
                <a:lnTo>
                  <a:pt x="1269784" y="129882"/>
                </a:lnTo>
                <a:lnTo>
                  <a:pt x="1268476" y="149860"/>
                </a:lnTo>
                <a:lnTo>
                  <a:pt x="1268691" y="157734"/>
                </a:lnTo>
                <a:lnTo>
                  <a:pt x="1277975" y="196507"/>
                </a:lnTo>
                <a:lnTo>
                  <a:pt x="1311668" y="225005"/>
                </a:lnTo>
                <a:lnTo>
                  <a:pt x="1333246" y="227838"/>
                </a:lnTo>
                <a:lnTo>
                  <a:pt x="1338199" y="227838"/>
                </a:lnTo>
                <a:lnTo>
                  <a:pt x="1375156" y="215265"/>
                </a:lnTo>
                <a:lnTo>
                  <a:pt x="1381379" y="209169"/>
                </a:lnTo>
                <a:lnTo>
                  <a:pt x="1381760" y="208534"/>
                </a:lnTo>
                <a:lnTo>
                  <a:pt x="1382141" y="207645"/>
                </a:lnTo>
                <a:lnTo>
                  <a:pt x="1382649" y="205867"/>
                </a:lnTo>
                <a:lnTo>
                  <a:pt x="1382776" y="204724"/>
                </a:lnTo>
                <a:lnTo>
                  <a:pt x="1382890" y="203581"/>
                </a:lnTo>
                <a:lnTo>
                  <a:pt x="1382903" y="193167"/>
                </a:lnTo>
                <a:close/>
              </a:path>
              <a:path w="3161029" h="283845">
                <a:moveTo>
                  <a:pt x="1543812" y="222377"/>
                </a:moveTo>
                <a:lnTo>
                  <a:pt x="1543761" y="124688"/>
                </a:lnTo>
                <a:lnTo>
                  <a:pt x="1543481" y="120650"/>
                </a:lnTo>
                <a:lnTo>
                  <a:pt x="1543367" y="119126"/>
                </a:lnTo>
                <a:lnTo>
                  <a:pt x="1543265" y="117729"/>
                </a:lnTo>
                <a:lnTo>
                  <a:pt x="1536280" y="91313"/>
                </a:lnTo>
                <a:lnTo>
                  <a:pt x="1528445" y="80772"/>
                </a:lnTo>
                <a:lnTo>
                  <a:pt x="1523111" y="76327"/>
                </a:lnTo>
                <a:lnTo>
                  <a:pt x="1509776" y="69850"/>
                </a:lnTo>
                <a:lnTo>
                  <a:pt x="1501648" y="68199"/>
                </a:lnTo>
                <a:lnTo>
                  <a:pt x="1484122" y="68199"/>
                </a:lnTo>
                <a:lnTo>
                  <a:pt x="1445514" y="92075"/>
                </a:lnTo>
                <a:lnTo>
                  <a:pt x="1445514" y="4191"/>
                </a:lnTo>
                <a:lnTo>
                  <a:pt x="1437005" y="0"/>
                </a:lnTo>
                <a:lnTo>
                  <a:pt x="1427353" y="0"/>
                </a:lnTo>
                <a:lnTo>
                  <a:pt x="1418971" y="3429"/>
                </a:lnTo>
                <a:lnTo>
                  <a:pt x="1418971" y="222377"/>
                </a:lnTo>
                <a:lnTo>
                  <a:pt x="1419352" y="222885"/>
                </a:lnTo>
                <a:lnTo>
                  <a:pt x="1419733" y="223520"/>
                </a:lnTo>
                <a:lnTo>
                  <a:pt x="1420495" y="224028"/>
                </a:lnTo>
                <a:lnTo>
                  <a:pt x="1421511" y="224409"/>
                </a:lnTo>
                <a:lnTo>
                  <a:pt x="1422527" y="224917"/>
                </a:lnTo>
                <a:lnTo>
                  <a:pt x="1423924" y="225171"/>
                </a:lnTo>
                <a:lnTo>
                  <a:pt x="1427353" y="225679"/>
                </a:lnTo>
                <a:lnTo>
                  <a:pt x="1437005" y="225679"/>
                </a:lnTo>
                <a:lnTo>
                  <a:pt x="1440434" y="225171"/>
                </a:lnTo>
                <a:lnTo>
                  <a:pt x="1441704" y="224917"/>
                </a:lnTo>
                <a:lnTo>
                  <a:pt x="1442720" y="224409"/>
                </a:lnTo>
                <a:lnTo>
                  <a:pt x="1443736" y="224028"/>
                </a:lnTo>
                <a:lnTo>
                  <a:pt x="1444371" y="223520"/>
                </a:lnTo>
                <a:lnTo>
                  <a:pt x="1445260" y="222377"/>
                </a:lnTo>
                <a:lnTo>
                  <a:pt x="1445514" y="221615"/>
                </a:lnTo>
                <a:lnTo>
                  <a:pt x="1445514" y="119126"/>
                </a:lnTo>
                <a:lnTo>
                  <a:pt x="1450886" y="112699"/>
                </a:lnTo>
                <a:lnTo>
                  <a:pt x="1479804" y="91313"/>
                </a:lnTo>
                <a:lnTo>
                  <a:pt x="1491615" y="91313"/>
                </a:lnTo>
                <a:lnTo>
                  <a:pt x="1515364" y="115697"/>
                </a:lnTo>
                <a:lnTo>
                  <a:pt x="1516634" y="120650"/>
                </a:lnTo>
                <a:lnTo>
                  <a:pt x="1517269" y="127381"/>
                </a:lnTo>
                <a:lnTo>
                  <a:pt x="1517269" y="221615"/>
                </a:lnTo>
                <a:lnTo>
                  <a:pt x="1517523" y="222377"/>
                </a:lnTo>
                <a:lnTo>
                  <a:pt x="1518031" y="222885"/>
                </a:lnTo>
                <a:lnTo>
                  <a:pt x="1518412" y="223520"/>
                </a:lnTo>
                <a:lnTo>
                  <a:pt x="1519047" y="224028"/>
                </a:lnTo>
                <a:lnTo>
                  <a:pt x="1520063" y="224409"/>
                </a:lnTo>
                <a:lnTo>
                  <a:pt x="1521079" y="224917"/>
                </a:lnTo>
                <a:lnTo>
                  <a:pt x="1522349" y="225171"/>
                </a:lnTo>
                <a:lnTo>
                  <a:pt x="1525778" y="225679"/>
                </a:lnTo>
                <a:lnTo>
                  <a:pt x="1535430" y="225679"/>
                </a:lnTo>
                <a:lnTo>
                  <a:pt x="1538859" y="225171"/>
                </a:lnTo>
                <a:lnTo>
                  <a:pt x="1540256" y="224917"/>
                </a:lnTo>
                <a:lnTo>
                  <a:pt x="1541272" y="224409"/>
                </a:lnTo>
                <a:lnTo>
                  <a:pt x="1542161" y="224028"/>
                </a:lnTo>
                <a:lnTo>
                  <a:pt x="1542923" y="223520"/>
                </a:lnTo>
                <a:lnTo>
                  <a:pt x="1543304" y="222885"/>
                </a:lnTo>
                <a:lnTo>
                  <a:pt x="1543812" y="222377"/>
                </a:lnTo>
                <a:close/>
              </a:path>
              <a:path w="3161029" h="283845">
                <a:moveTo>
                  <a:pt x="1619250" y="74676"/>
                </a:moveTo>
                <a:lnTo>
                  <a:pt x="1616456" y="71755"/>
                </a:lnTo>
                <a:lnTo>
                  <a:pt x="1615440" y="71247"/>
                </a:lnTo>
                <a:lnTo>
                  <a:pt x="1614170" y="70993"/>
                </a:lnTo>
                <a:lnTo>
                  <a:pt x="1610741" y="70485"/>
                </a:lnTo>
                <a:lnTo>
                  <a:pt x="1608455" y="70358"/>
                </a:lnTo>
                <a:lnTo>
                  <a:pt x="1603248" y="70358"/>
                </a:lnTo>
                <a:lnTo>
                  <a:pt x="1601089" y="70485"/>
                </a:lnTo>
                <a:lnTo>
                  <a:pt x="1597660" y="70993"/>
                </a:lnTo>
                <a:lnTo>
                  <a:pt x="1596263" y="71247"/>
                </a:lnTo>
                <a:lnTo>
                  <a:pt x="1595247" y="71755"/>
                </a:lnTo>
                <a:lnTo>
                  <a:pt x="1594231" y="72136"/>
                </a:lnTo>
                <a:lnTo>
                  <a:pt x="1593469" y="72644"/>
                </a:lnTo>
                <a:lnTo>
                  <a:pt x="1592707" y="73914"/>
                </a:lnTo>
                <a:lnTo>
                  <a:pt x="1592707" y="222377"/>
                </a:lnTo>
                <a:lnTo>
                  <a:pt x="1593088" y="222885"/>
                </a:lnTo>
                <a:lnTo>
                  <a:pt x="1593469" y="223520"/>
                </a:lnTo>
                <a:lnTo>
                  <a:pt x="1594231" y="224028"/>
                </a:lnTo>
                <a:lnTo>
                  <a:pt x="1595247" y="224409"/>
                </a:lnTo>
                <a:lnTo>
                  <a:pt x="1596263" y="224917"/>
                </a:lnTo>
                <a:lnTo>
                  <a:pt x="1597660" y="225171"/>
                </a:lnTo>
                <a:lnTo>
                  <a:pt x="1601089" y="225679"/>
                </a:lnTo>
                <a:lnTo>
                  <a:pt x="1610741" y="225679"/>
                </a:lnTo>
                <a:lnTo>
                  <a:pt x="1614170" y="225171"/>
                </a:lnTo>
                <a:lnTo>
                  <a:pt x="1615440" y="224917"/>
                </a:lnTo>
                <a:lnTo>
                  <a:pt x="1616456" y="224409"/>
                </a:lnTo>
                <a:lnTo>
                  <a:pt x="1617472" y="224028"/>
                </a:lnTo>
                <a:lnTo>
                  <a:pt x="1618107" y="223520"/>
                </a:lnTo>
                <a:lnTo>
                  <a:pt x="1618996" y="222377"/>
                </a:lnTo>
                <a:lnTo>
                  <a:pt x="1619250" y="221615"/>
                </a:lnTo>
                <a:lnTo>
                  <a:pt x="1619250" y="74676"/>
                </a:lnTo>
                <a:close/>
              </a:path>
              <a:path w="3161029" h="283845">
                <a:moveTo>
                  <a:pt x="1622298" y="20193"/>
                </a:moveTo>
                <a:lnTo>
                  <a:pt x="1621180" y="16129"/>
                </a:lnTo>
                <a:lnTo>
                  <a:pt x="1618742" y="13843"/>
                </a:lnTo>
                <a:lnTo>
                  <a:pt x="1616583" y="11684"/>
                </a:lnTo>
                <a:lnTo>
                  <a:pt x="1616456" y="11557"/>
                </a:lnTo>
                <a:lnTo>
                  <a:pt x="1612265" y="10541"/>
                </a:lnTo>
                <a:lnTo>
                  <a:pt x="1599565" y="10541"/>
                </a:lnTo>
                <a:lnTo>
                  <a:pt x="1589278" y="32766"/>
                </a:lnTo>
                <a:lnTo>
                  <a:pt x="1590548" y="36957"/>
                </a:lnTo>
                <a:lnTo>
                  <a:pt x="1592834" y="39116"/>
                </a:lnTo>
                <a:lnTo>
                  <a:pt x="1595120" y="41402"/>
                </a:lnTo>
                <a:lnTo>
                  <a:pt x="1599438" y="42545"/>
                </a:lnTo>
                <a:lnTo>
                  <a:pt x="1612011" y="42545"/>
                </a:lnTo>
                <a:lnTo>
                  <a:pt x="1616329" y="41402"/>
                </a:lnTo>
                <a:lnTo>
                  <a:pt x="1618742" y="39116"/>
                </a:lnTo>
                <a:lnTo>
                  <a:pt x="1620901" y="36957"/>
                </a:lnTo>
                <a:lnTo>
                  <a:pt x="1622247" y="32766"/>
                </a:lnTo>
                <a:lnTo>
                  <a:pt x="1622298" y="20193"/>
                </a:lnTo>
                <a:close/>
              </a:path>
              <a:path w="3161029" h="283845">
                <a:moveTo>
                  <a:pt x="1695450" y="4191"/>
                </a:moveTo>
                <a:lnTo>
                  <a:pt x="1686941" y="0"/>
                </a:lnTo>
                <a:lnTo>
                  <a:pt x="1677289" y="0"/>
                </a:lnTo>
                <a:lnTo>
                  <a:pt x="1668907" y="3429"/>
                </a:lnTo>
                <a:lnTo>
                  <a:pt x="1668907" y="222377"/>
                </a:lnTo>
                <a:lnTo>
                  <a:pt x="1669288" y="222885"/>
                </a:lnTo>
                <a:lnTo>
                  <a:pt x="1669669" y="223520"/>
                </a:lnTo>
                <a:lnTo>
                  <a:pt x="1670431" y="224028"/>
                </a:lnTo>
                <a:lnTo>
                  <a:pt x="1671447" y="224409"/>
                </a:lnTo>
                <a:lnTo>
                  <a:pt x="1672463" y="224917"/>
                </a:lnTo>
                <a:lnTo>
                  <a:pt x="1673860" y="225171"/>
                </a:lnTo>
                <a:lnTo>
                  <a:pt x="1677289" y="225679"/>
                </a:lnTo>
                <a:lnTo>
                  <a:pt x="1686941" y="225679"/>
                </a:lnTo>
                <a:lnTo>
                  <a:pt x="1690370" y="225171"/>
                </a:lnTo>
                <a:lnTo>
                  <a:pt x="1691640" y="224917"/>
                </a:lnTo>
                <a:lnTo>
                  <a:pt x="1692656" y="224409"/>
                </a:lnTo>
                <a:lnTo>
                  <a:pt x="1693672" y="224028"/>
                </a:lnTo>
                <a:lnTo>
                  <a:pt x="1694307" y="223520"/>
                </a:lnTo>
                <a:lnTo>
                  <a:pt x="1695196" y="222377"/>
                </a:lnTo>
                <a:lnTo>
                  <a:pt x="1695450" y="221615"/>
                </a:lnTo>
                <a:lnTo>
                  <a:pt x="1695450" y="4191"/>
                </a:lnTo>
                <a:close/>
              </a:path>
              <a:path w="3161029" h="283845">
                <a:moveTo>
                  <a:pt x="1869440" y="4953"/>
                </a:moveTo>
                <a:lnTo>
                  <a:pt x="1869186" y="4191"/>
                </a:lnTo>
                <a:lnTo>
                  <a:pt x="1868678" y="3429"/>
                </a:lnTo>
                <a:lnTo>
                  <a:pt x="1868297" y="2794"/>
                </a:lnTo>
                <a:lnTo>
                  <a:pt x="1867535" y="2286"/>
                </a:lnTo>
                <a:lnTo>
                  <a:pt x="1866519" y="1905"/>
                </a:lnTo>
                <a:lnTo>
                  <a:pt x="1865630" y="1524"/>
                </a:lnTo>
                <a:lnTo>
                  <a:pt x="1864233" y="1143"/>
                </a:lnTo>
                <a:lnTo>
                  <a:pt x="1860804" y="635"/>
                </a:lnTo>
                <a:lnTo>
                  <a:pt x="1858645" y="508"/>
                </a:lnTo>
                <a:lnTo>
                  <a:pt x="1853311" y="508"/>
                </a:lnTo>
                <a:lnTo>
                  <a:pt x="1851152" y="635"/>
                </a:lnTo>
                <a:lnTo>
                  <a:pt x="1847850" y="1143"/>
                </a:lnTo>
                <a:lnTo>
                  <a:pt x="1846453" y="1524"/>
                </a:lnTo>
                <a:lnTo>
                  <a:pt x="1845437" y="1905"/>
                </a:lnTo>
                <a:lnTo>
                  <a:pt x="1844294" y="2286"/>
                </a:lnTo>
                <a:lnTo>
                  <a:pt x="1843659" y="2794"/>
                </a:lnTo>
                <a:lnTo>
                  <a:pt x="1843278" y="3429"/>
                </a:lnTo>
                <a:lnTo>
                  <a:pt x="1842897" y="4191"/>
                </a:lnTo>
                <a:lnTo>
                  <a:pt x="1842643" y="4953"/>
                </a:lnTo>
                <a:lnTo>
                  <a:pt x="1842643" y="90170"/>
                </a:lnTo>
                <a:lnTo>
                  <a:pt x="1842643" y="118491"/>
                </a:lnTo>
                <a:lnTo>
                  <a:pt x="1842643" y="176657"/>
                </a:lnTo>
                <a:lnTo>
                  <a:pt x="1838452" y="181991"/>
                </a:lnTo>
                <a:lnTo>
                  <a:pt x="1834515" y="186436"/>
                </a:lnTo>
                <a:lnTo>
                  <a:pt x="1826895" y="193548"/>
                </a:lnTo>
                <a:lnTo>
                  <a:pt x="1823339" y="196596"/>
                </a:lnTo>
                <a:lnTo>
                  <a:pt x="1819910" y="198755"/>
                </a:lnTo>
                <a:lnTo>
                  <a:pt x="1816481" y="201041"/>
                </a:lnTo>
                <a:lnTo>
                  <a:pt x="1813052" y="202692"/>
                </a:lnTo>
                <a:lnTo>
                  <a:pt x="1809750" y="203581"/>
                </a:lnTo>
                <a:lnTo>
                  <a:pt x="1806448" y="204597"/>
                </a:lnTo>
                <a:lnTo>
                  <a:pt x="1803146" y="205105"/>
                </a:lnTo>
                <a:lnTo>
                  <a:pt x="1792605" y="205105"/>
                </a:lnTo>
                <a:lnTo>
                  <a:pt x="1787207" y="203581"/>
                </a:lnTo>
                <a:lnTo>
                  <a:pt x="1786940" y="203581"/>
                </a:lnTo>
                <a:lnTo>
                  <a:pt x="1763903" y="161417"/>
                </a:lnTo>
                <a:lnTo>
                  <a:pt x="1763395" y="154305"/>
                </a:lnTo>
                <a:lnTo>
                  <a:pt x="1763395" y="140081"/>
                </a:lnTo>
                <a:lnTo>
                  <a:pt x="1764030" y="133350"/>
                </a:lnTo>
                <a:lnTo>
                  <a:pt x="1765427" y="126619"/>
                </a:lnTo>
                <a:lnTo>
                  <a:pt x="1766697" y="119888"/>
                </a:lnTo>
                <a:lnTo>
                  <a:pt x="1768856" y="113919"/>
                </a:lnTo>
                <a:lnTo>
                  <a:pt x="1771865" y="108775"/>
                </a:lnTo>
                <a:lnTo>
                  <a:pt x="1774825" y="103378"/>
                </a:lnTo>
                <a:lnTo>
                  <a:pt x="1778635" y="99187"/>
                </a:lnTo>
                <a:lnTo>
                  <a:pt x="1783308" y="95897"/>
                </a:lnTo>
                <a:lnTo>
                  <a:pt x="1788160" y="92710"/>
                </a:lnTo>
                <a:lnTo>
                  <a:pt x="1793875" y="91059"/>
                </a:lnTo>
                <a:lnTo>
                  <a:pt x="1807972" y="91059"/>
                </a:lnTo>
                <a:lnTo>
                  <a:pt x="1842643" y="118491"/>
                </a:lnTo>
                <a:lnTo>
                  <a:pt x="1842643" y="90170"/>
                </a:lnTo>
                <a:lnTo>
                  <a:pt x="1806956" y="68199"/>
                </a:lnTo>
                <a:lnTo>
                  <a:pt x="1798447" y="68199"/>
                </a:lnTo>
                <a:lnTo>
                  <a:pt x="1760601" y="80873"/>
                </a:lnTo>
                <a:lnTo>
                  <a:pt x="1739773" y="116078"/>
                </a:lnTo>
                <a:lnTo>
                  <a:pt x="1736026" y="140081"/>
                </a:lnTo>
                <a:lnTo>
                  <a:pt x="1735963" y="140754"/>
                </a:lnTo>
                <a:lnTo>
                  <a:pt x="1735709" y="149860"/>
                </a:lnTo>
                <a:lnTo>
                  <a:pt x="1735823" y="154305"/>
                </a:lnTo>
                <a:lnTo>
                  <a:pt x="1735912" y="157683"/>
                </a:lnTo>
                <a:lnTo>
                  <a:pt x="1736547" y="165290"/>
                </a:lnTo>
                <a:lnTo>
                  <a:pt x="1737575" y="172732"/>
                </a:lnTo>
                <a:lnTo>
                  <a:pt x="1739011" y="179959"/>
                </a:lnTo>
                <a:lnTo>
                  <a:pt x="1740750" y="186436"/>
                </a:lnTo>
                <a:lnTo>
                  <a:pt x="1740865" y="186867"/>
                </a:lnTo>
                <a:lnTo>
                  <a:pt x="1767586" y="221615"/>
                </a:lnTo>
                <a:lnTo>
                  <a:pt x="1794891" y="227838"/>
                </a:lnTo>
                <a:lnTo>
                  <a:pt x="1801304" y="227457"/>
                </a:lnTo>
                <a:lnTo>
                  <a:pt x="1801825" y="227457"/>
                </a:lnTo>
                <a:lnTo>
                  <a:pt x="1839925" y="207416"/>
                </a:lnTo>
                <a:lnTo>
                  <a:pt x="1842185" y="205105"/>
                </a:lnTo>
                <a:lnTo>
                  <a:pt x="1845691" y="201549"/>
                </a:lnTo>
                <a:lnTo>
                  <a:pt x="1845691" y="221615"/>
                </a:lnTo>
                <a:lnTo>
                  <a:pt x="1845945" y="222377"/>
                </a:lnTo>
                <a:lnTo>
                  <a:pt x="1846326" y="223012"/>
                </a:lnTo>
                <a:lnTo>
                  <a:pt x="1846834" y="223647"/>
                </a:lnTo>
                <a:lnTo>
                  <a:pt x="1847469" y="224155"/>
                </a:lnTo>
                <a:lnTo>
                  <a:pt x="1848485" y="224536"/>
                </a:lnTo>
                <a:lnTo>
                  <a:pt x="1849374" y="224917"/>
                </a:lnTo>
                <a:lnTo>
                  <a:pt x="1850644" y="225171"/>
                </a:lnTo>
                <a:lnTo>
                  <a:pt x="1853692" y="225679"/>
                </a:lnTo>
                <a:lnTo>
                  <a:pt x="1861820" y="225679"/>
                </a:lnTo>
                <a:lnTo>
                  <a:pt x="1864868" y="225171"/>
                </a:lnTo>
                <a:lnTo>
                  <a:pt x="1866011" y="224917"/>
                </a:lnTo>
                <a:lnTo>
                  <a:pt x="1866900" y="224536"/>
                </a:lnTo>
                <a:lnTo>
                  <a:pt x="1867916" y="224155"/>
                </a:lnTo>
                <a:lnTo>
                  <a:pt x="1868551" y="223647"/>
                </a:lnTo>
                <a:lnTo>
                  <a:pt x="1869313" y="222377"/>
                </a:lnTo>
                <a:lnTo>
                  <a:pt x="1869440" y="221615"/>
                </a:lnTo>
                <a:lnTo>
                  <a:pt x="1869440" y="201549"/>
                </a:lnTo>
                <a:lnTo>
                  <a:pt x="1869440" y="91059"/>
                </a:lnTo>
                <a:lnTo>
                  <a:pt x="1869440" y="90170"/>
                </a:lnTo>
                <a:lnTo>
                  <a:pt x="1869440" y="4953"/>
                </a:lnTo>
                <a:close/>
              </a:path>
              <a:path w="3161029" h="283845">
                <a:moveTo>
                  <a:pt x="2083054" y="175006"/>
                </a:moveTo>
                <a:lnTo>
                  <a:pt x="2082152" y="170180"/>
                </a:lnTo>
                <a:lnTo>
                  <a:pt x="2082038" y="169545"/>
                </a:lnTo>
                <a:lnTo>
                  <a:pt x="2079879" y="165100"/>
                </a:lnTo>
                <a:lnTo>
                  <a:pt x="2059686" y="145161"/>
                </a:lnTo>
                <a:lnTo>
                  <a:pt x="2055241" y="142875"/>
                </a:lnTo>
                <a:lnTo>
                  <a:pt x="2050796" y="140843"/>
                </a:lnTo>
                <a:lnTo>
                  <a:pt x="2046224" y="139065"/>
                </a:lnTo>
                <a:lnTo>
                  <a:pt x="2041652" y="137160"/>
                </a:lnTo>
                <a:lnTo>
                  <a:pt x="2009267" y="114046"/>
                </a:lnTo>
                <a:lnTo>
                  <a:pt x="2009267" y="106807"/>
                </a:lnTo>
                <a:lnTo>
                  <a:pt x="2009902" y="104013"/>
                </a:lnTo>
                <a:lnTo>
                  <a:pt x="2011045" y="101473"/>
                </a:lnTo>
                <a:lnTo>
                  <a:pt x="2011959" y="99060"/>
                </a:lnTo>
                <a:lnTo>
                  <a:pt x="2024075" y="90551"/>
                </a:lnTo>
                <a:lnTo>
                  <a:pt x="2027555" y="89408"/>
                </a:lnTo>
                <a:lnTo>
                  <a:pt x="2026945" y="89408"/>
                </a:lnTo>
                <a:lnTo>
                  <a:pt x="2031873" y="88773"/>
                </a:lnTo>
                <a:lnTo>
                  <a:pt x="2041525" y="88773"/>
                </a:lnTo>
                <a:lnTo>
                  <a:pt x="2069084" y="99441"/>
                </a:lnTo>
                <a:lnTo>
                  <a:pt x="2070823" y="100076"/>
                </a:lnTo>
                <a:lnTo>
                  <a:pt x="2072208" y="100076"/>
                </a:lnTo>
                <a:lnTo>
                  <a:pt x="2073275" y="99441"/>
                </a:lnTo>
                <a:lnTo>
                  <a:pt x="2073783" y="99060"/>
                </a:lnTo>
                <a:lnTo>
                  <a:pt x="2074291" y="98425"/>
                </a:lnTo>
                <a:lnTo>
                  <a:pt x="2074545" y="97536"/>
                </a:lnTo>
                <a:lnTo>
                  <a:pt x="2074926" y="96647"/>
                </a:lnTo>
                <a:lnTo>
                  <a:pt x="2075256" y="95758"/>
                </a:lnTo>
                <a:lnTo>
                  <a:pt x="2075307" y="88773"/>
                </a:lnTo>
                <a:lnTo>
                  <a:pt x="2075307" y="83947"/>
                </a:lnTo>
                <a:lnTo>
                  <a:pt x="2075053" y="82931"/>
                </a:lnTo>
                <a:lnTo>
                  <a:pt x="2074926" y="82169"/>
                </a:lnTo>
                <a:lnTo>
                  <a:pt x="2074799" y="81280"/>
                </a:lnTo>
                <a:lnTo>
                  <a:pt x="2074545" y="80645"/>
                </a:lnTo>
                <a:lnTo>
                  <a:pt x="2074164" y="80010"/>
                </a:lnTo>
                <a:lnTo>
                  <a:pt x="2073783" y="79248"/>
                </a:lnTo>
                <a:lnTo>
                  <a:pt x="2073021" y="78486"/>
                </a:lnTo>
                <a:lnTo>
                  <a:pt x="2071878" y="77724"/>
                </a:lnTo>
                <a:lnTo>
                  <a:pt x="2070735" y="76835"/>
                </a:lnTo>
                <a:lnTo>
                  <a:pt x="2069084" y="75819"/>
                </a:lnTo>
                <a:lnTo>
                  <a:pt x="2066798" y="74676"/>
                </a:lnTo>
                <a:lnTo>
                  <a:pt x="2064639" y="73533"/>
                </a:lnTo>
                <a:lnTo>
                  <a:pt x="2040636" y="68199"/>
                </a:lnTo>
                <a:lnTo>
                  <a:pt x="2027936" y="68199"/>
                </a:lnTo>
                <a:lnTo>
                  <a:pt x="2020189" y="69342"/>
                </a:lnTo>
                <a:lnTo>
                  <a:pt x="2013585" y="71755"/>
                </a:lnTo>
                <a:lnTo>
                  <a:pt x="2006981" y="74041"/>
                </a:lnTo>
                <a:lnTo>
                  <a:pt x="2001393" y="77216"/>
                </a:lnTo>
                <a:lnTo>
                  <a:pt x="1996922" y="81280"/>
                </a:lnTo>
                <a:lnTo>
                  <a:pt x="1992630" y="85090"/>
                </a:lnTo>
                <a:lnTo>
                  <a:pt x="1989328" y="89662"/>
                </a:lnTo>
                <a:lnTo>
                  <a:pt x="1987042" y="94869"/>
                </a:lnTo>
                <a:lnTo>
                  <a:pt x="1984883" y="100076"/>
                </a:lnTo>
                <a:lnTo>
                  <a:pt x="1983740" y="105537"/>
                </a:lnTo>
                <a:lnTo>
                  <a:pt x="1983740" y="117729"/>
                </a:lnTo>
                <a:lnTo>
                  <a:pt x="1995297" y="139827"/>
                </a:lnTo>
                <a:lnTo>
                  <a:pt x="1998726" y="143256"/>
                </a:lnTo>
                <a:lnTo>
                  <a:pt x="2002536" y="146050"/>
                </a:lnTo>
                <a:lnTo>
                  <a:pt x="2006981" y="148336"/>
                </a:lnTo>
                <a:lnTo>
                  <a:pt x="2011299" y="150622"/>
                </a:lnTo>
                <a:lnTo>
                  <a:pt x="2015744" y="152781"/>
                </a:lnTo>
                <a:lnTo>
                  <a:pt x="2024888" y="156337"/>
                </a:lnTo>
                <a:lnTo>
                  <a:pt x="2029333" y="158115"/>
                </a:lnTo>
                <a:lnTo>
                  <a:pt x="2053590" y="172974"/>
                </a:lnTo>
                <a:lnTo>
                  <a:pt x="2055749" y="175768"/>
                </a:lnTo>
                <a:lnTo>
                  <a:pt x="2056765" y="179197"/>
                </a:lnTo>
                <a:lnTo>
                  <a:pt x="2056765" y="187325"/>
                </a:lnTo>
                <a:lnTo>
                  <a:pt x="2031111" y="206502"/>
                </a:lnTo>
                <a:lnTo>
                  <a:pt x="2020570" y="206502"/>
                </a:lnTo>
                <a:lnTo>
                  <a:pt x="2015236" y="205867"/>
                </a:lnTo>
                <a:lnTo>
                  <a:pt x="2010537" y="204343"/>
                </a:lnTo>
                <a:lnTo>
                  <a:pt x="2005965" y="202946"/>
                </a:lnTo>
                <a:lnTo>
                  <a:pt x="2001901" y="201295"/>
                </a:lnTo>
                <a:lnTo>
                  <a:pt x="1998599" y="199644"/>
                </a:lnTo>
                <a:lnTo>
                  <a:pt x="1992249" y="196342"/>
                </a:lnTo>
                <a:lnTo>
                  <a:pt x="1989963" y="194818"/>
                </a:lnTo>
                <a:lnTo>
                  <a:pt x="1988083" y="193675"/>
                </a:lnTo>
                <a:lnTo>
                  <a:pt x="1988261" y="193675"/>
                </a:lnTo>
                <a:lnTo>
                  <a:pt x="1986191" y="192786"/>
                </a:lnTo>
                <a:lnTo>
                  <a:pt x="1983359" y="192786"/>
                </a:lnTo>
                <a:lnTo>
                  <a:pt x="1981873" y="193675"/>
                </a:lnTo>
                <a:lnTo>
                  <a:pt x="1982012" y="193675"/>
                </a:lnTo>
                <a:lnTo>
                  <a:pt x="1981708" y="194183"/>
                </a:lnTo>
                <a:lnTo>
                  <a:pt x="1981288" y="195199"/>
                </a:lnTo>
                <a:lnTo>
                  <a:pt x="1981073" y="195961"/>
                </a:lnTo>
                <a:lnTo>
                  <a:pt x="1980984" y="196342"/>
                </a:lnTo>
                <a:lnTo>
                  <a:pt x="1980920" y="196596"/>
                </a:lnTo>
                <a:lnTo>
                  <a:pt x="1980819" y="197104"/>
                </a:lnTo>
                <a:lnTo>
                  <a:pt x="1980488" y="198882"/>
                </a:lnTo>
                <a:lnTo>
                  <a:pt x="1980438" y="209677"/>
                </a:lnTo>
                <a:lnTo>
                  <a:pt x="1981073" y="211582"/>
                </a:lnTo>
                <a:lnTo>
                  <a:pt x="1981581" y="213487"/>
                </a:lnTo>
                <a:lnTo>
                  <a:pt x="1982470" y="215011"/>
                </a:lnTo>
                <a:lnTo>
                  <a:pt x="1983613" y="216027"/>
                </a:lnTo>
                <a:lnTo>
                  <a:pt x="1984756" y="217170"/>
                </a:lnTo>
                <a:lnTo>
                  <a:pt x="1998726" y="223520"/>
                </a:lnTo>
                <a:lnTo>
                  <a:pt x="2002409" y="224790"/>
                </a:lnTo>
                <a:lnTo>
                  <a:pt x="2006600" y="225806"/>
                </a:lnTo>
                <a:lnTo>
                  <a:pt x="2011299" y="226695"/>
                </a:lnTo>
                <a:lnTo>
                  <a:pt x="2015998" y="227457"/>
                </a:lnTo>
                <a:lnTo>
                  <a:pt x="2020951" y="227838"/>
                </a:lnTo>
                <a:lnTo>
                  <a:pt x="2034540" y="227838"/>
                </a:lnTo>
                <a:lnTo>
                  <a:pt x="2072259" y="211709"/>
                </a:lnTo>
                <a:lnTo>
                  <a:pt x="2076373" y="206502"/>
                </a:lnTo>
                <a:lnTo>
                  <a:pt x="2078863" y="201295"/>
                </a:lnTo>
                <a:lnTo>
                  <a:pt x="2081657" y="195199"/>
                </a:lnTo>
                <a:lnTo>
                  <a:pt x="2083054" y="188595"/>
                </a:lnTo>
                <a:lnTo>
                  <a:pt x="2083054" y="175006"/>
                </a:lnTo>
                <a:close/>
              </a:path>
              <a:path w="3161029" h="283845">
                <a:moveTo>
                  <a:pt x="2245868" y="74549"/>
                </a:moveTo>
                <a:lnTo>
                  <a:pt x="2245614" y="73787"/>
                </a:lnTo>
                <a:lnTo>
                  <a:pt x="2245106" y="73279"/>
                </a:lnTo>
                <a:lnTo>
                  <a:pt x="2244725" y="72644"/>
                </a:lnTo>
                <a:lnTo>
                  <a:pt x="2243963" y="72136"/>
                </a:lnTo>
                <a:lnTo>
                  <a:pt x="2242947" y="71628"/>
                </a:lnTo>
                <a:lnTo>
                  <a:pt x="2242058" y="71120"/>
                </a:lnTo>
                <a:lnTo>
                  <a:pt x="2240661" y="70866"/>
                </a:lnTo>
                <a:lnTo>
                  <a:pt x="2238883" y="70612"/>
                </a:lnTo>
                <a:lnTo>
                  <a:pt x="2239378" y="70612"/>
                </a:lnTo>
                <a:lnTo>
                  <a:pt x="2235073" y="70358"/>
                </a:lnTo>
                <a:lnTo>
                  <a:pt x="2229739" y="70358"/>
                </a:lnTo>
                <a:lnTo>
                  <a:pt x="2225421" y="70612"/>
                </a:lnTo>
                <a:lnTo>
                  <a:pt x="2225929" y="70612"/>
                </a:lnTo>
                <a:lnTo>
                  <a:pt x="2224278" y="70866"/>
                </a:lnTo>
                <a:lnTo>
                  <a:pt x="2222881" y="71120"/>
                </a:lnTo>
                <a:lnTo>
                  <a:pt x="2221865" y="71628"/>
                </a:lnTo>
                <a:lnTo>
                  <a:pt x="2220722" y="72136"/>
                </a:lnTo>
                <a:lnTo>
                  <a:pt x="2219960" y="72644"/>
                </a:lnTo>
                <a:lnTo>
                  <a:pt x="2219706" y="73279"/>
                </a:lnTo>
                <a:lnTo>
                  <a:pt x="2219325" y="73787"/>
                </a:lnTo>
                <a:lnTo>
                  <a:pt x="2219071" y="74549"/>
                </a:lnTo>
                <a:lnTo>
                  <a:pt x="2219071" y="177038"/>
                </a:lnTo>
                <a:lnTo>
                  <a:pt x="2213597" y="183476"/>
                </a:lnTo>
                <a:lnTo>
                  <a:pt x="2184781" y="204978"/>
                </a:lnTo>
                <a:lnTo>
                  <a:pt x="2172843" y="204978"/>
                </a:lnTo>
                <a:lnTo>
                  <a:pt x="2147951" y="175387"/>
                </a:lnTo>
                <a:lnTo>
                  <a:pt x="2147443" y="168529"/>
                </a:lnTo>
                <a:lnTo>
                  <a:pt x="2147443" y="74549"/>
                </a:lnTo>
                <a:lnTo>
                  <a:pt x="2147189" y="73787"/>
                </a:lnTo>
                <a:lnTo>
                  <a:pt x="2146681" y="73279"/>
                </a:lnTo>
                <a:lnTo>
                  <a:pt x="2146300" y="72644"/>
                </a:lnTo>
                <a:lnTo>
                  <a:pt x="2145538" y="72136"/>
                </a:lnTo>
                <a:lnTo>
                  <a:pt x="2143506" y="71120"/>
                </a:lnTo>
                <a:lnTo>
                  <a:pt x="2142109" y="70866"/>
                </a:lnTo>
                <a:lnTo>
                  <a:pt x="2140458" y="70612"/>
                </a:lnTo>
                <a:lnTo>
                  <a:pt x="2140826" y="70612"/>
                </a:lnTo>
                <a:lnTo>
                  <a:pt x="2136521" y="70358"/>
                </a:lnTo>
                <a:lnTo>
                  <a:pt x="2131441" y="70358"/>
                </a:lnTo>
                <a:lnTo>
                  <a:pt x="2121154" y="73279"/>
                </a:lnTo>
                <a:lnTo>
                  <a:pt x="2120773" y="73787"/>
                </a:lnTo>
                <a:lnTo>
                  <a:pt x="2120519" y="74549"/>
                </a:lnTo>
                <a:lnTo>
                  <a:pt x="2120620" y="168529"/>
                </a:lnTo>
                <a:lnTo>
                  <a:pt x="2120684" y="171196"/>
                </a:lnTo>
                <a:lnTo>
                  <a:pt x="2120976" y="175387"/>
                </a:lnTo>
                <a:lnTo>
                  <a:pt x="2121090" y="177038"/>
                </a:lnTo>
                <a:lnTo>
                  <a:pt x="2132076" y="209804"/>
                </a:lnTo>
                <a:lnTo>
                  <a:pt x="2136140" y="215392"/>
                </a:lnTo>
                <a:lnTo>
                  <a:pt x="2141474" y="219837"/>
                </a:lnTo>
                <a:lnTo>
                  <a:pt x="2154682" y="226187"/>
                </a:lnTo>
                <a:lnTo>
                  <a:pt x="2162937" y="227838"/>
                </a:lnTo>
                <a:lnTo>
                  <a:pt x="2180844" y="227838"/>
                </a:lnTo>
                <a:lnTo>
                  <a:pt x="2215438" y="207962"/>
                </a:lnTo>
                <a:lnTo>
                  <a:pt x="2218296" y="204978"/>
                </a:lnTo>
                <a:lnTo>
                  <a:pt x="2221611" y="201549"/>
                </a:lnTo>
                <a:lnTo>
                  <a:pt x="2221611" y="221615"/>
                </a:lnTo>
                <a:lnTo>
                  <a:pt x="2221865" y="222377"/>
                </a:lnTo>
                <a:lnTo>
                  <a:pt x="2222119" y="222885"/>
                </a:lnTo>
                <a:lnTo>
                  <a:pt x="2222500" y="223520"/>
                </a:lnTo>
                <a:lnTo>
                  <a:pt x="2223135" y="224028"/>
                </a:lnTo>
                <a:lnTo>
                  <a:pt x="2224024" y="224409"/>
                </a:lnTo>
                <a:lnTo>
                  <a:pt x="2224913" y="224917"/>
                </a:lnTo>
                <a:lnTo>
                  <a:pt x="2226183" y="225171"/>
                </a:lnTo>
                <a:lnTo>
                  <a:pt x="2229980" y="225806"/>
                </a:lnTo>
                <a:lnTo>
                  <a:pt x="2237232" y="225806"/>
                </a:lnTo>
                <a:lnTo>
                  <a:pt x="2241042" y="225171"/>
                </a:lnTo>
                <a:lnTo>
                  <a:pt x="2242312" y="224917"/>
                </a:lnTo>
                <a:lnTo>
                  <a:pt x="2243328" y="224409"/>
                </a:lnTo>
                <a:lnTo>
                  <a:pt x="2244217" y="224028"/>
                </a:lnTo>
                <a:lnTo>
                  <a:pt x="2244979" y="223520"/>
                </a:lnTo>
                <a:lnTo>
                  <a:pt x="2245360" y="222885"/>
                </a:lnTo>
                <a:lnTo>
                  <a:pt x="2245741" y="222377"/>
                </a:lnTo>
                <a:lnTo>
                  <a:pt x="2245868" y="201549"/>
                </a:lnTo>
                <a:lnTo>
                  <a:pt x="2245868" y="74549"/>
                </a:lnTo>
                <a:close/>
              </a:path>
              <a:path w="3161029" h="283845">
                <a:moveTo>
                  <a:pt x="2379853" y="76454"/>
                </a:moveTo>
                <a:lnTo>
                  <a:pt x="2379637" y="75819"/>
                </a:lnTo>
                <a:lnTo>
                  <a:pt x="2379472" y="75057"/>
                </a:lnTo>
                <a:lnTo>
                  <a:pt x="2379345" y="74422"/>
                </a:lnTo>
                <a:lnTo>
                  <a:pt x="2378837" y="73406"/>
                </a:lnTo>
                <a:lnTo>
                  <a:pt x="2369185" y="69342"/>
                </a:lnTo>
                <a:lnTo>
                  <a:pt x="2367280" y="68834"/>
                </a:lnTo>
                <a:lnTo>
                  <a:pt x="2365502" y="68580"/>
                </a:lnTo>
                <a:lnTo>
                  <a:pt x="2364613" y="68580"/>
                </a:lnTo>
                <a:lnTo>
                  <a:pt x="2361946" y="68199"/>
                </a:lnTo>
                <a:lnTo>
                  <a:pt x="2355723" y="68199"/>
                </a:lnTo>
                <a:lnTo>
                  <a:pt x="2352675" y="68580"/>
                </a:lnTo>
                <a:lnTo>
                  <a:pt x="2349627" y="69342"/>
                </a:lnTo>
                <a:lnTo>
                  <a:pt x="2346134" y="70358"/>
                </a:lnTo>
                <a:lnTo>
                  <a:pt x="2346287" y="70358"/>
                </a:lnTo>
                <a:lnTo>
                  <a:pt x="2343404" y="71628"/>
                </a:lnTo>
                <a:lnTo>
                  <a:pt x="2340356" y="73787"/>
                </a:lnTo>
                <a:lnTo>
                  <a:pt x="2337181" y="75819"/>
                </a:lnTo>
                <a:lnTo>
                  <a:pt x="2333879" y="78740"/>
                </a:lnTo>
                <a:lnTo>
                  <a:pt x="2330450" y="82423"/>
                </a:lnTo>
                <a:lnTo>
                  <a:pt x="2326894" y="85979"/>
                </a:lnTo>
                <a:lnTo>
                  <a:pt x="2323211" y="90805"/>
                </a:lnTo>
                <a:lnTo>
                  <a:pt x="2319147" y="96520"/>
                </a:lnTo>
                <a:lnTo>
                  <a:pt x="2319020" y="73787"/>
                </a:lnTo>
                <a:lnTo>
                  <a:pt x="2318728" y="73406"/>
                </a:lnTo>
                <a:lnTo>
                  <a:pt x="2313927" y="70739"/>
                </a:lnTo>
                <a:lnTo>
                  <a:pt x="2314829" y="70739"/>
                </a:lnTo>
                <a:lnTo>
                  <a:pt x="2309863" y="70358"/>
                </a:lnTo>
                <a:lnTo>
                  <a:pt x="2304288" y="70358"/>
                </a:lnTo>
                <a:lnTo>
                  <a:pt x="2299716" y="70739"/>
                </a:lnTo>
                <a:lnTo>
                  <a:pt x="2300478" y="70739"/>
                </a:lnTo>
                <a:lnTo>
                  <a:pt x="2299716" y="70866"/>
                </a:lnTo>
                <a:lnTo>
                  <a:pt x="2298573" y="71120"/>
                </a:lnTo>
                <a:lnTo>
                  <a:pt x="2296541" y="72136"/>
                </a:lnTo>
                <a:lnTo>
                  <a:pt x="2295906" y="72644"/>
                </a:lnTo>
                <a:lnTo>
                  <a:pt x="2295804" y="72898"/>
                </a:lnTo>
                <a:lnTo>
                  <a:pt x="2295550" y="73406"/>
                </a:lnTo>
                <a:lnTo>
                  <a:pt x="2295271" y="73787"/>
                </a:lnTo>
                <a:lnTo>
                  <a:pt x="2295271" y="222377"/>
                </a:lnTo>
                <a:lnTo>
                  <a:pt x="2295652" y="222885"/>
                </a:lnTo>
                <a:lnTo>
                  <a:pt x="2296033" y="223520"/>
                </a:lnTo>
                <a:lnTo>
                  <a:pt x="2296795" y="224028"/>
                </a:lnTo>
                <a:lnTo>
                  <a:pt x="2297811" y="224409"/>
                </a:lnTo>
                <a:lnTo>
                  <a:pt x="2298827" y="224917"/>
                </a:lnTo>
                <a:lnTo>
                  <a:pt x="2300224" y="225171"/>
                </a:lnTo>
                <a:lnTo>
                  <a:pt x="2303653" y="225679"/>
                </a:lnTo>
                <a:lnTo>
                  <a:pt x="2313305" y="225679"/>
                </a:lnTo>
                <a:lnTo>
                  <a:pt x="2316734" y="225171"/>
                </a:lnTo>
                <a:lnTo>
                  <a:pt x="2318004" y="224917"/>
                </a:lnTo>
                <a:lnTo>
                  <a:pt x="2319020" y="224409"/>
                </a:lnTo>
                <a:lnTo>
                  <a:pt x="2320036" y="224028"/>
                </a:lnTo>
                <a:lnTo>
                  <a:pt x="2320671" y="223520"/>
                </a:lnTo>
                <a:lnTo>
                  <a:pt x="2321560" y="222377"/>
                </a:lnTo>
                <a:lnTo>
                  <a:pt x="2321814" y="221615"/>
                </a:lnTo>
                <a:lnTo>
                  <a:pt x="2321814" y="125222"/>
                </a:lnTo>
                <a:lnTo>
                  <a:pt x="2325497" y="119253"/>
                </a:lnTo>
                <a:lnTo>
                  <a:pt x="2328926" y="114173"/>
                </a:lnTo>
                <a:lnTo>
                  <a:pt x="2335276" y="106045"/>
                </a:lnTo>
                <a:lnTo>
                  <a:pt x="2338197" y="102743"/>
                </a:lnTo>
                <a:lnTo>
                  <a:pt x="2341118" y="100330"/>
                </a:lnTo>
                <a:lnTo>
                  <a:pt x="2343912" y="97790"/>
                </a:lnTo>
                <a:lnTo>
                  <a:pt x="2345817" y="96520"/>
                </a:lnTo>
                <a:lnTo>
                  <a:pt x="2346579" y="96012"/>
                </a:lnTo>
                <a:lnTo>
                  <a:pt x="2349246" y="94996"/>
                </a:lnTo>
                <a:lnTo>
                  <a:pt x="2351494" y="93980"/>
                </a:lnTo>
                <a:lnTo>
                  <a:pt x="2351113" y="93980"/>
                </a:lnTo>
                <a:lnTo>
                  <a:pt x="2354453" y="93345"/>
                </a:lnTo>
                <a:lnTo>
                  <a:pt x="2359406" y="93345"/>
                </a:lnTo>
                <a:lnTo>
                  <a:pt x="2361438" y="93599"/>
                </a:lnTo>
                <a:lnTo>
                  <a:pt x="2363470" y="93980"/>
                </a:lnTo>
                <a:lnTo>
                  <a:pt x="2365375" y="94488"/>
                </a:lnTo>
                <a:lnTo>
                  <a:pt x="2367153" y="94869"/>
                </a:lnTo>
                <a:lnTo>
                  <a:pt x="2372017" y="96520"/>
                </a:lnTo>
                <a:lnTo>
                  <a:pt x="2372868" y="96774"/>
                </a:lnTo>
                <a:lnTo>
                  <a:pt x="2374138" y="97282"/>
                </a:lnTo>
                <a:lnTo>
                  <a:pt x="2375154" y="97536"/>
                </a:lnTo>
                <a:lnTo>
                  <a:pt x="2376932" y="97536"/>
                </a:lnTo>
                <a:lnTo>
                  <a:pt x="2377567" y="97282"/>
                </a:lnTo>
                <a:lnTo>
                  <a:pt x="2378075" y="96774"/>
                </a:lnTo>
                <a:lnTo>
                  <a:pt x="2378405" y="96520"/>
                </a:lnTo>
                <a:lnTo>
                  <a:pt x="2378773" y="96012"/>
                </a:lnTo>
                <a:lnTo>
                  <a:pt x="2378964" y="95631"/>
                </a:lnTo>
                <a:lnTo>
                  <a:pt x="2379141" y="94996"/>
                </a:lnTo>
                <a:lnTo>
                  <a:pt x="2379319" y="94488"/>
                </a:lnTo>
                <a:lnTo>
                  <a:pt x="2379535" y="93980"/>
                </a:lnTo>
                <a:lnTo>
                  <a:pt x="2379649" y="93599"/>
                </a:lnTo>
                <a:lnTo>
                  <a:pt x="2379700" y="93345"/>
                </a:lnTo>
                <a:lnTo>
                  <a:pt x="2379853" y="92583"/>
                </a:lnTo>
                <a:lnTo>
                  <a:pt x="2379853" y="76454"/>
                </a:lnTo>
                <a:close/>
              </a:path>
              <a:path w="3161029" h="283845">
                <a:moveTo>
                  <a:pt x="2533015" y="73533"/>
                </a:moveTo>
                <a:lnTo>
                  <a:pt x="2530005" y="71120"/>
                </a:lnTo>
                <a:lnTo>
                  <a:pt x="2530335" y="71120"/>
                </a:lnTo>
                <a:lnTo>
                  <a:pt x="2528443" y="70739"/>
                </a:lnTo>
                <a:lnTo>
                  <a:pt x="2523604" y="70358"/>
                </a:lnTo>
                <a:lnTo>
                  <a:pt x="2517267" y="70358"/>
                </a:lnTo>
                <a:lnTo>
                  <a:pt x="2511933" y="70739"/>
                </a:lnTo>
                <a:lnTo>
                  <a:pt x="2512631" y="70739"/>
                </a:lnTo>
                <a:lnTo>
                  <a:pt x="2510536" y="71120"/>
                </a:lnTo>
                <a:lnTo>
                  <a:pt x="2506091" y="75565"/>
                </a:lnTo>
                <a:lnTo>
                  <a:pt x="2465451" y="195453"/>
                </a:lnTo>
                <a:lnTo>
                  <a:pt x="2465070" y="197358"/>
                </a:lnTo>
                <a:lnTo>
                  <a:pt x="2464435" y="195453"/>
                </a:lnTo>
                <a:lnTo>
                  <a:pt x="2423414" y="75565"/>
                </a:lnTo>
                <a:lnTo>
                  <a:pt x="2422906" y="74676"/>
                </a:lnTo>
                <a:lnTo>
                  <a:pt x="2422525" y="73787"/>
                </a:lnTo>
                <a:lnTo>
                  <a:pt x="2421509" y="72517"/>
                </a:lnTo>
                <a:lnTo>
                  <a:pt x="2416416" y="70739"/>
                </a:lnTo>
                <a:lnTo>
                  <a:pt x="2417305" y="70739"/>
                </a:lnTo>
                <a:lnTo>
                  <a:pt x="2411590" y="70358"/>
                </a:lnTo>
                <a:lnTo>
                  <a:pt x="2404999" y="70358"/>
                </a:lnTo>
                <a:lnTo>
                  <a:pt x="2395474" y="72898"/>
                </a:lnTo>
                <a:lnTo>
                  <a:pt x="2394966" y="73533"/>
                </a:lnTo>
                <a:lnTo>
                  <a:pt x="2394915" y="73787"/>
                </a:lnTo>
                <a:lnTo>
                  <a:pt x="2394839" y="76327"/>
                </a:lnTo>
                <a:lnTo>
                  <a:pt x="2394991" y="76962"/>
                </a:lnTo>
                <a:lnTo>
                  <a:pt x="2395093" y="77470"/>
                </a:lnTo>
                <a:lnTo>
                  <a:pt x="2395499" y="79121"/>
                </a:lnTo>
                <a:lnTo>
                  <a:pt x="2395601" y="79502"/>
                </a:lnTo>
                <a:lnTo>
                  <a:pt x="2395893" y="80391"/>
                </a:lnTo>
                <a:lnTo>
                  <a:pt x="2396363" y="81915"/>
                </a:lnTo>
                <a:lnTo>
                  <a:pt x="2445766" y="219964"/>
                </a:lnTo>
                <a:lnTo>
                  <a:pt x="2449525" y="224155"/>
                </a:lnTo>
                <a:lnTo>
                  <a:pt x="2449779" y="224155"/>
                </a:lnTo>
                <a:lnTo>
                  <a:pt x="2450719" y="224409"/>
                </a:lnTo>
                <a:lnTo>
                  <a:pt x="2452459" y="225044"/>
                </a:lnTo>
                <a:lnTo>
                  <a:pt x="2452941" y="225044"/>
                </a:lnTo>
                <a:lnTo>
                  <a:pt x="2454592" y="225298"/>
                </a:lnTo>
                <a:lnTo>
                  <a:pt x="2454846" y="225298"/>
                </a:lnTo>
                <a:lnTo>
                  <a:pt x="2458085" y="225679"/>
                </a:lnTo>
                <a:lnTo>
                  <a:pt x="2471102" y="225679"/>
                </a:lnTo>
                <a:lnTo>
                  <a:pt x="2480564" y="222885"/>
                </a:lnTo>
                <a:lnTo>
                  <a:pt x="2481326" y="222123"/>
                </a:lnTo>
                <a:lnTo>
                  <a:pt x="2481834" y="221107"/>
                </a:lnTo>
                <a:lnTo>
                  <a:pt x="2482342" y="219964"/>
                </a:lnTo>
                <a:lnTo>
                  <a:pt x="2490444" y="197358"/>
                </a:lnTo>
                <a:lnTo>
                  <a:pt x="2531872" y="81915"/>
                </a:lnTo>
                <a:lnTo>
                  <a:pt x="2532126" y="81153"/>
                </a:lnTo>
                <a:lnTo>
                  <a:pt x="2532253" y="80391"/>
                </a:lnTo>
                <a:lnTo>
                  <a:pt x="2532380" y="79756"/>
                </a:lnTo>
                <a:lnTo>
                  <a:pt x="2532634" y="79121"/>
                </a:lnTo>
                <a:lnTo>
                  <a:pt x="2532761" y="78486"/>
                </a:lnTo>
                <a:lnTo>
                  <a:pt x="2532888" y="77470"/>
                </a:lnTo>
                <a:lnTo>
                  <a:pt x="2533015" y="76962"/>
                </a:lnTo>
                <a:lnTo>
                  <a:pt x="2533015" y="73533"/>
                </a:lnTo>
                <a:close/>
              </a:path>
              <a:path w="3161029" h="283845">
                <a:moveTo>
                  <a:pt x="2590038" y="74676"/>
                </a:moveTo>
                <a:lnTo>
                  <a:pt x="2587244" y="71755"/>
                </a:lnTo>
                <a:lnTo>
                  <a:pt x="2586228" y="71247"/>
                </a:lnTo>
                <a:lnTo>
                  <a:pt x="2584958" y="70993"/>
                </a:lnTo>
                <a:lnTo>
                  <a:pt x="2581529" y="70485"/>
                </a:lnTo>
                <a:lnTo>
                  <a:pt x="2579243" y="70358"/>
                </a:lnTo>
                <a:lnTo>
                  <a:pt x="2574036" y="70358"/>
                </a:lnTo>
                <a:lnTo>
                  <a:pt x="2571877" y="70485"/>
                </a:lnTo>
                <a:lnTo>
                  <a:pt x="2568448" y="70993"/>
                </a:lnTo>
                <a:lnTo>
                  <a:pt x="2567051" y="71247"/>
                </a:lnTo>
                <a:lnTo>
                  <a:pt x="2566035" y="71755"/>
                </a:lnTo>
                <a:lnTo>
                  <a:pt x="2565019" y="72136"/>
                </a:lnTo>
                <a:lnTo>
                  <a:pt x="2564257" y="72644"/>
                </a:lnTo>
                <a:lnTo>
                  <a:pt x="2563495" y="73914"/>
                </a:lnTo>
                <a:lnTo>
                  <a:pt x="2563495" y="222377"/>
                </a:lnTo>
                <a:lnTo>
                  <a:pt x="2563876" y="222885"/>
                </a:lnTo>
                <a:lnTo>
                  <a:pt x="2564257" y="223520"/>
                </a:lnTo>
                <a:lnTo>
                  <a:pt x="2565019" y="224028"/>
                </a:lnTo>
                <a:lnTo>
                  <a:pt x="2566035" y="224409"/>
                </a:lnTo>
                <a:lnTo>
                  <a:pt x="2567051" y="224917"/>
                </a:lnTo>
                <a:lnTo>
                  <a:pt x="2568448" y="225171"/>
                </a:lnTo>
                <a:lnTo>
                  <a:pt x="2571877" y="225679"/>
                </a:lnTo>
                <a:lnTo>
                  <a:pt x="2581529" y="225679"/>
                </a:lnTo>
                <a:lnTo>
                  <a:pt x="2584958" y="225171"/>
                </a:lnTo>
                <a:lnTo>
                  <a:pt x="2586228" y="224917"/>
                </a:lnTo>
                <a:lnTo>
                  <a:pt x="2587244" y="224409"/>
                </a:lnTo>
                <a:lnTo>
                  <a:pt x="2588260" y="224028"/>
                </a:lnTo>
                <a:lnTo>
                  <a:pt x="2588895" y="223520"/>
                </a:lnTo>
                <a:lnTo>
                  <a:pt x="2589784" y="222377"/>
                </a:lnTo>
                <a:lnTo>
                  <a:pt x="2590038" y="221615"/>
                </a:lnTo>
                <a:lnTo>
                  <a:pt x="2590038" y="74676"/>
                </a:lnTo>
                <a:close/>
              </a:path>
              <a:path w="3161029" h="283845">
                <a:moveTo>
                  <a:pt x="2593086" y="20193"/>
                </a:moveTo>
                <a:lnTo>
                  <a:pt x="2591968" y="16129"/>
                </a:lnTo>
                <a:lnTo>
                  <a:pt x="2589530" y="13843"/>
                </a:lnTo>
                <a:lnTo>
                  <a:pt x="2587371" y="11684"/>
                </a:lnTo>
                <a:lnTo>
                  <a:pt x="2587244" y="11557"/>
                </a:lnTo>
                <a:lnTo>
                  <a:pt x="2583053" y="10541"/>
                </a:lnTo>
                <a:lnTo>
                  <a:pt x="2570353" y="10541"/>
                </a:lnTo>
                <a:lnTo>
                  <a:pt x="2560066" y="32766"/>
                </a:lnTo>
                <a:lnTo>
                  <a:pt x="2561336" y="36957"/>
                </a:lnTo>
                <a:lnTo>
                  <a:pt x="2563622" y="39116"/>
                </a:lnTo>
                <a:lnTo>
                  <a:pt x="2565908" y="41402"/>
                </a:lnTo>
                <a:lnTo>
                  <a:pt x="2570226" y="42545"/>
                </a:lnTo>
                <a:lnTo>
                  <a:pt x="2582799" y="42545"/>
                </a:lnTo>
                <a:lnTo>
                  <a:pt x="2587117" y="41402"/>
                </a:lnTo>
                <a:lnTo>
                  <a:pt x="2589530" y="39116"/>
                </a:lnTo>
                <a:lnTo>
                  <a:pt x="2591689" y="36957"/>
                </a:lnTo>
                <a:lnTo>
                  <a:pt x="2593035" y="32766"/>
                </a:lnTo>
                <a:lnTo>
                  <a:pt x="2593086" y="20193"/>
                </a:lnTo>
                <a:close/>
              </a:path>
              <a:path w="3161029" h="283845">
                <a:moveTo>
                  <a:pt x="2758567" y="73533"/>
                </a:moveTo>
                <a:lnTo>
                  <a:pt x="2755557" y="71120"/>
                </a:lnTo>
                <a:lnTo>
                  <a:pt x="2755900" y="71120"/>
                </a:lnTo>
                <a:lnTo>
                  <a:pt x="2753995" y="70739"/>
                </a:lnTo>
                <a:lnTo>
                  <a:pt x="2749156" y="70358"/>
                </a:lnTo>
                <a:lnTo>
                  <a:pt x="2742819" y="70358"/>
                </a:lnTo>
                <a:lnTo>
                  <a:pt x="2737472" y="70739"/>
                </a:lnTo>
                <a:lnTo>
                  <a:pt x="2738183" y="70739"/>
                </a:lnTo>
                <a:lnTo>
                  <a:pt x="2736088" y="71120"/>
                </a:lnTo>
                <a:lnTo>
                  <a:pt x="2731643" y="75565"/>
                </a:lnTo>
                <a:lnTo>
                  <a:pt x="2691003" y="195453"/>
                </a:lnTo>
                <a:lnTo>
                  <a:pt x="2690622" y="197358"/>
                </a:lnTo>
                <a:lnTo>
                  <a:pt x="2689987" y="195453"/>
                </a:lnTo>
                <a:lnTo>
                  <a:pt x="2648966" y="75565"/>
                </a:lnTo>
                <a:lnTo>
                  <a:pt x="2648458" y="74676"/>
                </a:lnTo>
                <a:lnTo>
                  <a:pt x="2648077" y="73787"/>
                </a:lnTo>
                <a:lnTo>
                  <a:pt x="2647061" y="72517"/>
                </a:lnTo>
                <a:lnTo>
                  <a:pt x="2641968" y="70739"/>
                </a:lnTo>
                <a:lnTo>
                  <a:pt x="2642870" y="70739"/>
                </a:lnTo>
                <a:lnTo>
                  <a:pt x="2637142" y="70358"/>
                </a:lnTo>
                <a:lnTo>
                  <a:pt x="2630551" y="70358"/>
                </a:lnTo>
                <a:lnTo>
                  <a:pt x="2621026" y="72898"/>
                </a:lnTo>
                <a:lnTo>
                  <a:pt x="2620518" y="73533"/>
                </a:lnTo>
                <a:lnTo>
                  <a:pt x="2620645" y="77470"/>
                </a:lnTo>
                <a:lnTo>
                  <a:pt x="2621051" y="79121"/>
                </a:lnTo>
                <a:lnTo>
                  <a:pt x="2621153" y="79502"/>
                </a:lnTo>
                <a:lnTo>
                  <a:pt x="2621445" y="80391"/>
                </a:lnTo>
                <a:lnTo>
                  <a:pt x="2621915" y="81915"/>
                </a:lnTo>
                <a:lnTo>
                  <a:pt x="2671318" y="219964"/>
                </a:lnTo>
                <a:lnTo>
                  <a:pt x="2675077" y="224155"/>
                </a:lnTo>
                <a:lnTo>
                  <a:pt x="2675331" y="224155"/>
                </a:lnTo>
                <a:lnTo>
                  <a:pt x="2676271" y="224409"/>
                </a:lnTo>
                <a:lnTo>
                  <a:pt x="2678011" y="225044"/>
                </a:lnTo>
                <a:lnTo>
                  <a:pt x="2678493" y="225044"/>
                </a:lnTo>
                <a:lnTo>
                  <a:pt x="2680144" y="225298"/>
                </a:lnTo>
                <a:lnTo>
                  <a:pt x="2680398" y="225298"/>
                </a:lnTo>
                <a:lnTo>
                  <a:pt x="2683637" y="225679"/>
                </a:lnTo>
                <a:lnTo>
                  <a:pt x="2696654" y="225679"/>
                </a:lnTo>
                <a:lnTo>
                  <a:pt x="2706116" y="222885"/>
                </a:lnTo>
                <a:lnTo>
                  <a:pt x="2706878" y="222123"/>
                </a:lnTo>
                <a:lnTo>
                  <a:pt x="2707386" y="221107"/>
                </a:lnTo>
                <a:lnTo>
                  <a:pt x="2707894" y="219964"/>
                </a:lnTo>
                <a:lnTo>
                  <a:pt x="2715996" y="197358"/>
                </a:lnTo>
                <a:lnTo>
                  <a:pt x="2757424" y="81915"/>
                </a:lnTo>
                <a:lnTo>
                  <a:pt x="2757678" y="81153"/>
                </a:lnTo>
                <a:lnTo>
                  <a:pt x="2757805" y="80391"/>
                </a:lnTo>
                <a:lnTo>
                  <a:pt x="2757932" y="79756"/>
                </a:lnTo>
                <a:lnTo>
                  <a:pt x="2758186" y="79121"/>
                </a:lnTo>
                <a:lnTo>
                  <a:pt x="2758313" y="78486"/>
                </a:lnTo>
                <a:lnTo>
                  <a:pt x="2758440" y="77978"/>
                </a:lnTo>
                <a:lnTo>
                  <a:pt x="2758567" y="73533"/>
                </a:lnTo>
                <a:close/>
              </a:path>
              <a:path w="3161029" h="283845">
                <a:moveTo>
                  <a:pt x="2921000" y="146431"/>
                </a:moveTo>
                <a:lnTo>
                  <a:pt x="2914065" y="106692"/>
                </a:lnTo>
                <a:lnTo>
                  <a:pt x="2904312" y="90424"/>
                </a:lnTo>
                <a:lnTo>
                  <a:pt x="2903220" y="89027"/>
                </a:lnTo>
                <a:lnTo>
                  <a:pt x="2898521" y="84213"/>
                </a:lnTo>
                <a:lnTo>
                  <a:pt x="2893441" y="80200"/>
                </a:lnTo>
                <a:lnTo>
                  <a:pt x="2893441" y="156591"/>
                </a:lnTo>
                <a:lnTo>
                  <a:pt x="2892691" y="163068"/>
                </a:lnTo>
                <a:lnTo>
                  <a:pt x="2874264" y="198374"/>
                </a:lnTo>
                <a:lnTo>
                  <a:pt x="2868422" y="201168"/>
                </a:lnTo>
                <a:lnTo>
                  <a:pt x="2862707" y="203962"/>
                </a:lnTo>
                <a:lnTo>
                  <a:pt x="2855976" y="205359"/>
                </a:lnTo>
                <a:lnTo>
                  <a:pt x="2839466" y="205359"/>
                </a:lnTo>
                <a:lnTo>
                  <a:pt x="2832938" y="203962"/>
                </a:lnTo>
                <a:lnTo>
                  <a:pt x="2832582" y="203962"/>
                </a:lnTo>
                <a:lnTo>
                  <a:pt x="2826639" y="200787"/>
                </a:lnTo>
                <a:lnTo>
                  <a:pt x="2820797" y="197739"/>
                </a:lnTo>
                <a:lnTo>
                  <a:pt x="2816225" y="193548"/>
                </a:lnTo>
                <a:lnTo>
                  <a:pt x="2803372" y="156591"/>
                </a:lnTo>
                <a:lnTo>
                  <a:pt x="2803271" y="139319"/>
                </a:lnTo>
                <a:lnTo>
                  <a:pt x="2804007" y="132969"/>
                </a:lnTo>
                <a:lnTo>
                  <a:pt x="2814091" y="106692"/>
                </a:lnTo>
                <a:lnTo>
                  <a:pt x="2817876" y="101346"/>
                </a:lnTo>
                <a:lnTo>
                  <a:pt x="2822575" y="97409"/>
                </a:lnTo>
                <a:lnTo>
                  <a:pt x="2833738" y="91948"/>
                </a:lnTo>
                <a:lnTo>
                  <a:pt x="2833370" y="91948"/>
                </a:lnTo>
                <a:lnTo>
                  <a:pt x="2840863" y="90424"/>
                </a:lnTo>
                <a:lnTo>
                  <a:pt x="2857373" y="90424"/>
                </a:lnTo>
                <a:lnTo>
                  <a:pt x="2883916" y="107569"/>
                </a:lnTo>
                <a:lnTo>
                  <a:pt x="2887345" y="112776"/>
                </a:lnTo>
                <a:lnTo>
                  <a:pt x="2889758" y="118999"/>
                </a:lnTo>
                <a:lnTo>
                  <a:pt x="2891155" y="125984"/>
                </a:lnTo>
                <a:lnTo>
                  <a:pt x="2892679" y="132969"/>
                </a:lnTo>
                <a:lnTo>
                  <a:pt x="2893326" y="139319"/>
                </a:lnTo>
                <a:lnTo>
                  <a:pt x="2893441" y="156591"/>
                </a:lnTo>
                <a:lnTo>
                  <a:pt x="2893441" y="80200"/>
                </a:lnTo>
                <a:lnTo>
                  <a:pt x="2867088" y="69659"/>
                </a:lnTo>
                <a:lnTo>
                  <a:pt x="2867533" y="69659"/>
                </a:lnTo>
                <a:lnTo>
                  <a:pt x="2858643" y="68567"/>
                </a:lnTo>
                <a:lnTo>
                  <a:pt x="2859138" y="68567"/>
                </a:lnTo>
                <a:lnTo>
                  <a:pt x="2849753" y="68199"/>
                </a:lnTo>
                <a:lnTo>
                  <a:pt x="2810700" y="77431"/>
                </a:lnTo>
                <a:lnTo>
                  <a:pt x="2782874" y="109474"/>
                </a:lnTo>
                <a:lnTo>
                  <a:pt x="2776029" y="140335"/>
                </a:lnTo>
                <a:lnTo>
                  <a:pt x="2775991" y="140665"/>
                </a:lnTo>
                <a:lnTo>
                  <a:pt x="2775801" y="146431"/>
                </a:lnTo>
                <a:lnTo>
                  <a:pt x="2775712" y="149352"/>
                </a:lnTo>
                <a:lnTo>
                  <a:pt x="2775877" y="155181"/>
                </a:lnTo>
                <a:lnTo>
                  <a:pt x="2775966" y="158343"/>
                </a:lnTo>
                <a:lnTo>
                  <a:pt x="2785529" y="195795"/>
                </a:lnTo>
                <a:lnTo>
                  <a:pt x="2815463" y="222504"/>
                </a:lnTo>
                <a:lnTo>
                  <a:pt x="2846705" y="227838"/>
                </a:lnTo>
                <a:lnTo>
                  <a:pt x="2854579" y="227507"/>
                </a:lnTo>
                <a:lnTo>
                  <a:pt x="2855315" y="227507"/>
                </a:lnTo>
                <a:lnTo>
                  <a:pt x="2891853" y="214566"/>
                </a:lnTo>
                <a:lnTo>
                  <a:pt x="2901950" y="205359"/>
                </a:lnTo>
                <a:lnTo>
                  <a:pt x="2902331" y="204978"/>
                </a:lnTo>
                <a:lnTo>
                  <a:pt x="2919831" y="163537"/>
                </a:lnTo>
                <a:lnTo>
                  <a:pt x="2920555" y="156591"/>
                </a:lnTo>
                <a:lnTo>
                  <a:pt x="2920669" y="155575"/>
                </a:lnTo>
                <a:lnTo>
                  <a:pt x="2920708" y="155181"/>
                </a:lnTo>
                <a:lnTo>
                  <a:pt x="2920898" y="149352"/>
                </a:lnTo>
                <a:lnTo>
                  <a:pt x="2921000" y="146431"/>
                </a:lnTo>
                <a:close/>
              </a:path>
              <a:path w="3161029" h="283845">
                <a:moveTo>
                  <a:pt x="3044317" y="76454"/>
                </a:moveTo>
                <a:lnTo>
                  <a:pt x="3044101" y="75819"/>
                </a:lnTo>
                <a:lnTo>
                  <a:pt x="3043936" y="75057"/>
                </a:lnTo>
                <a:lnTo>
                  <a:pt x="3043809" y="74422"/>
                </a:lnTo>
                <a:lnTo>
                  <a:pt x="3043301" y="73406"/>
                </a:lnTo>
                <a:lnTo>
                  <a:pt x="3033649" y="69342"/>
                </a:lnTo>
                <a:lnTo>
                  <a:pt x="3031744" y="68834"/>
                </a:lnTo>
                <a:lnTo>
                  <a:pt x="3029966" y="68580"/>
                </a:lnTo>
                <a:lnTo>
                  <a:pt x="3029064" y="68580"/>
                </a:lnTo>
                <a:lnTo>
                  <a:pt x="3026410" y="68199"/>
                </a:lnTo>
                <a:lnTo>
                  <a:pt x="3020187" y="68199"/>
                </a:lnTo>
                <a:lnTo>
                  <a:pt x="3017139" y="68580"/>
                </a:lnTo>
                <a:lnTo>
                  <a:pt x="3014091" y="69342"/>
                </a:lnTo>
                <a:lnTo>
                  <a:pt x="3010598" y="70358"/>
                </a:lnTo>
                <a:lnTo>
                  <a:pt x="3010751" y="70358"/>
                </a:lnTo>
                <a:lnTo>
                  <a:pt x="3007868" y="71628"/>
                </a:lnTo>
                <a:lnTo>
                  <a:pt x="3004820" y="73787"/>
                </a:lnTo>
                <a:lnTo>
                  <a:pt x="3001645" y="75819"/>
                </a:lnTo>
                <a:lnTo>
                  <a:pt x="2998343" y="78740"/>
                </a:lnTo>
                <a:lnTo>
                  <a:pt x="2994914" y="82423"/>
                </a:lnTo>
                <a:lnTo>
                  <a:pt x="2991358" y="85979"/>
                </a:lnTo>
                <a:lnTo>
                  <a:pt x="2987675" y="90805"/>
                </a:lnTo>
                <a:lnTo>
                  <a:pt x="2983611" y="96520"/>
                </a:lnTo>
                <a:lnTo>
                  <a:pt x="2983484" y="73787"/>
                </a:lnTo>
                <a:lnTo>
                  <a:pt x="2983192" y="73406"/>
                </a:lnTo>
                <a:lnTo>
                  <a:pt x="2978404" y="70739"/>
                </a:lnTo>
                <a:lnTo>
                  <a:pt x="2979293" y="70739"/>
                </a:lnTo>
                <a:lnTo>
                  <a:pt x="2974327" y="70358"/>
                </a:lnTo>
                <a:lnTo>
                  <a:pt x="2968752" y="70358"/>
                </a:lnTo>
                <a:lnTo>
                  <a:pt x="2964180" y="70739"/>
                </a:lnTo>
                <a:lnTo>
                  <a:pt x="2964942" y="70739"/>
                </a:lnTo>
                <a:lnTo>
                  <a:pt x="2964180" y="70866"/>
                </a:lnTo>
                <a:lnTo>
                  <a:pt x="2963037" y="71120"/>
                </a:lnTo>
                <a:lnTo>
                  <a:pt x="2961005" y="72136"/>
                </a:lnTo>
                <a:lnTo>
                  <a:pt x="2960370" y="72644"/>
                </a:lnTo>
                <a:lnTo>
                  <a:pt x="2960268" y="72898"/>
                </a:lnTo>
                <a:lnTo>
                  <a:pt x="2960014" y="73406"/>
                </a:lnTo>
                <a:lnTo>
                  <a:pt x="2959735" y="73787"/>
                </a:lnTo>
                <a:lnTo>
                  <a:pt x="2959735" y="222377"/>
                </a:lnTo>
                <a:lnTo>
                  <a:pt x="2960116" y="222885"/>
                </a:lnTo>
                <a:lnTo>
                  <a:pt x="2960497" y="223520"/>
                </a:lnTo>
                <a:lnTo>
                  <a:pt x="2961259" y="224028"/>
                </a:lnTo>
                <a:lnTo>
                  <a:pt x="2962275" y="224409"/>
                </a:lnTo>
                <a:lnTo>
                  <a:pt x="2963291" y="224917"/>
                </a:lnTo>
                <a:lnTo>
                  <a:pt x="2964688" y="225171"/>
                </a:lnTo>
                <a:lnTo>
                  <a:pt x="2968117" y="225679"/>
                </a:lnTo>
                <a:lnTo>
                  <a:pt x="2977769" y="225679"/>
                </a:lnTo>
                <a:lnTo>
                  <a:pt x="2981198" y="225171"/>
                </a:lnTo>
                <a:lnTo>
                  <a:pt x="2982468" y="224917"/>
                </a:lnTo>
                <a:lnTo>
                  <a:pt x="2983484" y="224409"/>
                </a:lnTo>
                <a:lnTo>
                  <a:pt x="2984500" y="224028"/>
                </a:lnTo>
                <a:lnTo>
                  <a:pt x="2985135" y="223520"/>
                </a:lnTo>
                <a:lnTo>
                  <a:pt x="2986024" y="222377"/>
                </a:lnTo>
                <a:lnTo>
                  <a:pt x="2986278" y="221615"/>
                </a:lnTo>
                <a:lnTo>
                  <a:pt x="2986278" y="125222"/>
                </a:lnTo>
                <a:lnTo>
                  <a:pt x="2989961" y="119253"/>
                </a:lnTo>
                <a:lnTo>
                  <a:pt x="2993390" y="114173"/>
                </a:lnTo>
                <a:lnTo>
                  <a:pt x="2999740" y="106045"/>
                </a:lnTo>
                <a:lnTo>
                  <a:pt x="3002661" y="102743"/>
                </a:lnTo>
                <a:lnTo>
                  <a:pt x="3005582" y="100330"/>
                </a:lnTo>
                <a:lnTo>
                  <a:pt x="3008376" y="97790"/>
                </a:lnTo>
                <a:lnTo>
                  <a:pt x="3010281" y="96520"/>
                </a:lnTo>
                <a:lnTo>
                  <a:pt x="3011043" y="96012"/>
                </a:lnTo>
                <a:lnTo>
                  <a:pt x="3013710" y="94996"/>
                </a:lnTo>
                <a:lnTo>
                  <a:pt x="3015958" y="93980"/>
                </a:lnTo>
                <a:lnTo>
                  <a:pt x="3015577" y="93980"/>
                </a:lnTo>
                <a:lnTo>
                  <a:pt x="3018917" y="93345"/>
                </a:lnTo>
                <a:lnTo>
                  <a:pt x="3023870" y="93345"/>
                </a:lnTo>
                <a:lnTo>
                  <a:pt x="3025902" y="93599"/>
                </a:lnTo>
                <a:lnTo>
                  <a:pt x="3027934" y="93980"/>
                </a:lnTo>
                <a:lnTo>
                  <a:pt x="3029839" y="94488"/>
                </a:lnTo>
                <a:lnTo>
                  <a:pt x="3031617" y="94869"/>
                </a:lnTo>
                <a:lnTo>
                  <a:pt x="3036481" y="96520"/>
                </a:lnTo>
                <a:lnTo>
                  <a:pt x="3037332" y="96774"/>
                </a:lnTo>
                <a:lnTo>
                  <a:pt x="3038602" y="97282"/>
                </a:lnTo>
                <a:lnTo>
                  <a:pt x="3039618" y="97536"/>
                </a:lnTo>
                <a:lnTo>
                  <a:pt x="3041396" y="97536"/>
                </a:lnTo>
                <a:lnTo>
                  <a:pt x="3042031" y="97282"/>
                </a:lnTo>
                <a:lnTo>
                  <a:pt x="3042539" y="96774"/>
                </a:lnTo>
                <a:lnTo>
                  <a:pt x="3042869" y="96520"/>
                </a:lnTo>
                <a:lnTo>
                  <a:pt x="3043237" y="96012"/>
                </a:lnTo>
                <a:lnTo>
                  <a:pt x="3043428" y="95631"/>
                </a:lnTo>
                <a:lnTo>
                  <a:pt x="3043605" y="94996"/>
                </a:lnTo>
                <a:lnTo>
                  <a:pt x="3043783" y="94488"/>
                </a:lnTo>
                <a:lnTo>
                  <a:pt x="3043999" y="93980"/>
                </a:lnTo>
                <a:lnTo>
                  <a:pt x="3044113" y="93599"/>
                </a:lnTo>
                <a:lnTo>
                  <a:pt x="3044164" y="93345"/>
                </a:lnTo>
                <a:lnTo>
                  <a:pt x="3044317" y="92583"/>
                </a:lnTo>
                <a:lnTo>
                  <a:pt x="3044317" y="76454"/>
                </a:lnTo>
                <a:close/>
              </a:path>
              <a:path w="3161029" h="283845">
                <a:moveTo>
                  <a:pt x="3160522" y="175006"/>
                </a:moveTo>
                <a:lnTo>
                  <a:pt x="3159620" y="170180"/>
                </a:lnTo>
                <a:lnTo>
                  <a:pt x="3159506" y="169545"/>
                </a:lnTo>
                <a:lnTo>
                  <a:pt x="3157347" y="165100"/>
                </a:lnTo>
                <a:lnTo>
                  <a:pt x="3137154" y="145161"/>
                </a:lnTo>
                <a:lnTo>
                  <a:pt x="3132709" y="142875"/>
                </a:lnTo>
                <a:lnTo>
                  <a:pt x="3128264" y="140843"/>
                </a:lnTo>
                <a:lnTo>
                  <a:pt x="3123692" y="139065"/>
                </a:lnTo>
                <a:lnTo>
                  <a:pt x="3119120" y="137160"/>
                </a:lnTo>
                <a:lnTo>
                  <a:pt x="3086735" y="114046"/>
                </a:lnTo>
                <a:lnTo>
                  <a:pt x="3086735" y="106807"/>
                </a:lnTo>
                <a:lnTo>
                  <a:pt x="3087370" y="104013"/>
                </a:lnTo>
                <a:lnTo>
                  <a:pt x="3088513" y="101473"/>
                </a:lnTo>
                <a:lnTo>
                  <a:pt x="3089427" y="99060"/>
                </a:lnTo>
                <a:lnTo>
                  <a:pt x="3101543" y="90551"/>
                </a:lnTo>
                <a:lnTo>
                  <a:pt x="3105023" y="89408"/>
                </a:lnTo>
                <a:lnTo>
                  <a:pt x="3104413" y="89408"/>
                </a:lnTo>
                <a:lnTo>
                  <a:pt x="3109341" y="88773"/>
                </a:lnTo>
                <a:lnTo>
                  <a:pt x="3118993" y="88773"/>
                </a:lnTo>
                <a:lnTo>
                  <a:pt x="3146552" y="99441"/>
                </a:lnTo>
                <a:lnTo>
                  <a:pt x="3148292" y="100076"/>
                </a:lnTo>
                <a:lnTo>
                  <a:pt x="3149676" y="100076"/>
                </a:lnTo>
                <a:lnTo>
                  <a:pt x="3150743" y="99441"/>
                </a:lnTo>
                <a:lnTo>
                  <a:pt x="3151251" y="99060"/>
                </a:lnTo>
                <a:lnTo>
                  <a:pt x="3151759" y="98425"/>
                </a:lnTo>
                <a:lnTo>
                  <a:pt x="3152013" y="97536"/>
                </a:lnTo>
                <a:lnTo>
                  <a:pt x="3152394" y="96647"/>
                </a:lnTo>
                <a:lnTo>
                  <a:pt x="3152724" y="95758"/>
                </a:lnTo>
                <a:lnTo>
                  <a:pt x="3152775" y="88773"/>
                </a:lnTo>
                <a:lnTo>
                  <a:pt x="3152775" y="83947"/>
                </a:lnTo>
                <a:lnTo>
                  <a:pt x="3152521" y="82931"/>
                </a:lnTo>
                <a:lnTo>
                  <a:pt x="3152394" y="82169"/>
                </a:lnTo>
                <a:lnTo>
                  <a:pt x="3152267" y="81280"/>
                </a:lnTo>
                <a:lnTo>
                  <a:pt x="3152013" y="80645"/>
                </a:lnTo>
                <a:lnTo>
                  <a:pt x="3151632" y="80010"/>
                </a:lnTo>
                <a:lnTo>
                  <a:pt x="3151251" y="79248"/>
                </a:lnTo>
                <a:lnTo>
                  <a:pt x="3150489" y="78486"/>
                </a:lnTo>
                <a:lnTo>
                  <a:pt x="3149346" y="77724"/>
                </a:lnTo>
                <a:lnTo>
                  <a:pt x="3148203" y="76835"/>
                </a:lnTo>
                <a:lnTo>
                  <a:pt x="3146552" y="75819"/>
                </a:lnTo>
                <a:lnTo>
                  <a:pt x="3144266" y="74676"/>
                </a:lnTo>
                <a:lnTo>
                  <a:pt x="3142107" y="73533"/>
                </a:lnTo>
                <a:lnTo>
                  <a:pt x="3118104" y="68199"/>
                </a:lnTo>
                <a:lnTo>
                  <a:pt x="3105404" y="68199"/>
                </a:lnTo>
                <a:lnTo>
                  <a:pt x="3097657" y="69342"/>
                </a:lnTo>
                <a:lnTo>
                  <a:pt x="3091053" y="71755"/>
                </a:lnTo>
                <a:lnTo>
                  <a:pt x="3084449" y="74041"/>
                </a:lnTo>
                <a:lnTo>
                  <a:pt x="3078861" y="77216"/>
                </a:lnTo>
                <a:lnTo>
                  <a:pt x="3074390" y="81280"/>
                </a:lnTo>
                <a:lnTo>
                  <a:pt x="3070098" y="85090"/>
                </a:lnTo>
                <a:lnTo>
                  <a:pt x="3066796" y="89662"/>
                </a:lnTo>
                <a:lnTo>
                  <a:pt x="3064510" y="94869"/>
                </a:lnTo>
                <a:lnTo>
                  <a:pt x="3062351" y="100076"/>
                </a:lnTo>
                <a:lnTo>
                  <a:pt x="3061208" y="105537"/>
                </a:lnTo>
                <a:lnTo>
                  <a:pt x="3061208" y="117729"/>
                </a:lnTo>
                <a:lnTo>
                  <a:pt x="3072765" y="139827"/>
                </a:lnTo>
                <a:lnTo>
                  <a:pt x="3076194" y="143256"/>
                </a:lnTo>
                <a:lnTo>
                  <a:pt x="3080004" y="146050"/>
                </a:lnTo>
                <a:lnTo>
                  <a:pt x="3084449" y="148336"/>
                </a:lnTo>
                <a:lnTo>
                  <a:pt x="3088767" y="150622"/>
                </a:lnTo>
                <a:lnTo>
                  <a:pt x="3093212" y="152781"/>
                </a:lnTo>
                <a:lnTo>
                  <a:pt x="3102356" y="156337"/>
                </a:lnTo>
                <a:lnTo>
                  <a:pt x="3106801" y="158115"/>
                </a:lnTo>
                <a:lnTo>
                  <a:pt x="3131058" y="172974"/>
                </a:lnTo>
                <a:lnTo>
                  <a:pt x="3133217" y="175768"/>
                </a:lnTo>
                <a:lnTo>
                  <a:pt x="3134233" y="179197"/>
                </a:lnTo>
                <a:lnTo>
                  <a:pt x="3134233" y="187325"/>
                </a:lnTo>
                <a:lnTo>
                  <a:pt x="3108579" y="206502"/>
                </a:lnTo>
                <a:lnTo>
                  <a:pt x="3098038" y="206502"/>
                </a:lnTo>
                <a:lnTo>
                  <a:pt x="3092704" y="205867"/>
                </a:lnTo>
                <a:lnTo>
                  <a:pt x="3088005" y="204343"/>
                </a:lnTo>
                <a:lnTo>
                  <a:pt x="3083433" y="202946"/>
                </a:lnTo>
                <a:lnTo>
                  <a:pt x="3079369" y="201295"/>
                </a:lnTo>
                <a:lnTo>
                  <a:pt x="3076067" y="199644"/>
                </a:lnTo>
                <a:lnTo>
                  <a:pt x="3069717" y="196342"/>
                </a:lnTo>
                <a:lnTo>
                  <a:pt x="3067431" y="194818"/>
                </a:lnTo>
                <a:lnTo>
                  <a:pt x="3065551" y="193675"/>
                </a:lnTo>
                <a:lnTo>
                  <a:pt x="3065729" y="193675"/>
                </a:lnTo>
                <a:lnTo>
                  <a:pt x="3063659" y="192786"/>
                </a:lnTo>
                <a:lnTo>
                  <a:pt x="3060827" y="192786"/>
                </a:lnTo>
                <a:lnTo>
                  <a:pt x="3059341" y="193675"/>
                </a:lnTo>
                <a:lnTo>
                  <a:pt x="3059480" y="193675"/>
                </a:lnTo>
                <a:lnTo>
                  <a:pt x="3059176" y="194183"/>
                </a:lnTo>
                <a:lnTo>
                  <a:pt x="3058757" y="195199"/>
                </a:lnTo>
                <a:lnTo>
                  <a:pt x="3058541" y="195961"/>
                </a:lnTo>
                <a:lnTo>
                  <a:pt x="3058452" y="196342"/>
                </a:lnTo>
                <a:lnTo>
                  <a:pt x="3058388" y="196596"/>
                </a:lnTo>
                <a:lnTo>
                  <a:pt x="3058287" y="197104"/>
                </a:lnTo>
                <a:lnTo>
                  <a:pt x="3057956" y="198882"/>
                </a:lnTo>
                <a:lnTo>
                  <a:pt x="3057906" y="209677"/>
                </a:lnTo>
                <a:lnTo>
                  <a:pt x="3058541" y="211582"/>
                </a:lnTo>
                <a:lnTo>
                  <a:pt x="3059049" y="213487"/>
                </a:lnTo>
                <a:lnTo>
                  <a:pt x="3059938" y="215011"/>
                </a:lnTo>
                <a:lnTo>
                  <a:pt x="3061081" y="216027"/>
                </a:lnTo>
                <a:lnTo>
                  <a:pt x="3062224" y="217170"/>
                </a:lnTo>
                <a:lnTo>
                  <a:pt x="3076194" y="223520"/>
                </a:lnTo>
                <a:lnTo>
                  <a:pt x="3079877" y="224790"/>
                </a:lnTo>
                <a:lnTo>
                  <a:pt x="3084068" y="225806"/>
                </a:lnTo>
                <a:lnTo>
                  <a:pt x="3088767" y="226695"/>
                </a:lnTo>
                <a:lnTo>
                  <a:pt x="3093466" y="227457"/>
                </a:lnTo>
                <a:lnTo>
                  <a:pt x="3098419" y="227838"/>
                </a:lnTo>
                <a:lnTo>
                  <a:pt x="3112008" y="227838"/>
                </a:lnTo>
                <a:lnTo>
                  <a:pt x="3149727" y="211709"/>
                </a:lnTo>
                <a:lnTo>
                  <a:pt x="3153841" y="206502"/>
                </a:lnTo>
                <a:lnTo>
                  <a:pt x="3156331" y="201295"/>
                </a:lnTo>
                <a:lnTo>
                  <a:pt x="3159125" y="195199"/>
                </a:lnTo>
                <a:lnTo>
                  <a:pt x="3160522" y="188595"/>
                </a:lnTo>
                <a:lnTo>
                  <a:pt x="3160522" y="175006"/>
                </a:lnTo>
                <a:close/>
              </a:path>
            </a:pathLst>
          </a:custGeom>
          <a:solidFill>
            <a:srgbClr val="00000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4" name="object 1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498716" y="5153533"/>
            <a:ext cx="1792605" cy="227965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8410067" y="5275326"/>
            <a:ext cx="251460" cy="23495"/>
          </a:xfrm>
          <a:custGeom>
            <a:avLst/>
            <a:gdLst/>
            <a:ahLst/>
            <a:cxnLst/>
            <a:rect l="l" t="t" r="r" b="b"/>
            <a:pathLst>
              <a:path w="251459" h="23495">
                <a:moveTo>
                  <a:pt x="246887" y="0"/>
                </a:moveTo>
                <a:lnTo>
                  <a:pt x="4317" y="0"/>
                </a:lnTo>
                <a:lnTo>
                  <a:pt x="2793" y="889"/>
                </a:lnTo>
                <a:lnTo>
                  <a:pt x="507" y="4699"/>
                </a:lnTo>
                <a:lnTo>
                  <a:pt x="0" y="7620"/>
                </a:lnTo>
                <a:lnTo>
                  <a:pt x="0" y="16129"/>
                </a:lnTo>
                <a:lnTo>
                  <a:pt x="634" y="19177"/>
                </a:lnTo>
                <a:lnTo>
                  <a:pt x="3175" y="22606"/>
                </a:lnTo>
                <a:lnTo>
                  <a:pt x="4699" y="23495"/>
                </a:lnTo>
                <a:lnTo>
                  <a:pt x="246760" y="23495"/>
                </a:lnTo>
                <a:lnTo>
                  <a:pt x="248157" y="22606"/>
                </a:lnTo>
                <a:lnTo>
                  <a:pt x="250571" y="19177"/>
                </a:lnTo>
                <a:lnTo>
                  <a:pt x="251205" y="16129"/>
                </a:lnTo>
                <a:lnTo>
                  <a:pt x="251205" y="11684"/>
                </a:lnTo>
                <a:lnTo>
                  <a:pt x="251205" y="7493"/>
                </a:lnTo>
                <a:lnTo>
                  <a:pt x="250698" y="4571"/>
                </a:lnTo>
                <a:lnTo>
                  <a:pt x="248411" y="889"/>
                </a:lnTo>
                <a:lnTo>
                  <a:pt x="246887" y="0"/>
                </a:lnTo>
                <a:close/>
              </a:path>
            </a:pathLst>
          </a:custGeom>
          <a:solidFill>
            <a:srgbClr val="00000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6" name="object 16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495796" y="5537453"/>
            <a:ext cx="2943605" cy="28261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 descr="$PPTX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09855" rIns="0" bIns="0" rtlCol="0">
            <a:spAutoFit/>
          </a:bodyPr>
          <a:lstStyle/>
          <a:p>
            <a:pPr marL="12700" marR="5080">
              <a:lnSpc>
                <a:spcPts val="6050"/>
              </a:lnSpc>
              <a:spcBef>
                <a:spcPts val="865"/>
              </a:spcBef>
            </a:pPr>
            <a:r>
              <a:rPr dirty="0">
                <a:solidFill>
                  <a:srgbClr val="001E3A"/>
                </a:solidFill>
                <a:latin typeface="Calibri"/>
                <a:cs typeface="Calibri"/>
              </a:rPr>
              <a:t>Child</a:t>
            </a:r>
            <a:r>
              <a:rPr spc="-55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dirty="0">
                <a:solidFill>
                  <a:srgbClr val="001E3A"/>
                </a:solidFill>
                <a:latin typeface="Calibri"/>
                <a:cs typeface="Calibri"/>
              </a:rPr>
              <a:t>&amp;</a:t>
            </a:r>
            <a:r>
              <a:rPr spc="-20" dirty="0">
                <a:solidFill>
                  <a:srgbClr val="001E3A"/>
                </a:solidFill>
                <a:latin typeface="Calibri"/>
                <a:cs typeface="Calibri"/>
              </a:rPr>
              <a:t> </a:t>
            </a:r>
            <a:r>
              <a:rPr spc="-10" dirty="0">
                <a:solidFill>
                  <a:srgbClr val="001E3A"/>
                </a:solidFill>
                <a:latin typeface="Calibri"/>
                <a:cs typeface="Calibri"/>
              </a:rPr>
              <a:t>Adult Roles</a:t>
            </a:r>
          </a:p>
        </p:txBody>
      </p:sp>
      <p:pic>
        <p:nvPicPr>
          <p:cNvPr id="3" name="object 3" descr="Obraz zawierający ubrania, osoba, meble, Ludzka twarz  Zawartość wygenerowana przez AI może być niepoprawna.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9145" y="299542"/>
            <a:ext cx="5221605" cy="625889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6489747" y="2775076"/>
            <a:ext cx="3395345" cy="285115"/>
            <a:chOff x="6489747" y="2775076"/>
            <a:chExt cx="3395345" cy="28511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9747" y="2775330"/>
              <a:ext cx="2443051" cy="22872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960358" y="2775076"/>
              <a:ext cx="924560" cy="284607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495774" y="3172586"/>
            <a:ext cx="2952263" cy="227711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11797" y="3569334"/>
            <a:ext cx="2619248" cy="283082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9239122" y="3690365"/>
            <a:ext cx="251460" cy="23495"/>
          </a:xfrm>
          <a:custGeom>
            <a:avLst/>
            <a:gdLst/>
            <a:ahLst/>
            <a:cxnLst/>
            <a:rect l="l" t="t" r="r" b="b"/>
            <a:pathLst>
              <a:path w="251459" h="23495">
                <a:moveTo>
                  <a:pt x="246887" y="0"/>
                </a:moveTo>
                <a:lnTo>
                  <a:pt x="4318" y="0"/>
                </a:lnTo>
                <a:lnTo>
                  <a:pt x="2794" y="888"/>
                </a:lnTo>
                <a:lnTo>
                  <a:pt x="507" y="4698"/>
                </a:lnTo>
                <a:lnTo>
                  <a:pt x="0" y="7619"/>
                </a:lnTo>
                <a:lnTo>
                  <a:pt x="0" y="16128"/>
                </a:lnTo>
                <a:lnTo>
                  <a:pt x="634" y="19176"/>
                </a:lnTo>
                <a:lnTo>
                  <a:pt x="3175" y="22605"/>
                </a:lnTo>
                <a:lnTo>
                  <a:pt x="4699" y="23494"/>
                </a:lnTo>
                <a:lnTo>
                  <a:pt x="246760" y="23494"/>
                </a:lnTo>
                <a:lnTo>
                  <a:pt x="248157" y="22605"/>
                </a:lnTo>
                <a:lnTo>
                  <a:pt x="250571" y="19176"/>
                </a:lnTo>
                <a:lnTo>
                  <a:pt x="251205" y="16128"/>
                </a:lnTo>
                <a:lnTo>
                  <a:pt x="251205" y="11683"/>
                </a:lnTo>
                <a:lnTo>
                  <a:pt x="251205" y="7492"/>
                </a:lnTo>
                <a:lnTo>
                  <a:pt x="250698" y="4571"/>
                </a:lnTo>
                <a:lnTo>
                  <a:pt x="248411" y="888"/>
                </a:lnTo>
                <a:lnTo>
                  <a:pt x="246887" y="0"/>
                </a:lnTo>
                <a:close/>
              </a:path>
            </a:pathLst>
          </a:custGeom>
          <a:solidFill>
            <a:srgbClr val="000000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10343" y="3567429"/>
            <a:ext cx="662939" cy="228981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6511797" y="3964940"/>
            <a:ext cx="3193287" cy="28371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6511797" y="4361053"/>
            <a:ext cx="2782824" cy="28384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511797" y="4756277"/>
            <a:ext cx="3340607" cy="28473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511797" y="5141214"/>
            <a:ext cx="4136771" cy="29603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109</Words>
  <Application>Microsoft Office PowerPoint</Application>
  <PresentationFormat>Widescreen</PresentationFormat>
  <Paragraphs>15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Calibri</vt:lpstr>
      <vt:lpstr>Century Schoolbook</vt:lpstr>
      <vt:lpstr>Office Theme</vt:lpstr>
      <vt:lpstr>PowerPoint Presentation</vt:lpstr>
      <vt:lpstr>Archival Foundations</vt:lpstr>
      <vt:lpstr>Emergence</vt:lpstr>
      <vt:lpstr>First Script</vt:lpstr>
      <vt:lpstr>Germany Research</vt:lpstr>
      <vt:lpstr>Second Screenplay</vt:lpstr>
      <vt:lpstr>Jewish Themes Reduced</vt:lpstr>
      <vt:lpstr>Children Without Nation</vt:lpstr>
      <vt:lpstr>Child &amp; Adult Roles</vt:lpstr>
      <vt:lpstr>Reception</vt:lpstr>
      <vt:lpstr>Return to Letters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Front cover</dc:title>
  <dc:creator>Samantha Carty</dc:creator>
  <cp:lastModifiedBy>Lola Gonzalez</cp:lastModifiedBy>
  <cp:revision>1</cp:revision>
  <dcterms:created xsi:type="dcterms:W3CDTF">2026-01-20T11:02:39Z</dcterms:created>
  <dcterms:modified xsi:type="dcterms:W3CDTF">2026-01-20T11:11:18Z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2026-01-11T00:00:00Z</vt:filetime>
  </property>
  <property fmtid="{D5CDD505-2E9C-101B-9397-08002B2CF9AE}" pid="3" name="Creator">
    <vt:lpwstr>Microsoft® PowerPoint® dla Microsoft 365</vt:lpwstr>
  </property>
  <property fmtid="{D5CDD505-2E9C-101B-9397-08002B2CF9AE}" pid="4" name="LastSaved">
    <vt:filetime>2026-01-20T00:00:00Z</vt:filetime>
  </property>
  <property fmtid="{D5CDD505-2E9C-101B-9397-08002B2CF9AE}" pid="5" name="Producer">
    <vt:lpwstr>Microsoft® PowerPoint® dla Microsoft 365</vt:lpwstr>
  </property>
</Properties>
</file>