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media/image4.jpg" ContentType="image/jpg"/>
  <Override PartName="/ppt/media/image5.jpg" ContentType="image/jpg"/>
  <Override PartName="/ppt/media/image6.jpg" ContentType="image/jpg"/>
  <Override PartName="/ppt/media/image7.jpg" ContentType="image/jpg"/>
  <Override PartName="/ppt/media/image8.jpg" ContentType="image/jpg"/>
  <Override PartName="/ppt/media/image9.jpg" ContentType="image/jpg"/>
  <Override PartName="/ppt/media/image12.jpg" ContentType="image/jp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717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677" r:id="rId12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149" y="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ver Slide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C0D60672-3814-FD72-E5D1-EB775BFF6165}"/>
              </a:ext>
            </a:extLst>
          </p:cNvPr>
          <p:cNvSpPr/>
          <p:nvPr userDrawn="1"/>
        </p:nvSpPr>
        <p:spPr>
          <a:xfrm>
            <a:off x="0" y="2899976"/>
            <a:ext cx="12192000" cy="3035603"/>
          </a:xfrm>
          <a:custGeom>
            <a:avLst/>
            <a:gdLst>
              <a:gd name="connsiteX0" fmla="*/ 0 w 967106"/>
              <a:gd name="connsiteY0" fmla="*/ 0 h 479753"/>
              <a:gd name="connsiteX1" fmla="*/ 967107 w 967106"/>
              <a:gd name="connsiteY1" fmla="*/ 0 h 479753"/>
              <a:gd name="connsiteX2" fmla="*/ 967107 w 967106"/>
              <a:gd name="connsiteY2" fmla="*/ 479754 h 479753"/>
              <a:gd name="connsiteX3" fmla="*/ 0 w 967106"/>
              <a:gd name="connsiteY3" fmla="*/ 479754 h 479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67106" h="479753">
                <a:moveTo>
                  <a:pt x="0" y="0"/>
                </a:moveTo>
                <a:lnTo>
                  <a:pt x="967107" y="0"/>
                </a:lnTo>
                <a:lnTo>
                  <a:pt x="967107" y="479754"/>
                </a:lnTo>
                <a:lnTo>
                  <a:pt x="0" y="479754"/>
                </a:lnTo>
                <a:close/>
              </a:path>
            </a:pathLst>
          </a:custGeom>
          <a:solidFill>
            <a:srgbClr val="111E46"/>
          </a:solidFill>
          <a:ln w="30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6B446D18-4F9A-555F-8C22-D44927E2B81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33137" y="577515"/>
            <a:ext cx="5855368" cy="4921840"/>
          </a:xfrm>
          <a:custGeom>
            <a:avLst/>
            <a:gdLst>
              <a:gd name="connsiteX0" fmla="*/ 0 w 7452951"/>
              <a:gd name="connsiteY0" fmla="*/ 0 h 13853751"/>
              <a:gd name="connsiteX1" fmla="*/ 7452951 w 7452951"/>
              <a:gd name="connsiteY1" fmla="*/ 0 h 13853751"/>
              <a:gd name="connsiteX2" fmla="*/ 7452951 w 7452951"/>
              <a:gd name="connsiteY2" fmla="*/ 13853751 h 13853751"/>
              <a:gd name="connsiteX3" fmla="*/ 0 w 7452951"/>
              <a:gd name="connsiteY3" fmla="*/ 13853751 h 13853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52951" h="13853751">
                <a:moveTo>
                  <a:pt x="0" y="0"/>
                </a:moveTo>
                <a:lnTo>
                  <a:pt x="7452951" y="0"/>
                </a:lnTo>
                <a:lnTo>
                  <a:pt x="7452951" y="13853751"/>
                </a:lnTo>
                <a:lnTo>
                  <a:pt x="0" y="13853751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endParaRPr lang="en-US" dirty="0"/>
          </a:p>
          <a:p>
            <a:r>
              <a:rPr lang="en-US" dirty="0"/>
              <a:t>Drag Your Image Here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EE9BB92-F41B-BC5B-4836-3D9AE58D61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23133" y="682192"/>
            <a:ext cx="3634678" cy="164357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FBB969C-5FE5-1378-6A41-3122FB352FB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623515" y="6148251"/>
            <a:ext cx="2196197" cy="489032"/>
          </a:xfrm>
          <a:prstGeom prst="rect">
            <a:avLst/>
          </a:prstGeom>
        </p:spPr>
      </p:pic>
      <p:sp>
        <p:nvSpPr>
          <p:cNvPr id="15" name="Text Placeholder 32">
            <a:extLst>
              <a:ext uri="{FF2B5EF4-FFF2-40B4-BE49-F238E27FC236}">
                <a16:creationId xmlns:a16="http://schemas.microsoft.com/office/drawing/2014/main" id="{7F03B37A-1E6B-EA66-7065-9F4B818F0613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742695" y="3487678"/>
            <a:ext cx="3465473" cy="671785"/>
          </a:xfrm>
          <a:prstGeom prst="rect">
            <a:avLst/>
          </a:prstGeom>
          <a:solidFill>
            <a:srgbClr val="EF4870"/>
          </a:solidFill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000" b="1" i="0" spc="0">
                <a:solidFill>
                  <a:schemeClr val="bg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382455" indent="0">
              <a:buNone/>
              <a:defRPr sz="3238">
                <a:solidFill>
                  <a:srgbClr val="011E3B"/>
                </a:solidFill>
                <a:latin typeface="Montserrat" pitchFamily="2" charset="77"/>
              </a:defRPr>
            </a:lvl2pPr>
            <a:lvl3pPr marL="764909" indent="0">
              <a:buNone/>
              <a:defRPr sz="3238">
                <a:solidFill>
                  <a:srgbClr val="011E3B"/>
                </a:solidFill>
                <a:latin typeface="Montserrat" pitchFamily="2" charset="77"/>
              </a:defRPr>
            </a:lvl3pPr>
            <a:lvl4pPr marL="1147364" indent="0">
              <a:buNone/>
              <a:defRPr sz="3238">
                <a:solidFill>
                  <a:srgbClr val="011E3B"/>
                </a:solidFill>
                <a:latin typeface="Montserrat" pitchFamily="2" charset="77"/>
              </a:defRPr>
            </a:lvl4pPr>
            <a:lvl5pPr marL="1529821" indent="0">
              <a:buNone/>
              <a:defRPr sz="3238">
                <a:solidFill>
                  <a:srgbClr val="011E3B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 WELCOME TO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BC05C13-434B-FCEF-87CC-7BE3E2C6DD8A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5714900" y="4269998"/>
            <a:ext cx="3364931" cy="671785"/>
          </a:xfrm>
          <a:prstGeom prst="rect">
            <a:avLst/>
          </a:prstGeom>
          <a:solidFill>
            <a:srgbClr val="EF4870"/>
          </a:solidFill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000" b="1" i="0" spc="0">
                <a:solidFill>
                  <a:schemeClr val="bg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382455" indent="0">
              <a:buNone/>
              <a:defRPr sz="3238">
                <a:solidFill>
                  <a:srgbClr val="011E3B"/>
                </a:solidFill>
                <a:latin typeface="Montserrat" pitchFamily="2" charset="77"/>
              </a:defRPr>
            </a:lvl2pPr>
            <a:lvl3pPr marL="764909" indent="0">
              <a:buNone/>
              <a:defRPr sz="3238">
                <a:solidFill>
                  <a:srgbClr val="011E3B"/>
                </a:solidFill>
                <a:latin typeface="Montserrat" pitchFamily="2" charset="77"/>
              </a:defRPr>
            </a:lvl3pPr>
            <a:lvl4pPr marL="1147364" indent="0">
              <a:buNone/>
              <a:defRPr sz="3238">
                <a:solidFill>
                  <a:srgbClr val="011E3B"/>
                </a:solidFill>
                <a:latin typeface="Montserrat" pitchFamily="2" charset="77"/>
              </a:defRPr>
            </a:lvl4pPr>
            <a:lvl5pPr marL="1529821" indent="0">
              <a:buNone/>
              <a:defRPr sz="3238">
                <a:solidFill>
                  <a:srgbClr val="011E3B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 OUR PROJECT</a:t>
            </a:r>
          </a:p>
        </p:txBody>
      </p:sp>
    </p:spTree>
    <p:extLst>
      <p:ext uri="{BB962C8B-B14F-4D97-AF65-F5344CB8AC3E}">
        <p14:creationId xmlns:p14="http://schemas.microsoft.com/office/powerpoint/2010/main" val="344827454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Final Slid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>
            <a:extLst>
              <a:ext uri="{FF2B5EF4-FFF2-40B4-BE49-F238E27FC236}">
                <a16:creationId xmlns:a16="http://schemas.microsoft.com/office/drawing/2014/main" id="{2FBFC640-49FC-26DD-9315-7075A01213EF}"/>
              </a:ext>
            </a:extLst>
          </p:cNvPr>
          <p:cNvSpPr/>
          <p:nvPr userDrawn="1"/>
        </p:nvSpPr>
        <p:spPr>
          <a:xfrm>
            <a:off x="0" y="2899976"/>
            <a:ext cx="12192000" cy="3035603"/>
          </a:xfrm>
          <a:custGeom>
            <a:avLst/>
            <a:gdLst>
              <a:gd name="connsiteX0" fmla="*/ 0 w 967106"/>
              <a:gd name="connsiteY0" fmla="*/ 0 h 479753"/>
              <a:gd name="connsiteX1" fmla="*/ 967107 w 967106"/>
              <a:gd name="connsiteY1" fmla="*/ 0 h 479753"/>
              <a:gd name="connsiteX2" fmla="*/ 967107 w 967106"/>
              <a:gd name="connsiteY2" fmla="*/ 479754 h 479753"/>
              <a:gd name="connsiteX3" fmla="*/ 0 w 967106"/>
              <a:gd name="connsiteY3" fmla="*/ 479754 h 479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67106" h="479753">
                <a:moveTo>
                  <a:pt x="0" y="0"/>
                </a:moveTo>
                <a:lnTo>
                  <a:pt x="967107" y="0"/>
                </a:lnTo>
                <a:lnTo>
                  <a:pt x="967107" y="479754"/>
                </a:lnTo>
                <a:lnTo>
                  <a:pt x="0" y="479754"/>
                </a:lnTo>
                <a:close/>
              </a:path>
            </a:pathLst>
          </a:custGeom>
          <a:solidFill>
            <a:srgbClr val="111E46"/>
          </a:solidFill>
          <a:ln w="30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84F4625A-4BA8-BA3E-087C-CD8AEDB056F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2105" y="340963"/>
            <a:ext cx="6265122" cy="5158391"/>
          </a:xfrm>
          <a:custGeom>
            <a:avLst/>
            <a:gdLst>
              <a:gd name="connsiteX0" fmla="*/ 0 w 7452951"/>
              <a:gd name="connsiteY0" fmla="*/ 0 h 13853751"/>
              <a:gd name="connsiteX1" fmla="*/ 7452951 w 7452951"/>
              <a:gd name="connsiteY1" fmla="*/ 0 h 13853751"/>
              <a:gd name="connsiteX2" fmla="*/ 7452951 w 7452951"/>
              <a:gd name="connsiteY2" fmla="*/ 13853751 h 13853751"/>
              <a:gd name="connsiteX3" fmla="*/ 0 w 7452951"/>
              <a:gd name="connsiteY3" fmla="*/ 13853751 h 13853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52951" h="13853751">
                <a:moveTo>
                  <a:pt x="0" y="0"/>
                </a:moveTo>
                <a:lnTo>
                  <a:pt x="7452951" y="0"/>
                </a:lnTo>
                <a:lnTo>
                  <a:pt x="7452951" y="13853751"/>
                </a:lnTo>
                <a:lnTo>
                  <a:pt x="0" y="13853751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endParaRPr lang="en-US" dirty="0"/>
          </a:p>
          <a:p>
            <a:r>
              <a:rPr lang="en-US" dirty="0"/>
              <a:t>Drag Your Image Here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E4FE9E7-B717-676D-8785-D2871DD26A8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20958" y="967415"/>
            <a:ext cx="3634678" cy="1643570"/>
          </a:xfrm>
          <a:prstGeom prst="rect">
            <a:avLst/>
          </a:prstGeom>
        </p:spPr>
      </p:pic>
      <p:sp>
        <p:nvSpPr>
          <p:cNvPr id="2" name="Text Placeholder 32">
            <a:extLst>
              <a:ext uri="{FF2B5EF4-FFF2-40B4-BE49-F238E27FC236}">
                <a16:creationId xmlns:a16="http://schemas.microsoft.com/office/drawing/2014/main" id="{BAD0E8BE-FA5D-1864-7F6C-C36AF5486444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497743" y="3701390"/>
            <a:ext cx="2845665" cy="671785"/>
          </a:xfrm>
          <a:prstGeom prst="rect">
            <a:avLst/>
          </a:prstGeom>
          <a:solidFill>
            <a:srgbClr val="4DBD98"/>
          </a:solidFill>
        </p:spPr>
        <p:txBody>
          <a:bodyPr anchor="ctr">
            <a:noAutofit/>
          </a:bodyPr>
          <a:lstStyle>
            <a:lvl1pPr marL="0" indent="0" algn="l">
              <a:lnSpc>
                <a:spcPts val="3769"/>
              </a:lnSpc>
              <a:spcBef>
                <a:spcPts val="0"/>
              </a:spcBef>
              <a:buNone/>
              <a:defRPr sz="3472" b="1" i="0" spc="0">
                <a:solidFill>
                  <a:schemeClr val="bg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382455" indent="0">
              <a:buNone/>
              <a:defRPr sz="3238">
                <a:solidFill>
                  <a:srgbClr val="011E3B"/>
                </a:solidFill>
                <a:latin typeface="Montserrat" pitchFamily="2" charset="77"/>
              </a:defRPr>
            </a:lvl2pPr>
            <a:lvl3pPr marL="764909" indent="0">
              <a:buNone/>
              <a:defRPr sz="3238">
                <a:solidFill>
                  <a:srgbClr val="011E3B"/>
                </a:solidFill>
                <a:latin typeface="Montserrat" pitchFamily="2" charset="77"/>
              </a:defRPr>
            </a:lvl3pPr>
            <a:lvl4pPr marL="1147364" indent="0">
              <a:buNone/>
              <a:defRPr sz="3238">
                <a:solidFill>
                  <a:srgbClr val="011E3B"/>
                </a:solidFill>
                <a:latin typeface="Montserrat" pitchFamily="2" charset="77"/>
              </a:defRPr>
            </a:lvl4pPr>
            <a:lvl5pPr marL="1529821" indent="0">
              <a:buNone/>
              <a:defRPr sz="3238">
                <a:solidFill>
                  <a:srgbClr val="011E3B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FOLLOW OUR </a:t>
            </a:r>
          </a:p>
        </p:txBody>
      </p:sp>
      <p:sp>
        <p:nvSpPr>
          <p:cNvPr id="3" name="Text Placeholder 32">
            <a:extLst>
              <a:ext uri="{FF2B5EF4-FFF2-40B4-BE49-F238E27FC236}">
                <a16:creationId xmlns:a16="http://schemas.microsoft.com/office/drawing/2014/main" id="{B99DDFBE-E029-E611-906A-EA80CC605CEF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469949" y="4483710"/>
            <a:ext cx="2225066" cy="671785"/>
          </a:xfrm>
          <a:prstGeom prst="rect">
            <a:avLst/>
          </a:prstGeom>
          <a:solidFill>
            <a:srgbClr val="4DBD98"/>
          </a:solidFill>
        </p:spPr>
        <p:txBody>
          <a:bodyPr anchor="ctr">
            <a:noAutofit/>
          </a:bodyPr>
          <a:lstStyle>
            <a:lvl1pPr marL="0" indent="0" algn="l">
              <a:lnSpc>
                <a:spcPts val="3769"/>
              </a:lnSpc>
              <a:spcBef>
                <a:spcPts val="0"/>
              </a:spcBef>
              <a:buNone/>
              <a:defRPr sz="3472" b="1" i="0" spc="0">
                <a:solidFill>
                  <a:schemeClr val="bg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382455" indent="0">
              <a:buNone/>
              <a:defRPr sz="3238">
                <a:solidFill>
                  <a:srgbClr val="011E3B"/>
                </a:solidFill>
                <a:latin typeface="Montserrat" pitchFamily="2" charset="77"/>
              </a:defRPr>
            </a:lvl2pPr>
            <a:lvl3pPr marL="764909" indent="0">
              <a:buNone/>
              <a:defRPr sz="3238">
                <a:solidFill>
                  <a:srgbClr val="011E3B"/>
                </a:solidFill>
                <a:latin typeface="Montserrat" pitchFamily="2" charset="77"/>
              </a:defRPr>
            </a:lvl3pPr>
            <a:lvl4pPr marL="1147364" indent="0">
              <a:buNone/>
              <a:defRPr sz="3238">
                <a:solidFill>
                  <a:srgbClr val="011E3B"/>
                </a:solidFill>
                <a:latin typeface="Montserrat" pitchFamily="2" charset="77"/>
              </a:defRPr>
            </a:lvl4pPr>
            <a:lvl5pPr marL="1529821" indent="0">
              <a:buNone/>
              <a:defRPr sz="3238">
                <a:solidFill>
                  <a:srgbClr val="011E3B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JOURNEY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AD8510F-B664-8808-D06D-7B2B5C8BFBA9}"/>
              </a:ext>
            </a:extLst>
          </p:cNvPr>
          <p:cNvGrpSpPr/>
          <p:nvPr userDrawn="1"/>
        </p:nvGrpSpPr>
        <p:grpSpPr>
          <a:xfrm>
            <a:off x="809762" y="6136023"/>
            <a:ext cx="6090405" cy="485840"/>
            <a:chOff x="324323" y="8850516"/>
            <a:chExt cx="5989657" cy="477803"/>
          </a:xfrm>
        </p:grpSpPr>
        <p:sp>
          <p:nvSpPr>
            <p:cNvPr id="10" name="object 12">
              <a:extLst>
                <a:ext uri="{FF2B5EF4-FFF2-40B4-BE49-F238E27FC236}">
                  <a16:creationId xmlns:a16="http://schemas.microsoft.com/office/drawing/2014/main" id="{A9494A99-4475-5D39-A9B1-FCDA611AD2BA}"/>
                </a:ext>
              </a:extLst>
            </p:cNvPr>
            <p:cNvSpPr txBox="1"/>
            <p:nvPr/>
          </p:nvSpPr>
          <p:spPr>
            <a:xfrm>
              <a:off x="2262816" y="8910739"/>
              <a:ext cx="4051164" cy="417580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algn="just">
                <a:lnSpc>
                  <a:spcPts val="800"/>
                </a:lnSpc>
              </a:pPr>
              <a:r>
                <a:rPr lang="en-US" sz="800" dirty="0">
                  <a:solidFill>
                    <a:srgbClr val="10153D"/>
                  </a:solidFill>
                  <a:latin typeface="Calibri" panose="020F0502020204030204" pitchFamily="34" charset="0"/>
                  <a:ea typeface="Open Sans" panose="020B0606030504020204" pitchFamily="34" charset="0"/>
                  <a:cs typeface="Calibri" panose="020F0502020204030204" pitchFamily="34" charset="0"/>
                </a:rPr>
                <a:t>Funded by the European Union. Views and opinions expressed are however those of the author(s) only and do not necessarily reflect those of the European Union or [name of the granting authority]. Neither the European Union nor the granting authority can be held responsible for them</a:t>
              </a:r>
            </a:p>
            <a:p>
              <a:pPr algn="just">
                <a:lnSpc>
                  <a:spcPts val="800"/>
                </a:lnSpc>
              </a:pPr>
              <a:endParaRPr lang="en-US" sz="800" dirty="0">
                <a:solidFill>
                  <a:srgbClr val="10153D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endParaRP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8612C988-E113-85DB-23D8-70781B2DD2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24323" y="8850516"/>
              <a:ext cx="1921025" cy="42775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368638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12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09600" y="274320"/>
            <a:ext cx="10972800" cy="1097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9600" y="1577340"/>
            <a:ext cx="1097280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4">
            <a:extLst>
              <a:ext uri="{FF2B5EF4-FFF2-40B4-BE49-F238E27FC236}">
                <a16:creationId xmlns:a16="http://schemas.microsoft.com/office/drawing/2014/main" id="{5DB06D23-CACC-FE39-D579-D5B7408D9F8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0344" r="10344"/>
          <a:stretch/>
        </p:blipFill>
        <p:spPr/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F72492F-7428-EFB2-A1B6-E10AD6C78686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>
          <a:xfrm>
            <a:off x="5714900" y="2895600"/>
            <a:ext cx="6089756" cy="2583712"/>
          </a:xfrm>
        </p:spPr>
        <p:txBody>
          <a:bodyPr/>
          <a:lstStyle/>
          <a:p>
            <a:r>
              <a:rPr lang="en-GB" dirty="0"/>
              <a:t>Albania’s choice of humanity: Local solidarity and moral resistance during the Holocaust</a:t>
            </a:r>
            <a:endParaRPr lang="en-US" dirty="0"/>
          </a:p>
        </p:txBody>
      </p:sp>
      <p:sp>
        <p:nvSpPr>
          <p:cNvPr id="111" name="Text Placeholder 7">
            <a:extLst>
              <a:ext uri="{FF2B5EF4-FFF2-40B4-BE49-F238E27FC236}">
                <a16:creationId xmlns:a16="http://schemas.microsoft.com/office/drawing/2014/main" id="{DBD16449-BE83-4DF2-AA44-E9DF81C2EF06}"/>
              </a:ext>
            </a:extLst>
          </p:cNvPr>
          <p:cNvSpPr txBox="1">
            <a:spLocks/>
          </p:cNvSpPr>
          <p:nvPr/>
        </p:nvSpPr>
        <p:spPr>
          <a:xfrm rot="16200000">
            <a:off x="-467424" y="4779861"/>
            <a:ext cx="3094226" cy="596287"/>
          </a:xfrm>
          <a:prstGeom prst="rect">
            <a:avLst/>
          </a:prstGeom>
          <a:solidFill>
            <a:srgbClr val="198AB1"/>
          </a:solidFill>
        </p:spPr>
        <p:txBody>
          <a:bodyPr anchor="ctr">
            <a:noAutofit/>
          </a:bodyPr>
          <a:lstStyle>
            <a:lvl1pPr marL="20638" indent="-20638" algn="ctr" defTabSz="2073036" rtl="0" eaLnBrk="1" latinLnBrk="0" hangingPunct="1">
              <a:lnSpc>
                <a:spcPts val="3447"/>
              </a:lnSpc>
              <a:spcBef>
                <a:spcPts val="0"/>
              </a:spcBef>
              <a:buFont typeface="Arial" panose="020B0604020202020204" pitchFamily="34" charset="0"/>
              <a:buNone/>
              <a:tabLst>
                <a:tab pos="2970213" algn="l"/>
                <a:tab pos="3055938" algn="l"/>
              </a:tabLst>
              <a:defRPr sz="3175" b="1" i="0" kern="1200" spc="0">
                <a:solidFill>
                  <a:schemeClr val="bg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349818" indent="0" algn="l" defTabSz="2073036" rtl="0" eaLnBrk="1" latinLnBrk="0" hangingPunct="1">
              <a:lnSpc>
                <a:spcPct val="100000"/>
              </a:lnSpc>
              <a:spcBef>
                <a:spcPts val="1133"/>
              </a:spcBef>
              <a:buFont typeface="Arial" panose="020B0604020202020204" pitchFamily="34" charset="0"/>
              <a:buNone/>
              <a:defRPr sz="2962" kern="1200">
                <a:solidFill>
                  <a:srgbClr val="011E3B"/>
                </a:solidFill>
                <a:latin typeface="Montserrat" pitchFamily="2" charset="77"/>
                <a:ea typeface="+mn-ea"/>
                <a:cs typeface="Poppins" pitchFamily="2" charset="77"/>
              </a:defRPr>
            </a:lvl2pPr>
            <a:lvl3pPr marL="699636" indent="0" algn="l" defTabSz="2073036" rtl="0" eaLnBrk="1" latinLnBrk="0" hangingPunct="1">
              <a:lnSpc>
                <a:spcPct val="100000"/>
              </a:lnSpc>
              <a:spcBef>
                <a:spcPts val="1133"/>
              </a:spcBef>
              <a:buFont typeface="Arial" panose="020B0604020202020204" pitchFamily="34" charset="0"/>
              <a:buNone/>
              <a:defRPr sz="2962" kern="1200">
                <a:solidFill>
                  <a:srgbClr val="011E3B"/>
                </a:solidFill>
                <a:latin typeface="Montserrat" pitchFamily="2" charset="77"/>
                <a:ea typeface="+mn-ea"/>
                <a:cs typeface="Poppins" pitchFamily="2" charset="77"/>
              </a:defRPr>
            </a:lvl3pPr>
            <a:lvl4pPr marL="1049454" indent="0" algn="l" defTabSz="2073036" rtl="0" eaLnBrk="1" latinLnBrk="0" hangingPunct="1">
              <a:lnSpc>
                <a:spcPct val="100000"/>
              </a:lnSpc>
              <a:spcBef>
                <a:spcPts val="1133"/>
              </a:spcBef>
              <a:buFont typeface="Arial" panose="020B0604020202020204" pitchFamily="34" charset="0"/>
              <a:buNone/>
              <a:defRPr sz="2962" kern="1200">
                <a:solidFill>
                  <a:srgbClr val="011E3B"/>
                </a:solidFill>
                <a:latin typeface="Montserrat" pitchFamily="2" charset="77"/>
                <a:ea typeface="+mn-ea"/>
                <a:cs typeface="Poppins" pitchFamily="2" charset="77"/>
              </a:defRPr>
            </a:lvl4pPr>
            <a:lvl5pPr marL="1399273" indent="0" algn="l" defTabSz="2073036" rtl="0" eaLnBrk="1" latinLnBrk="0" hangingPunct="1">
              <a:lnSpc>
                <a:spcPct val="100000"/>
              </a:lnSpc>
              <a:spcBef>
                <a:spcPts val="1133"/>
              </a:spcBef>
              <a:buFont typeface="Arial" panose="020B0604020202020204" pitchFamily="34" charset="0"/>
              <a:buNone/>
              <a:defRPr sz="2962" kern="1200">
                <a:solidFill>
                  <a:srgbClr val="011E3B"/>
                </a:solidFill>
                <a:latin typeface="Montserrat" pitchFamily="2" charset="77"/>
                <a:ea typeface="+mn-ea"/>
                <a:cs typeface="Poppins" pitchFamily="2" charset="77"/>
              </a:defRPr>
            </a:lvl5pPr>
            <a:lvl6pPr marL="5700853" indent="-518260" algn="l" defTabSz="2073036" rtl="0" eaLnBrk="1" latinLnBrk="0" hangingPunct="1">
              <a:lnSpc>
                <a:spcPct val="90000"/>
              </a:lnSpc>
              <a:spcBef>
                <a:spcPts val="1133"/>
              </a:spcBef>
              <a:buFont typeface="Arial" panose="020B0604020202020204" pitchFamily="34" charset="0"/>
              <a:buChar char="•"/>
              <a:defRPr sz="40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37372" indent="-518260" algn="l" defTabSz="2073036" rtl="0" eaLnBrk="1" latinLnBrk="0" hangingPunct="1">
              <a:lnSpc>
                <a:spcPct val="90000"/>
              </a:lnSpc>
              <a:spcBef>
                <a:spcPts val="1133"/>
              </a:spcBef>
              <a:buFont typeface="Arial" panose="020B0604020202020204" pitchFamily="34" charset="0"/>
              <a:buChar char="•"/>
              <a:defRPr sz="40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73889" indent="-518260" algn="l" defTabSz="2073036" rtl="0" eaLnBrk="1" latinLnBrk="0" hangingPunct="1">
              <a:lnSpc>
                <a:spcPct val="90000"/>
              </a:lnSpc>
              <a:spcBef>
                <a:spcPts val="1133"/>
              </a:spcBef>
              <a:buFont typeface="Arial" panose="020B0604020202020204" pitchFamily="34" charset="0"/>
              <a:buChar char="•"/>
              <a:defRPr sz="40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10411" indent="-518260" algn="l" defTabSz="2073036" rtl="0" eaLnBrk="1" latinLnBrk="0" hangingPunct="1">
              <a:lnSpc>
                <a:spcPct val="90000"/>
              </a:lnSpc>
              <a:spcBef>
                <a:spcPts val="1133"/>
              </a:spcBef>
              <a:buFont typeface="Arial" panose="020B0604020202020204" pitchFamily="34" charset="0"/>
              <a:buChar char="•"/>
              <a:defRPr sz="40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600" b="0" dirty="0" err="1"/>
              <a:t>www.</a:t>
            </a:r>
            <a:r>
              <a:rPr lang="en-US" sz="2600" dirty="0" err="1"/>
              <a:t>website.</a:t>
            </a:r>
            <a:r>
              <a:rPr lang="en-US" sz="2600" b="0" dirty="0" err="1"/>
              <a:t>eu</a:t>
            </a:r>
            <a:endParaRPr lang="en-US" sz="2600" b="0" dirty="0"/>
          </a:p>
        </p:txBody>
      </p:sp>
      <p:sp>
        <p:nvSpPr>
          <p:cNvPr id="112" name="Oval 111">
            <a:extLst>
              <a:ext uri="{FF2B5EF4-FFF2-40B4-BE49-F238E27FC236}">
                <a16:creationId xmlns:a16="http://schemas.microsoft.com/office/drawing/2014/main" id="{55E2C01A-6933-48E9-9B2A-732249CB462C}"/>
              </a:ext>
            </a:extLst>
          </p:cNvPr>
          <p:cNvSpPr/>
          <p:nvPr/>
        </p:nvSpPr>
        <p:spPr>
          <a:xfrm>
            <a:off x="0" y="1897468"/>
            <a:ext cx="895932" cy="895932"/>
          </a:xfrm>
          <a:prstGeom prst="ellipse">
            <a:avLst/>
          </a:prstGeom>
          <a:solidFill>
            <a:srgbClr val="4DBD98">
              <a:alpha val="7984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6240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91821" y="787626"/>
            <a:ext cx="10893946" cy="580960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Picture Placeholder 10">
            <a:extLst>
              <a:ext uri="{FF2B5EF4-FFF2-40B4-BE49-F238E27FC236}">
                <a16:creationId xmlns:a16="http://schemas.microsoft.com/office/drawing/2014/main" id="{984E6049-DDBF-6024-E18B-7A085C4E620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/>
          <a:srcRect l="18887" t="-306" r="143" b="306"/>
          <a:stretch/>
        </p:blipFill>
        <p:spPr>
          <a:xfrm>
            <a:off x="802105" y="340963"/>
            <a:ext cx="6265122" cy="5158391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2C3ACE-FEFE-C4A1-73E7-A06621EAB290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/>
        <p:txBody>
          <a:bodyPr/>
          <a:lstStyle/>
          <a:p>
            <a:r>
              <a:rPr lang="en-US" dirty="0"/>
              <a:t>THANK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D546FF4-8F35-7682-56FB-F00558D312AB}"/>
              </a:ext>
            </a:extLst>
          </p:cNvPr>
          <p:cNvSpPr>
            <a:spLocks noGrp="1"/>
          </p:cNvSpPr>
          <p:nvPr>
            <p:ph type="body" sz="quarter" idx="63"/>
          </p:nvPr>
        </p:nvSpPr>
        <p:spPr/>
        <p:txBody>
          <a:bodyPr/>
          <a:lstStyle/>
          <a:p>
            <a:r>
              <a:rPr lang="en-US" dirty="0"/>
              <a:t>YOU</a:t>
            </a:r>
          </a:p>
        </p:txBody>
      </p:sp>
      <p:grpSp>
        <p:nvGrpSpPr>
          <p:cNvPr id="6" name="Graphic 3">
            <a:extLst>
              <a:ext uri="{FF2B5EF4-FFF2-40B4-BE49-F238E27FC236}">
                <a16:creationId xmlns:a16="http://schemas.microsoft.com/office/drawing/2014/main" id="{E5185A13-38B6-AF13-E1BD-C87318CFDFAA}"/>
              </a:ext>
            </a:extLst>
          </p:cNvPr>
          <p:cNvGrpSpPr/>
          <p:nvPr/>
        </p:nvGrpSpPr>
        <p:grpSpPr>
          <a:xfrm>
            <a:off x="9610040" y="4855780"/>
            <a:ext cx="538875" cy="538875"/>
            <a:chOff x="1950027" y="2499889"/>
            <a:chExt cx="850463" cy="850463"/>
          </a:xfrm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2A370970-52A2-1C9C-92DE-69A3A4E47963}"/>
                </a:ext>
              </a:extLst>
            </p:cNvPr>
            <p:cNvSpPr/>
            <p:nvPr/>
          </p:nvSpPr>
          <p:spPr>
            <a:xfrm>
              <a:off x="1950027" y="2499889"/>
              <a:ext cx="850463" cy="850463"/>
            </a:xfrm>
            <a:custGeom>
              <a:avLst/>
              <a:gdLst>
                <a:gd name="connsiteX0" fmla="*/ 850464 w 850463"/>
                <a:gd name="connsiteY0" fmla="*/ 425232 h 850463"/>
                <a:gd name="connsiteX1" fmla="*/ 425232 w 850463"/>
                <a:gd name="connsiteY1" fmla="*/ 850464 h 850463"/>
                <a:gd name="connsiteX2" fmla="*/ 0 w 850463"/>
                <a:gd name="connsiteY2" fmla="*/ 425232 h 850463"/>
                <a:gd name="connsiteX3" fmla="*/ 425232 w 850463"/>
                <a:gd name="connsiteY3" fmla="*/ 0 h 850463"/>
                <a:gd name="connsiteX4" fmla="*/ 850464 w 850463"/>
                <a:gd name="connsiteY4" fmla="*/ 425232 h 850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0463" h="850463">
                  <a:moveTo>
                    <a:pt x="850464" y="425232"/>
                  </a:moveTo>
                  <a:cubicBezTo>
                    <a:pt x="850464" y="660081"/>
                    <a:pt x="660081" y="850464"/>
                    <a:pt x="425232" y="850464"/>
                  </a:cubicBezTo>
                  <a:cubicBezTo>
                    <a:pt x="190383" y="850464"/>
                    <a:pt x="0" y="660081"/>
                    <a:pt x="0" y="425232"/>
                  </a:cubicBezTo>
                  <a:cubicBezTo>
                    <a:pt x="0" y="190383"/>
                    <a:pt x="190383" y="0"/>
                    <a:pt x="425232" y="0"/>
                  </a:cubicBezTo>
                  <a:cubicBezTo>
                    <a:pt x="660081" y="0"/>
                    <a:pt x="850464" y="190383"/>
                    <a:pt x="850464" y="425232"/>
                  </a:cubicBezTo>
                  <a:close/>
                </a:path>
              </a:pathLst>
            </a:custGeom>
            <a:solidFill>
              <a:srgbClr val="EF4870"/>
            </a:solidFill>
            <a:ln w="62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grpSp>
          <p:nvGrpSpPr>
            <p:cNvPr id="9" name="Graphic 3">
              <a:extLst>
                <a:ext uri="{FF2B5EF4-FFF2-40B4-BE49-F238E27FC236}">
                  <a16:creationId xmlns:a16="http://schemas.microsoft.com/office/drawing/2014/main" id="{9A5F0012-91F8-9427-0EB8-5BEAB95F5F1D}"/>
                </a:ext>
              </a:extLst>
            </p:cNvPr>
            <p:cNvGrpSpPr/>
            <p:nvPr/>
          </p:nvGrpSpPr>
          <p:grpSpPr>
            <a:xfrm>
              <a:off x="2107521" y="2657382"/>
              <a:ext cx="535476" cy="535477"/>
              <a:chOff x="2107521" y="2657382"/>
              <a:chExt cx="535476" cy="535477"/>
            </a:xfrm>
            <a:solidFill>
              <a:srgbClr val="FFFFFF"/>
            </a:solidFill>
          </p:grpSpPr>
          <p:sp>
            <p:nvSpPr>
              <p:cNvPr id="24" name="Freeform 23">
                <a:extLst>
                  <a:ext uri="{FF2B5EF4-FFF2-40B4-BE49-F238E27FC236}">
                    <a16:creationId xmlns:a16="http://schemas.microsoft.com/office/drawing/2014/main" id="{B077D306-852E-C501-7956-27A0694C5DFA}"/>
                  </a:ext>
                </a:extLst>
              </p:cNvPr>
              <p:cNvSpPr/>
              <p:nvPr/>
            </p:nvSpPr>
            <p:spPr>
              <a:xfrm>
                <a:off x="2107521" y="2657382"/>
                <a:ext cx="535476" cy="535477"/>
              </a:xfrm>
              <a:custGeom>
                <a:avLst/>
                <a:gdLst>
                  <a:gd name="connsiteX0" fmla="*/ 267739 w 535476"/>
                  <a:gd name="connsiteY0" fmla="*/ 48508 h 535477"/>
                  <a:gd name="connsiteX1" fmla="*/ 376094 w 535476"/>
                  <a:gd name="connsiteY1" fmla="*/ 49768 h 535477"/>
                  <a:gd name="connsiteX2" fmla="*/ 425862 w 535476"/>
                  <a:gd name="connsiteY2" fmla="*/ 59217 h 535477"/>
                  <a:gd name="connsiteX3" fmla="*/ 456730 w 535476"/>
                  <a:gd name="connsiteY3" fmla="*/ 79377 h 535477"/>
                  <a:gd name="connsiteX4" fmla="*/ 476890 w 535476"/>
                  <a:gd name="connsiteY4" fmla="*/ 110245 h 535477"/>
                  <a:gd name="connsiteX5" fmla="*/ 486339 w 535476"/>
                  <a:gd name="connsiteY5" fmla="*/ 160013 h 535477"/>
                  <a:gd name="connsiteX6" fmla="*/ 487599 w 535476"/>
                  <a:gd name="connsiteY6" fmla="*/ 268368 h 535477"/>
                  <a:gd name="connsiteX7" fmla="*/ 486339 w 535476"/>
                  <a:gd name="connsiteY7" fmla="*/ 376724 h 535477"/>
                  <a:gd name="connsiteX8" fmla="*/ 476890 w 535476"/>
                  <a:gd name="connsiteY8" fmla="*/ 426492 h 535477"/>
                  <a:gd name="connsiteX9" fmla="*/ 456730 w 535476"/>
                  <a:gd name="connsiteY9" fmla="*/ 457360 h 535477"/>
                  <a:gd name="connsiteX10" fmla="*/ 425862 w 535476"/>
                  <a:gd name="connsiteY10" fmla="*/ 477519 h 535477"/>
                  <a:gd name="connsiteX11" fmla="*/ 376094 w 535476"/>
                  <a:gd name="connsiteY11" fmla="*/ 486969 h 535477"/>
                  <a:gd name="connsiteX12" fmla="*/ 267739 w 535476"/>
                  <a:gd name="connsiteY12" fmla="*/ 488229 h 535477"/>
                  <a:gd name="connsiteX13" fmla="*/ 159383 w 535476"/>
                  <a:gd name="connsiteY13" fmla="*/ 486969 h 535477"/>
                  <a:gd name="connsiteX14" fmla="*/ 109615 w 535476"/>
                  <a:gd name="connsiteY14" fmla="*/ 477519 h 535477"/>
                  <a:gd name="connsiteX15" fmla="*/ 78747 w 535476"/>
                  <a:gd name="connsiteY15" fmla="*/ 457360 h 535477"/>
                  <a:gd name="connsiteX16" fmla="*/ 58587 w 535476"/>
                  <a:gd name="connsiteY16" fmla="*/ 426492 h 535477"/>
                  <a:gd name="connsiteX17" fmla="*/ 49138 w 535476"/>
                  <a:gd name="connsiteY17" fmla="*/ 376724 h 535477"/>
                  <a:gd name="connsiteX18" fmla="*/ 47878 w 535476"/>
                  <a:gd name="connsiteY18" fmla="*/ 268368 h 535477"/>
                  <a:gd name="connsiteX19" fmla="*/ 49138 w 535476"/>
                  <a:gd name="connsiteY19" fmla="*/ 160013 h 535477"/>
                  <a:gd name="connsiteX20" fmla="*/ 58587 w 535476"/>
                  <a:gd name="connsiteY20" fmla="*/ 110245 h 535477"/>
                  <a:gd name="connsiteX21" fmla="*/ 78747 w 535476"/>
                  <a:gd name="connsiteY21" fmla="*/ 79377 h 535477"/>
                  <a:gd name="connsiteX22" fmla="*/ 109615 w 535476"/>
                  <a:gd name="connsiteY22" fmla="*/ 59217 h 535477"/>
                  <a:gd name="connsiteX23" fmla="*/ 159383 w 535476"/>
                  <a:gd name="connsiteY23" fmla="*/ 49768 h 535477"/>
                  <a:gd name="connsiteX24" fmla="*/ 267739 w 535476"/>
                  <a:gd name="connsiteY24" fmla="*/ 48508 h 535477"/>
                  <a:gd name="connsiteX25" fmla="*/ 267739 w 535476"/>
                  <a:gd name="connsiteY25" fmla="*/ 0 h 535477"/>
                  <a:gd name="connsiteX26" fmla="*/ 157493 w 535476"/>
                  <a:gd name="connsiteY26" fmla="*/ 1890 h 535477"/>
                  <a:gd name="connsiteX27" fmla="*/ 92606 w 535476"/>
                  <a:gd name="connsiteY27" fmla="*/ 14489 h 535477"/>
                  <a:gd name="connsiteX28" fmla="*/ 45358 w 535476"/>
                  <a:gd name="connsiteY28" fmla="*/ 45358 h 535477"/>
                  <a:gd name="connsiteX29" fmla="*/ 14489 w 535476"/>
                  <a:gd name="connsiteY29" fmla="*/ 92606 h 535477"/>
                  <a:gd name="connsiteX30" fmla="*/ 1890 w 535476"/>
                  <a:gd name="connsiteY30" fmla="*/ 157493 h 535477"/>
                  <a:gd name="connsiteX31" fmla="*/ 0 w 535476"/>
                  <a:gd name="connsiteY31" fmla="*/ 267739 h 535477"/>
                  <a:gd name="connsiteX32" fmla="*/ 1890 w 535476"/>
                  <a:gd name="connsiteY32" fmla="*/ 377984 h 535477"/>
                  <a:gd name="connsiteX33" fmla="*/ 14489 w 535476"/>
                  <a:gd name="connsiteY33" fmla="*/ 442871 h 535477"/>
                  <a:gd name="connsiteX34" fmla="*/ 45358 w 535476"/>
                  <a:gd name="connsiteY34" fmla="*/ 490119 h 535477"/>
                  <a:gd name="connsiteX35" fmla="*/ 92606 w 535476"/>
                  <a:gd name="connsiteY35" fmla="*/ 520988 h 535477"/>
                  <a:gd name="connsiteX36" fmla="*/ 157493 w 535476"/>
                  <a:gd name="connsiteY36" fmla="*/ 533587 h 535477"/>
                  <a:gd name="connsiteX37" fmla="*/ 267739 w 535476"/>
                  <a:gd name="connsiteY37" fmla="*/ 535477 h 535477"/>
                  <a:gd name="connsiteX38" fmla="*/ 377984 w 535476"/>
                  <a:gd name="connsiteY38" fmla="*/ 533587 h 535477"/>
                  <a:gd name="connsiteX39" fmla="*/ 442871 w 535476"/>
                  <a:gd name="connsiteY39" fmla="*/ 520988 h 535477"/>
                  <a:gd name="connsiteX40" fmla="*/ 490119 w 535476"/>
                  <a:gd name="connsiteY40" fmla="*/ 490119 h 535477"/>
                  <a:gd name="connsiteX41" fmla="*/ 520988 w 535476"/>
                  <a:gd name="connsiteY41" fmla="*/ 442871 h 535477"/>
                  <a:gd name="connsiteX42" fmla="*/ 533587 w 535476"/>
                  <a:gd name="connsiteY42" fmla="*/ 377984 h 535477"/>
                  <a:gd name="connsiteX43" fmla="*/ 535477 w 535476"/>
                  <a:gd name="connsiteY43" fmla="*/ 267739 h 535477"/>
                  <a:gd name="connsiteX44" fmla="*/ 533587 w 535476"/>
                  <a:gd name="connsiteY44" fmla="*/ 157493 h 535477"/>
                  <a:gd name="connsiteX45" fmla="*/ 520988 w 535476"/>
                  <a:gd name="connsiteY45" fmla="*/ 92606 h 535477"/>
                  <a:gd name="connsiteX46" fmla="*/ 490119 w 535476"/>
                  <a:gd name="connsiteY46" fmla="*/ 45358 h 535477"/>
                  <a:gd name="connsiteX47" fmla="*/ 442871 w 535476"/>
                  <a:gd name="connsiteY47" fmla="*/ 14489 h 535477"/>
                  <a:gd name="connsiteX48" fmla="*/ 377984 w 535476"/>
                  <a:gd name="connsiteY48" fmla="*/ 1890 h 535477"/>
                  <a:gd name="connsiteX49" fmla="*/ 267739 w 535476"/>
                  <a:gd name="connsiteY49" fmla="*/ 0 h 535477"/>
                  <a:gd name="connsiteX50" fmla="*/ 267739 w 535476"/>
                  <a:gd name="connsiteY50" fmla="*/ 0 h 5354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535476" h="535477">
                    <a:moveTo>
                      <a:pt x="267739" y="48508"/>
                    </a:moveTo>
                    <a:cubicBezTo>
                      <a:pt x="338925" y="48508"/>
                      <a:pt x="347745" y="48508"/>
                      <a:pt x="376094" y="49768"/>
                    </a:cubicBezTo>
                    <a:cubicBezTo>
                      <a:pt x="401923" y="51028"/>
                      <a:pt x="416412" y="55438"/>
                      <a:pt x="425862" y="59217"/>
                    </a:cubicBezTo>
                    <a:cubicBezTo>
                      <a:pt x="438461" y="64257"/>
                      <a:pt x="447281" y="69927"/>
                      <a:pt x="456730" y="79377"/>
                    </a:cubicBezTo>
                    <a:cubicBezTo>
                      <a:pt x="466180" y="88826"/>
                      <a:pt x="471849" y="97646"/>
                      <a:pt x="476890" y="110245"/>
                    </a:cubicBezTo>
                    <a:cubicBezTo>
                      <a:pt x="480669" y="119695"/>
                      <a:pt x="485079" y="133554"/>
                      <a:pt x="486339" y="160013"/>
                    </a:cubicBezTo>
                    <a:cubicBezTo>
                      <a:pt x="487599" y="188362"/>
                      <a:pt x="487599" y="196552"/>
                      <a:pt x="487599" y="268368"/>
                    </a:cubicBezTo>
                    <a:cubicBezTo>
                      <a:pt x="487599" y="340185"/>
                      <a:pt x="487599" y="348375"/>
                      <a:pt x="486339" y="376724"/>
                    </a:cubicBezTo>
                    <a:cubicBezTo>
                      <a:pt x="485079" y="402553"/>
                      <a:pt x="480669" y="417042"/>
                      <a:pt x="476890" y="426492"/>
                    </a:cubicBezTo>
                    <a:cubicBezTo>
                      <a:pt x="471849" y="439091"/>
                      <a:pt x="466180" y="447911"/>
                      <a:pt x="456730" y="457360"/>
                    </a:cubicBezTo>
                    <a:cubicBezTo>
                      <a:pt x="447281" y="466810"/>
                      <a:pt x="438461" y="472480"/>
                      <a:pt x="425862" y="477519"/>
                    </a:cubicBezTo>
                    <a:cubicBezTo>
                      <a:pt x="416412" y="481299"/>
                      <a:pt x="402552" y="485709"/>
                      <a:pt x="376094" y="486969"/>
                    </a:cubicBezTo>
                    <a:cubicBezTo>
                      <a:pt x="347745" y="488229"/>
                      <a:pt x="339555" y="488229"/>
                      <a:pt x="267739" y="488229"/>
                    </a:cubicBezTo>
                    <a:cubicBezTo>
                      <a:pt x="195921" y="488229"/>
                      <a:pt x="187732" y="488229"/>
                      <a:pt x="159383" y="486969"/>
                    </a:cubicBezTo>
                    <a:cubicBezTo>
                      <a:pt x="133554" y="485709"/>
                      <a:pt x="119065" y="481299"/>
                      <a:pt x="109615" y="477519"/>
                    </a:cubicBezTo>
                    <a:cubicBezTo>
                      <a:pt x="97016" y="472480"/>
                      <a:pt x="88196" y="466810"/>
                      <a:pt x="78747" y="457360"/>
                    </a:cubicBezTo>
                    <a:cubicBezTo>
                      <a:pt x="69297" y="447911"/>
                      <a:pt x="63627" y="439091"/>
                      <a:pt x="58587" y="426492"/>
                    </a:cubicBezTo>
                    <a:cubicBezTo>
                      <a:pt x="54808" y="417042"/>
                      <a:pt x="50398" y="403183"/>
                      <a:pt x="49138" y="376724"/>
                    </a:cubicBezTo>
                    <a:cubicBezTo>
                      <a:pt x="47878" y="348375"/>
                      <a:pt x="47878" y="340185"/>
                      <a:pt x="47878" y="268368"/>
                    </a:cubicBezTo>
                    <a:cubicBezTo>
                      <a:pt x="47878" y="196552"/>
                      <a:pt x="47878" y="188362"/>
                      <a:pt x="49138" y="160013"/>
                    </a:cubicBezTo>
                    <a:cubicBezTo>
                      <a:pt x="50398" y="134184"/>
                      <a:pt x="54808" y="119695"/>
                      <a:pt x="58587" y="110245"/>
                    </a:cubicBezTo>
                    <a:cubicBezTo>
                      <a:pt x="63627" y="97646"/>
                      <a:pt x="69297" y="88826"/>
                      <a:pt x="78747" y="79377"/>
                    </a:cubicBezTo>
                    <a:cubicBezTo>
                      <a:pt x="88196" y="69927"/>
                      <a:pt x="97016" y="64257"/>
                      <a:pt x="109615" y="59217"/>
                    </a:cubicBezTo>
                    <a:cubicBezTo>
                      <a:pt x="119065" y="55438"/>
                      <a:pt x="132924" y="51028"/>
                      <a:pt x="159383" y="49768"/>
                    </a:cubicBezTo>
                    <a:cubicBezTo>
                      <a:pt x="187732" y="48508"/>
                      <a:pt x="195921" y="48508"/>
                      <a:pt x="267739" y="48508"/>
                    </a:cubicBezTo>
                    <a:moveTo>
                      <a:pt x="267739" y="0"/>
                    </a:moveTo>
                    <a:cubicBezTo>
                      <a:pt x="195292" y="0"/>
                      <a:pt x="185842" y="0"/>
                      <a:pt x="157493" y="1890"/>
                    </a:cubicBezTo>
                    <a:cubicBezTo>
                      <a:pt x="129144" y="3150"/>
                      <a:pt x="109615" y="7560"/>
                      <a:pt x="92606" y="14489"/>
                    </a:cubicBezTo>
                    <a:cubicBezTo>
                      <a:pt x="74967" y="21419"/>
                      <a:pt x="59847" y="30239"/>
                      <a:pt x="45358" y="45358"/>
                    </a:cubicBezTo>
                    <a:cubicBezTo>
                      <a:pt x="30239" y="60477"/>
                      <a:pt x="21419" y="74967"/>
                      <a:pt x="14489" y="92606"/>
                    </a:cubicBezTo>
                    <a:cubicBezTo>
                      <a:pt x="7560" y="109615"/>
                      <a:pt x="3150" y="129144"/>
                      <a:pt x="1890" y="157493"/>
                    </a:cubicBezTo>
                    <a:cubicBezTo>
                      <a:pt x="630" y="185842"/>
                      <a:pt x="0" y="195292"/>
                      <a:pt x="0" y="267739"/>
                    </a:cubicBezTo>
                    <a:cubicBezTo>
                      <a:pt x="0" y="340185"/>
                      <a:pt x="0" y="349635"/>
                      <a:pt x="1890" y="377984"/>
                    </a:cubicBezTo>
                    <a:cubicBezTo>
                      <a:pt x="3150" y="406333"/>
                      <a:pt x="7560" y="425862"/>
                      <a:pt x="14489" y="442871"/>
                    </a:cubicBezTo>
                    <a:cubicBezTo>
                      <a:pt x="21419" y="460510"/>
                      <a:pt x="30239" y="475630"/>
                      <a:pt x="45358" y="490119"/>
                    </a:cubicBezTo>
                    <a:cubicBezTo>
                      <a:pt x="60477" y="505238"/>
                      <a:pt x="74967" y="514058"/>
                      <a:pt x="92606" y="520988"/>
                    </a:cubicBezTo>
                    <a:cubicBezTo>
                      <a:pt x="109615" y="527917"/>
                      <a:pt x="129144" y="532327"/>
                      <a:pt x="157493" y="533587"/>
                    </a:cubicBezTo>
                    <a:cubicBezTo>
                      <a:pt x="185842" y="534847"/>
                      <a:pt x="195292" y="535477"/>
                      <a:pt x="267739" y="535477"/>
                    </a:cubicBezTo>
                    <a:cubicBezTo>
                      <a:pt x="340185" y="535477"/>
                      <a:pt x="349635" y="535477"/>
                      <a:pt x="377984" y="533587"/>
                    </a:cubicBezTo>
                    <a:cubicBezTo>
                      <a:pt x="406333" y="532327"/>
                      <a:pt x="425862" y="527917"/>
                      <a:pt x="442871" y="520988"/>
                    </a:cubicBezTo>
                    <a:cubicBezTo>
                      <a:pt x="460510" y="514058"/>
                      <a:pt x="475630" y="505238"/>
                      <a:pt x="490119" y="490119"/>
                    </a:cubicBezTo>
                    <a:cubicBezTo>
                      <a:pt x="505238" y="475000"/>
                      <a:pt x="514058" y="460510"/>
                      <a:pt x="520988" y="442871"/>
                    </a:cubicBezTo>
                    <a:cubicBezTo>
                      <a:pt x="527917" y="425862"/>
                      <a:pt x="532327" y="406333"/>
                      <a:pt x="533587" y="377984"/>
                    </a:cubicBezTo>
                    <a:cubicBezTo>
                      <a:pt x="534847" y="349635"/>
                      <a:pt x="535477" y="340185"/>
                      <a:pt x="535477" y="267739"/>
                    </a:cubicBezTo>
                    <a:cubicBezTo>
                      <a:pt x="535477" y="195292"/>
                      <a:pt x="535477" y="185842"/>
                      <a:pt x="533587" y="157493"/>
                    </a:cubicBezTo>
                    <a:cubicBezTo>
                      <a:pt x="532327" y="129144"/>
                      <a:pt x="527917" y="109615"/>
                      <a:pt x="520988" y="92606"/>
                    </a:cubicBezTo>
                    <a:cubicBezTo>
                      <a:pt x="514058" y="74967"/>
                      <a:pt x="505238" y="59847"/>
                      <a:pt x="490119" y="45358"/>
                    </a:cubicBezTo>
                    <a:cubicBezTo>
                      <a:pt x="474999" y="30239"/>
                      <a:pt x="460510" y="21419"/>
                      <a:pt x="442871" y="14489"/>
                    </a:cubicBezTo>
                    <a:cubicBezTo>
                      <a:pt x="425862" y="7560"/>
                      <a:pt x="406333" y="3150"/>
                      <a:pt x="377984" y="1890"/>
                    </a:cubicBezTo>
                    <a:cubicBezTo>
                      <a:pt x="349635" y="630"/>
                      <a:pt x="340185" y="0"/>
                      <a:pt x="267739" y="0"/>
                    </a:cubicBezTo>
                    <a:lnTo>
                      <a:pt x="267739" y="0"/>
                    </a:lnTo>
                    <a:close/>
                  </a:path>
                </a:pathLst>
              </a:custGeom>
              <a:solidFill>
                <a:srgbClr val="FFFFFF"/>
              </a:solidFill>
              <a:ln w="62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25" name="Freeform 24">
                <a:extLst>
                  <a:ext uri="{FF2B5EF4-FFF2-40B4-BE49-F238E27FC236}">
                    <a16:creationId xmlns:a16="http://schemas.microsoft.com/office/drawing/2014/main" id="{5987EF4E-CD8F-0AAD-A1A1-3A1B95A57C51}"/>
                  </a:ext>
                </a:extLst>
              </p:cNvPr>
              <p:cNvSpPr/>
              <p:nvPr/>
            </p:nvSpPr>
            <p:spPr>
              <a:xfrm>
                <a:off x="2237925" y="2787786"/>
                <a:ext cx="274668" cy="274668"/>
              </a:xfrm>
              <a:custGeom>
                <a:avLst/>
                <a:gdLst>
                  <a:gd name="connsiteX0" fmla="*/ 137334 w 274668"/>
                  <a:gd name="connsiteY0" fmla="*/ 0 h 274668"/>
                  <a:gd name="connsiteX1" fmla="*/ 0 w 274668"/>
                  <a:gd name="connsiteY1" fmla="*/ 137334 h 274668"/>
                  <a:gd name="connsiteX2" fmla="*/ 137334 w 274668"/>
                  <a:gd name="connsiteY2" fmla="*/ 274668 h 274668"/>
                  <a:gd name="connsiteX3" fmla="*/ 274668 w 274668"/>
                  <a:gd name="connsiteY3" fmla="*/ 137334 h 274668"/>
                  <a:gd name="connsiteX4" fmla="*/ 137334 w 274668"/>
                  <a:gd name="connsiteY4" fmla="*/ 0 h 274668"/>
                  <a:gd name="connsiteX5" fmla="*/ 137334 w 274668"/>
                  <a:gd name="connsiteY5" fmla="*/ 226790 h 274668"/>
                  <a:gd name="connsiteX6" fmla="*/ 47878 w 274668"/>
                  <a:gd name="connsiteY6" fmla="*/ 137334 h 274668"/>
                  <a:gd name="connsiteX7" fmla="*/ 137334 w 274668"/>
                  <a:gd name="connsiteY7" fmla="*/ 47878 h 274668"/>
                  <a:gd name="connsiteX8" fmla="*/ 226790 w 274668"/>
                  <a:gd name="connsiteY8" fmla="*/ 137334 h 274668"/>
                  <a:gd name="connsiteX9" fmla="*/ 137334 w 274668"/>
                  <a:gd name="connsiteY9" fmla="*/ 226790 h 274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4668" h="274668">
                    <a:moveTo>
                      <a:pt x="137334" y="0"/>
                    </a:moveTo>
                    <a:cubicBezTo>
                      <a:pt x="61107" y="0"/>
                      <a:pt x="0" y="61737"/>
                      <a:pt x="0" y="137334"/>
                    </a:cubicBezTo>
                    <a:cubicBezTo>
                      <a:pt x="0" y="212931"/>
                      <a:pt x="61737" y="274668"/>
                      <a:pt x="137334" y="274668"/>
                    </a:cubicBezTo>
                    <a:cubicBezTo>
                      <a:pt x="212931" y="274668"/>
                      <a:pt x="274668" y="212931"/>
                      <a:pt x="274668" y="137334"/>
                    </a:cubicBezTo>
                    <a:cubicBezTo>
                      <a:pt x="274668" y="61737"/>
                      <a:pt x="212931" y="0"/>
                      <a:pt x="137334" y="0"/>
                    </a:cubicBezTo>
                    <a:close/>
                    <a:moveTo>
                      <a:pt x="137334" y="226790"/>
                    </a:moveTo>
                    <a:cubicBezTo>
                      <a:pt x="88196" y="226790"/>
                      <a:pt x="47878" y="187102"/>
                      <a:pt x="47878" y="137334"/>
                    </a:cubicBezTo>
                    <a:cubicBezTo>
                      <a:pt x="47878" y="87566"/>
                      <a:pt x="87566" y="47878"/>
                      <a:pt x="137334" y="47878"/>
                    </a:cubicBezTo>
                    <a:cubicBezTo>
                      <a:pt x="186472" y="47878"/>
                      <a:pt x="226790" y="87566"/>
                      <a:pt x="226790" y="137334"/>
                    </a:cubicBezTo>
                    <a:cubicBezTo>
                      <a:pt x="226790" y="187102"/>
                      <a:pt x="186472" y="226790"/>
                      <a:pt x="137334" y="226790"/>
                    </a:cubicBezTo>
                    <a:close/>
                  </a:path>
                </a:pathLst>
              </a:custGeom>
              <a:solidFill>
                <a:srgbClr val="FFFFFF"/>
              </a:solidFill>
              <a:ln w="62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  <p:sp>
            <p:nvSpPr>
              <p:cNvPr id="26" name="Freeform 25">
                <a:extLst>
                  <a:ext uri="{FF2B5EF4-FFF2-40B4-BE49-F238E27FC236}">
                    <a16:creationId xmlns:a16="http://schemas.microsoft.com/office/drawing/2014/main" id="{20FFBA51-D6FE-0D24-B751-14E3CFE56A20}"/>
                  </a:ext>
                </a:extLst>
              </p:cNvPr>
              <p:cNvSpPr/>
              <p:nvPr/>
            </p:nvSpPr>
            <p:spPr>
              <a:xfrm>
                <a:off x="2486134" y="2749988"/>
                <a:ext cx="64257" cy="64257"/>
              </a:xfrm>
              <a:custGeom>
                <a:avLst/>
                <a:gdLst>
                  <a:gd name="connsiteX0" fmla="*/ 64257 w 64257"/>
                  <a:gd name="connsiteY0" fmla="*/ 32129 h 64257"/>
                  <a:gd name="connsiteX1" fmla="*/ 32129 w 64257"/>
                  <a:gd name="connsiteY1" fmla="*/ 64257 h 64257"/>
                  <a:gd name="connsiteX2" fmla="*/ 0 w 64257"/>
                  <a:gd name="connsiteY2" fmla="*/ 32129 h 64257"/>
                  <a:gd name="connsiteX3" fmla="*/ 32129 w 64257"/>
                  <a:gd name="connsiteY3" fmla="*/ 0 h 64257"/>
                  <a:gd name="connsiteX4" fmla="*/ 64257 w 64257"/>
                  <a:gd name="connsiteY4" fmla="*/ 32129 h 642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257" h="64257">
                    <a:moveTo>
                      <a:pt x="64257" y="32129"/>
                    </a:moveTo>
                    <a:cubicBezTo>
                      <a:pt x="64257" y="49873"/>
                      <a:pt x="49873" y="64257"/>
                      <a:pt x="32129" y="64257"/>
                    </a:cubicBezTo>
                    <a:cubicBezTo>
                      <a:pt x="14385" y="64257"/>
                      <a:pt x="0" y="49873"/>
                      <a:pt x="0" y="32129"/>
                    </a:cubicBezTo>
                    <a:cubicBezTo>
                      <a:pt x="0" y="14384"/>
                      <a:pt x="14385" y="0"/>
                      <a:pt x="32129" y="0"/>
                    </a:cubicBezTo>
                    <a:cubicBezTo>
                      <a:pt x="49873" y="0"/>
                      <a:pt x="64257" y="14384"/>
                      <a:pt x="64257" y="32129"/>
                    </a:cubicBezTo>
                    <a:close/>
                  </a:path>
                </a:pathLst>
              </a:custGeom>
              <a:solidFill>
                <a:srgbClr val="FFFFFF"/>
              </a:solidFill>
              <a:ln w="62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Calibri" panose="020F0502020204030204" pitchFamily="34" charset="0"/>
                  <a:cs typeface="Calibri" panose="020F0502020204030204" pitchFamily="34" charset="0"/>
                </a:endParaRPr>
              </a:p>
            </p:txBody>
          </p:sp>
        </p:grp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8839CFFE-9271-8ECA-121C-882FA5A2D954}"/>
              </a:ext>
            </a:extLst>
          </p:cNvPr>
          <p:cNvGrpSpPr/>
          <p:nvPr/>
        </p:nvGrpSpPr>
        <p:grpSpPr>
          <a:xfrm>
            <a:off x="8946609" y="4855780"/>
            <a:ext cx="538875" cy="538875"/>
            <a:chOff x="3094393" y="4759137"/>
            <a:chExt cx="1074283" cy="1074283"/>
          </a:xfrm>
        </p:grpSpPr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83AF272B-00BA-1C90-4313-560AA77B081A}"/>
                </a:ext>
              </a:extLst>
            </p:cNvPr>
            <p:cNvSpPr/>
            <p:nvPr/>
          </p:nvSpPr>
          <p:spPr>
            <a:xfrm>
              <a:off x="3094393" y="4759137"/>
              <a:ext cx="1074283" cy="1074283"/>
            </a:xfrm>
            <a:custGeom>
              <a:avLst/>
              <a:gdLst>
                <a:gd name="connsiteX0" fmla="*/ 850464 w 850463"/>
                <a:gd name="connsiteY0" fmla="*/ 425232 h 850463"/>
                <a:gd name="connsiteX1" fmla="*/ 425232 w 850463"/>
                <a:gd name="connsiteY1" fmla="*/ 850464 h 850463"/>
                <a:gd name="connsiteX2" fmla="*/ 0 w 850463"/>
                <a:gd name="connsiteY2" fmla="*/ 425232 h 850463"/>
                <a:gd name="connsiteX3" fmla="*/ 425232 w 850463"/>
                <a:gd name="connsiteY3" fmla="*/ 0 h 850463"/>
                <a:gd name="connsiteX4" fmla="*/ 850464 w 850463"/>
                <a:gd name="connsiteY4" fmla="*/ 425232 h 850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0463" h="850463">
                  <a:moveTo>
                    <a:pt x="850464" y="425232"/>
                  </a:moveTo>
                  <a:cubicBezTo>
                    <a:pt x="850464" y="660081"/>
                    <a:pt x="660081" y="850464"/>
                    <a:pt x="425232" y="850464"/>
                  </a:cubicBezTo>
                  <a:cubicBezTo>
                    <a:pt x="190383" y="850464"/>
                    <a:pt x="0" y="660081"/>
                    <a:pt x="0" y="425232"/>
                  </a:cubicBezTo>
                  <a:cubicBezTo>
                    <a:pt x="0" y="190383"/>
                    <a:pt x="190383" y="0"/>
                    <a:pt x="425232" y="0"/>
                  </a:cubicBezTo>
                  <a:cubicBezTo>
                    <a:pt x="660081" y="0"/>
                    <a:pt x="850464" y="190383"/>
                    <a:pt x="850464" y="425232"/>
                  </a:cubicBezTo>
                  <a:close/>
                </a:path>
              </a:pathLst>
            </a:custGeom>
            <a:solidFill>
              <a:srgbClr val="EF4870"/>
            </a:solidFill>
            <a:ln w="62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2BF2FED3-0DA7-1533-7D9E-2154103F6FDC}"/>
                </a:ext>
              </a:extLst>
            </p:cNvPr>
            <p:cNvGrpSpPr/>
            <p:nvPr/>
          </p:nvGrpSpPr>
          <p:grpSpPr>
            <a:xfrm>
              <a:off x="3303016" y="4946695"/>
              <a:ext cx="685139" cy="655838"/>
              <a:chOff x="3303016" y="4946695"/>
              <a:chExt cx="685139" cy="655838"/>
            </a:xfrm>
          </p:grpSpPr>
          <p:sp>
            <p:nvSpPr>
              <p:cNvPr id="33" name="Freeform 32">
                <a:extLst>
                  <a:ext uri="{FF2B5EF4-FFF2-40B4-BE49-F238E27FC236}">
                    <a16:creationId xmlns:a16="http://schemas.microsoft.com/office/drawing/2014/main" id="{2EB6428C-85D3-D431-D591-95ABD7D15F5E}"/>
                  </a:ext>
                </a:extLst>
              </p:cNvPr>
              <p:cNvSpPr/>
              <p:nvPr/>
            </p:nvSpPr>
            <p:spPr>
              <a:xfrm>
                <a:off x="3540110" y="5149321"/>
                <a:ext cx="448045" cy="453212"/>
              </a:xfrm>
              <a:custGeom>
                <a:avLst/>
                <a:gdLst>
                  <a:gd name="connsiteX0" fmla="*/ 0 w 448045"/>
                  <a:gd name="connsiteY0" fmla="*/ 452676 h 453212"/>
                  <a:gd name="connsiteX1" fmla="*/ 0 w 448045"/>
                  <a:gd name="connsiteY1" fmla="*/ 10629 h 453212"/>
                  <a:gd name="connsiteX2" fmla="*/ 146311 w 448045"/>
                  <a:gd name="connsiteY2" fmla="*/ 10629 h 453212"/>
                  <a:gd name="connsiteX3" fmla="*/ 146311 w 448045"/>
                  <a:gd name="connsiteY3" fmla="*/ 72248 h 453212"/>
                  <a:gd name="connsiteX4" fmla="*/ 146847 w 448045"/>
                  <a:gd name="connsiteY4" fmla="*/ 72248 h 453212"/>
                  <a:gd name="connsiteX5" fmla="*/ 148455 w 448045"/>
                  <a:gd name="connsiteY5" fmla="*/ 70104 h 453212"/>
                  <a:gd name="connsiteX6" fmla="*/ 191330 w 448045"/>
                  <a:gd name="connsiteY6" fmla="*/ 24560 h 453212"/>
                  <a:gd name="connsiteX7" fmla="*/ 255107 w 448045"/>
                  <a:gd name="connsiteY7" fmla="*/ 1520 h 453212"/>
                  <a:gd name="connsiteX8" fmla="*/ 337642 w 448045"/>
                  <a:gd name="connsiteY8" fmla="*/ 9021 h 453212"/>
                  <a:gd name="connsiteX9" fmla="*/ 428751 w 448045"/>
                  <a:gd name="connsiteY9" fmla="*/ 93680 h 453212"/>
                  <a:gd name="connsiteX10" fmla="*/ 446437 w 448045"/>
                  <a:gd name="connsiteY10" fmla="*/ 163872 h 453212"/>
                  <a:gd name="connsiteX11" fmla="*/ 448045 w 448045"/>
                  <a:gd name="connsiteY11" fmla="*/ 204594 h 453212"/>
                  <a:gd name="connsiteX12" fmla="*/ 448045 w 448045"/>
                  <a:gd name="connsiteY12" fmla="*/ 449461 h 453212"/>
                  <a:gd name="connsiteX13" fmla="*/ 448045 w 448045"/>
                  <a:gd name="connsiteY13" fmla="*/ 453212 h 453212"/>
                  <a:gd name="connsiteX14" fmla="*/ 301198 w 448045"/>
                  <a:gd name="connsiteY14" fmla="*/ 453212 h 453212"/>
                  <a:gd name="connsiteX15" fmla="*/ 301198 w 448045"/>
                  <a:gd name="connsiteY15" fmla="*/ 449461 h 453212"/>
                  <a:gd name="connsiteX16" fmla="*/ 301198 w 448045"/>
                  <a:gd name="connsiteY16" fmla="*/ 214239 h 453212"/>
                  <a:gd name="connsiteX17" fmla="*/ 291551 w 448045"/>
                  <a:gd name="connsiteY17" fmla="*/ 159050 h 453212"/>
                  <a:gd name="connsiteX18" fmla="*/ 232598 w 448045"/>
                  <a:gd name="connsiteY18" fmla="*/ 117256 h 453212"/>
                  <a:gd name="connsiteX19" fmla="*/ 152743 w 448045"/>
                  <a:gd name="connsiteY19" fmla="*/ 167087 h 453212"/>
                  <a:gd name="connsiteX20" fmla="*/ 146311 w 448045"/>
                  <a:gd name="connsiteY20" fmla="*/ 204058 h 453212"/>
                  <a:gd name="connsiteX21" fmla="*/ 146311 w 448045"/>
                  <a:gd name="connsiteY21" fmla="*/ 449461 h 453212"/>
                  <a:gd name="connsiteX22" fmla="*/ 146311 w 448045"/>
                  <a:gd name="connsiteY22" fmla="*/ 453212 h 453212"/>
                  <a:gd name="connsiteX23" fmla="*/ 0 w 448045"/>
                  <a:gd name="connsiteY23" fmla="*/ 452676 h 4532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48045" h="453212">
                    <a:moveTo>
                      <a:pt x="0" y="452676"/>
                    </a:moveTo>
                    <a:cubicBezTo>
                      <a:pt x="0" y="305327"/>
                      <a:pt x="0" y="157978"/>
                      <a:pt x="0" y="10629"/>
                    </a:cubicBezTo>
                    <a:cubicBezTo>
                      <a:pt x="48770" y="10629"/>
                      <a:pt x="97541" y="10629"/>
                      <a:pt x="146311" y="10629"/>
                    </a:cubicBezTo>
                    <a:cubicBezTo>
                      <a:pt x="146311" y="30990"/>
                      <a:pt x="146311" y="51351"/>
                      <a:pt x="146311" y="72248"/>
                    </a:cubicBezTo>
                    <a:cubicBezTo>
                      <a:pt x="146311" y="72248"/>
                      <a:pt x="146847" y="72248"/>
                      <a:pt x="146847" y="72248"/>
                    </a:cubicBezTo>
                    <a:cubicBezTo>
                      <a:pt x="147383" y="71712"/>
                      <a:pt x="147919" y="70640"/>
                      <a:pt x="148455" y="70104"/>
                    </a:cubicBezTo>
                    <a:cubicBezTo>
                      <a:pt x="160246" y="52422"/>
                      <a:pt x="174180" y="36884"/>
                      <a:pt x="191330" y="24560"/>
                    </a:cubicBezTo>
                    <a:cubicBezTo>
                      <a:pt x="210624" y="11165"/>
                      <a:pt x="232062" y="4199"/>
                      <a:pt x="255107" y="1520"/>
                    </a:cubicBezTo>
                    <a:cubicBezTo>
                      <a:pt x="282976" y="-1695"/>
                      <a:pt x="310845" y="-87"/>
                      <a:pt x="337642" y="9021"/>
                    </a:cubicBezTo>
                    <a:cubicBezTo>
                      <a:pt x="380517" y="23488"/>
                      <a:pt x="410529" y="52422"/>
                      <a:pt x="428751" y="93680"/>
                    </a:cubicBezTo>
                    <a:cubicBezTo>
                      <a:pt x="438398" y="116184"/>
                      <a:pt x="444294" y="139760"/>
                      <a:pt x="446437" y="163872"/>
                    </a:cubicBezTo>
                    <a:cubicBezTo>
                      <a:pt x="447509" y="177267"/>
                      <a:pt x="448045" y="191198"/>
                      <a:pt x="448045" y="204594"/>
                    </a:cubicBezTo>
                    <a:cubicBezTo>
                      <a:pt x="448045" y="286038"/>
                      <a:pt x="448045" y="368017"/>
                      <a:pt x="448045" y="449461"/>
                    </a:cubicBezTo>
                    <a:cubicBezTo>
                      <a:pt x="448045" y="450533"/>
                      <a:pt x="448045" y="451605"/>
                      <a:pt x="448045" y="453212"/>
                    </a:cubicBezTo>
                    <a:cubicBezTo>
                      <a:pt x="398739" y="453212"/>
                      <a:pt x="349968" y="453212"/>
                      <a:pt x="301198" y="453212"/>
                    </a:cubicBezTo>
                    <a:cubicBezTo>
                      <a:pt x="301198" y="452141"/>
                      <a:pt x="301198" y="451069"/>
                      <a:pt x="301198" y="449461"/>
                    </a:cubicBezTo>
                    <a:cubicBezTo>
                      <a:pt x="301198" y="371232"/>
                      <a:pt x="301198" y="292468"/>
                      <a:pt x="301198" y="214239"/>
                    </a:cubicBezTo>
                    <a:cubicBezTo>
                      <a:pt x="301198" y="195485"/>
                      <a:pt x="299054" y="176732"/>
                      <a:pt x="291551" y="159050"/>
                    </a:cubicBezTo>
                    <a:cubicBezTo>
                      <a:pt x="280832" y="132795"/>
                      <a:pt x="261002" y="118863"/>
                      <a:pt x="232598" y="117256"/>
                    </a:cubicBezTo>
                    <a:cubicBezTo>
                      <a:pt x="196690" y="115113"/>
                      <a:pt x="167749" y="133330"/>
                      <a:pt x="152743" y="167087"/>
                    </a:cubicBezTo>
                    <a:cubicBezTo>
                      <a:pt x="147383" y="178875"/>
                      <a:pt x="146311" y="191198"/>
                      <a:pt x="146311" y="204058"/>
                    </a:cubicBezTo>
                    <a:cubicBezTo>
                      <a:pt x="146311" y="286038"/>
                      <a:pt x="146311" y="368017"/>
                      <a:pt x="146311" y="449461"/>
                    </a:cubicBezTo>
                    <a:cubicBezTo>
                      <a:pt x="146311" y="450533"/>
                      <a:pt x="146311" y="451605"/>
                      <a:pt x="146311" y="453212"/>
                    </a:cubicBezTo>
                    <a:cubicBezTo>
                      <a:pt x="98077" y="452676"/>
                      <a:pt x="48770" y="452676"/>
                      <a:pt x="0" y="452676"/>
                    </a:cubicBezTo>
                    <a:close/>
                  </a:path>
                </a:pathLst>
              </a:custGeom>
              <a:solidFill>
                <a:schemeClr val="bg1"/>
              </a:solidFill>
              <a:ln w="5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Freeform 33">
                <a:extLst>
                  <a:ext uri="{FF2B5EF4-FFF2-40B4-BE49-F238E27FC236}">
                    <a16:creationId xmlns:a16="http://schemas.microsoft.com/office/drawing/2014/main" id="{6CBE6E2A-3A38-44EC-A0CB-7F2C983A154F}"/>
                  </a:ext>
                </a:extLst>
              </p:cNvPr>
              <p:cNvSpPr/>
              <p:nvPr/>
            </p:nvSpPr>
            <p:spPr>
              <a:xfrm>
                <a:off x="3311799" y="5159950"/>
                <a:ext cx="146847" cy="442047"/>
              </a:xfrm>
              <a:custGeom>
                <a:avLst/>
                <a:gdLst>
                  <a:gd name="connsiteX0" fmla="*/ 146847 w 146847"/>
                  <a:gd name="connsiteY0" fmla="*/ 0 h 442047"/>
                  <a:gd name="connsiteX1" fmla="*/ 146847 w 146847"/>
                  <a:gd name="connsiteY1" fmla="*/ 442048 h 442047"/>
                  <a:gd name="connsiteX2" fmla="*/ 0 w 146847"/>
                  <a:gd name="connsiteY2" fmla="*/ 442048 h 442047"/>
                  <a:gd name="connsiteX3" fmla="*/ 0 w 146847"/>
                  <a:gd name="connsiteY3" fmla="*/ 0 h 442047"/>
                  <a:gd name="connsiteX4" fmla="*/ 146847 w 146847"/>
                  <a:gd name="connsiteY4" fmla="*/ 0 h 4420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847" h="442047">
                    <a:moveTo>
                      <a:pt x="146847" y="0"/>
                    </a:moveTo>
                    <a:cubicBezTo>
                      <a:pt x="146847" y="147349"/>
                      <a:pt x="146847" y="294698"/>
                      <a:pt x="146847" y="442048"/>
                    </a:cubicBezTo>
                    <a:cubicBezTo>
                      <a:pt x="98077" y="442048"/>
                      <a:pt x="48771" y="442048"/>
                      <a:pt x="0" y="442048"/>
                    </a:cubicBezTo>
                    <a:cubicBezTo>
                      <a:pt x="0" y="294698"/>
                      <a:pt x="0" y="147349"/>
                      <a:pt x="0" y="0"/>
                    </a:cubicBezTo>
                    <a:cubicBezTo>
                      <a:pt x="48771" y="0"/>
                      <a:pt x="97541" y="0"/>
                      <a:pt x="14684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Freeform 34">
                <a:extLst>
                  <a:ext uri="{FF2B5EF4-FFF2-40B4-BE49-F238E27FC236}">
                    <a16:creationId xmlns:a16="http://schemas.microsoft.com/office/drawing/2014/main" id="{8A807869-5A06-4B59-7D34-D66EC992A552}"/>
                  </a:ext>
                </a:extLst>
              </p:cNvPr>
              <p:cNvSpPr/>
              <p:nvPr/>
            </p:nvSpPr>
            <p:spPr>
              <a:xfrm>
                <a:off x="3303016" y="4946695"/>
                <a:ext cx="165330" cy="153521"/>
              </a:xfrm>
              <a:custGeom>
                <a:avLst/>
                <a:gdLst>
                  <a:gd name="connsiteX0" fmla="*/ 83279 w 165330"/>
                  <a:gd name="connsiteY0" fmla="*/ 0 h 153521"/>
                  <a:gd name="connsiteX1" fmla="*/ 122938 w 165330"/>
                  <a:gd name="connsiteY1" fmla="*/ 8573 h 153521"/>
                  <a:gd name="connsiteX2" fmla="*/ 164741 w 165330"/>
                  <a:gd name="connsiteY2" fmla="*/ 68584 h 153521"/>
                  <a:gd name="connsiteX3" fmla="*/ 144912 w 165330"/>
                  <a:gd name="connsiteY3" fmla="*/ 129132 h 153521"/>
                  <a:gd name="connsiteX4" fmla="*/ 101500 w 165330"/>
                  <a:gd name="connsiteY4" fmla="*/ 151636 h 153521"/>
                  <a:gd name="connsiteX5" fmla="*/ 42011 w 165330"/>
                  <a:gd name="connsiteY5" fmla="*/ 144670 h 153521"/>
                  <a:gd name="connsiteX6" fmla="*/ 208 w 165330"/>
                  <a:gd name="connsiteY6" fmla="*/ 71264 h 153521"/>
                  <a:gd name="connsiteX7" fmla="*/ 65057 w 165330"/>
                  <a:gd name="connsiteY7" fmla="*/ 1608 h 153521"/>
                  <a:gd name="connsiteX8" fmla="*/ 83279 w 165330"/>
                  <a:gd name="connsiteY8" fmla="*/ 0 h 1535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5330" h="153521">
                    <a:moveTo>
                      <a:pt x="83279" y="0"/>
                    </a:moveTo>
                    <a:cubicBezTo>
                      <a:pt x="97213" y="536"/>
                      <a:pt x="110611" y="2679"/>
                      <a:pt x="122938" y="8573"/>
                    </a:cubicBezTo>
                    <a:cubicBezTo>
                      <a:pt x="148127" y="20897"/>
                      <a:pt x="161526" y="41258"/>
                      <a:pt x="164741" y="68584"/>
                    </a:cubicBezTo>
                    <a:cubicBezTo>
                      <a:pt x="167421" y="91624"/>
                      <a:pt x="160990" y="112521"/>
                      <a:pt x="144912" y="129132"/>
                    </a:cubicBezTo>
                    <a:cubicBezTo>
                      <a:pt x="133121" y="141455"/>
                      <a:pt x="118115" y="148421"/>
                      <a:pt x="101500" y="151636"/>
                    </a:cubicBezTo>
                    <a:cubicBezTo>
                      <a:pt x="81135" y="155386"/>
                      <a:pt x="61305" y="153779"/>
                      <a:pt x="42011" y="144670"/>
                    </a:cubicBezTo>
                    <a:cubicBezTo>
                      <a:pt x="12534" y="130739"/>
                      <a:pt x="-1936" y="101805"/>
                      <a:pt x="208" y="71264"/>
                    </a:cubicBezTo>
                    <a:cubicBezTo>
                      <a:pt x="2352" y="35900"/>
                      <a:pt x="27005" y="8037"/>
                      <a:pt x="65057" y="1608"/>
                    </a:cubicBezTo>
                    <a:cubicBezTo>
                      <a:pt x="70952" y="536"/>
                      <a:pt x="76847" y="536"/>
                      <a:pt x="8327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34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22" name="Oval 121">
            <a:extLst>
              <a:ext uri="{FF2B5EF4-FFF2-40B4-BE49-F238E27FC236}">
                <a16:creationId xmlns:a16="http://schemas.microsoft.com/office/drawing/2014/main" id="{496C340A-7434-3131-E227-D29A19D83E0B}"/>
              </a:ext>
            </a:extLst>
          </p:cNvPr>
          <p:cNvSpPr/>
          <p:nvPr/>
        </p:nvSpPr>
        <p:spPr>
          <a:xfrm>
            <a:off x="409903" y="667758"/>
            <a:ext cx="895932" cy="895932"/>
          </a:xfrm>
          <a:prstGeom prst="ellipse">
            <a:avLst/>
          </a:prstGeom>
          <a:solidFill>
            <a:srgbClr val="198AB1">
              <a:alpha val="7984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8" name="Graphic 4">
            <a:extLst>
              <a:ext uri="{FF2B5EF4-FFF2-40B4-BE49-F238E27FC236}">
                <a16:creationId xmlns:a16="http://schemas.microsoft.com/office/drawing/2014/main" id="{88D7DAA4-CDA4-CC80-8E11-A620CF6524EF}"/>
              </a:ext>
            </a:extLst>
          </p:cNvPr>
          <p:cNvGrpSpPr/>
          <p:nvPr/>
        </p:nvGrpSpPr>
        <p:grpSpPr>
          <a:xfrm>
            <a:off x="10871194" y="3484181"/>
            <a:ext cx="2641612" cy="2639151"/>
            <a:chOff x="1782854" y="3591929"/>
            <a:chExt cx="742307" cy="741615"/>
          </a:xfrm>
          <a:solidFill>
            <a:srgbClr val="FFD168">
              <a:alpha val="62000"/>
            </a:srgbClr>
          </a:solidFill>
        </p:grpSpPr>
        <p:sp>
          <p:nvSpPr>
            <p:cNvPr id="130" name="Freeform 129">
              <a:extLst>
                <a:ext uri="{FF2B5EF4-FFF2-40B4-BE49-F238E27FC236}">
                  <a16:creationId xmlns:a16="http://schemas.microsoft.com/office/drawing/2014/main" id="{D58806B7-3E28-BAE0-50F2-9CE51A8ED59A}"/>
                </a:ext>
              </a:extLst>
            </p:cNvPr>
            <p:cNvSpPr/>
            <p:nvPr/>
          </p:nvSpPr>
          <p:spPr>
            <a:xfrm>
              <a:off x="1834161" y="3663910"/>
              <a:ext cx="98246" cy="107970"/>
            </a:xfrm>
            <a:custGeom>
              <a:avLst/>
              <a:gdLst>
                <a:gd name="connsiteX0" fmla="*/ 0 w 98246"/>
                <a:gd name="connsiteY0" fmla="*/ 107970 h 107970"/>
                <a:gd name="connsiteX1" fmla="*/ 98247 w 98246"/>
                <a:gd name="connsiteY1" fmla="*/ 0 h 107970"/>
                <a:gd name="connsiteX2" fmla="*/ 0 w 98246"/>
                <a:gd name="connsiteY2" fmla="*/ 107970 h 107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8246" h="107970">
                  <a:moveTo>
                    <a:pt x="0" y="107970"/>
                  </a:moveTo>
                  <a:lnTo>
                    <a:pt x="98247" y="0"/>
                  </a:lnTo>
                  <a:cubicBezTo>
                    <a:pt x="58948" y="29446"/>
                    <a:pt x="25107" y="65982"/>
                    <a:pt x="0" y="107970"/>
                  </a:cubicBezTo>
                  <a:close/>
                </a:path>
              </a:pathLst>
            </a:custGeom>
            <a:grpFill/>
            <a:ln w="54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1" name="Freeform 130">
              <a:extLst>
                <a:ext uri="{FF2B5EF4-FFF2-40B4-BE49-F238E27FC236}">
                  <a16:creationId xmlns:a16="http://schemas.microsoft.com/office/drawing/2014/main" id="{4FD1AE46-7182-6DCB-2F3C-45B2314D9F1E}"/>
                </a:ext>
              </a:extLst>
            </p:cNvPr>
            <p:cNvSpPr/>
            <p:nvPr/>
          </p:nvSpPr>
          <p:spPr>
            <a:xfrm>
              <a:off x="1795954" y="3616468"/>
              <a:ext cx="223238" cy="245932"/>
            </a:xfrm>
            <a:custGeom>
              <a:avLst/>
              <a:gdLst>
                <a:gd name="connsiteX0" fmla="*/ 183394 w 223238"/>
                <a:gd name="connsiteY0" fmla="*/ 18540 h 245932"/>
                <a:gd name="connsiteX1" fmla="*/ 14737 w 223238"/>
                <a:gd name="connsiteY1" fmla="*/ 203944 h 245932"/>
                <a:gd name="connsiteX2" fmla="*/ 0 w 223238"/>
                <a:gd name="connsiteY2" fmla="*/ 245933 h 245932"/>
                <a:gd name="connsiteX3" fmla="*/ 223238 w 223238"/>
                <a:gd name="connsiteY3" fmla="*/ 0 h 245932"/>
                <a:gd name="connsiteX4" fmla="*/ 183394 w 223238"/>
                <a:gd name="connsiteY4" fmla="*/ 18540 h 245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238" h="245932">
                  <a:moveTo>
                    <a:pt x="183394" y="18540"/>
                  </a:moveTo>
                  <a:lnTo>
                    <a:pt x="14737" y="203944"/>
                  </a:lnTo>
                  <a:cubicBezTo>
                    <a:pt x="9279" y="217577"/>
                    <a:pt x="4367" y="231209"/>
                    <a:pt x="0" y="245933"/>
                  </a:cubicBezTo>
                  <a:lnTo>
                    <a:pt x="223238" y="0"/>
                  </a:lnTo>
                  <a:cubicBezTo>
                    <a:pt x="210139" y="5453"/>
                    <a:pt x="196493" y="11451"/>
                    <a:pt x="183394" y="18540"/>
                  </a:cubicBezTo>
                  <a:close/>
                </a:path>
              </a:pathLst>
            </a:custGeom>
            <a:grpFill/>
            <a:ln w="54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2" name="Freeform 131">
              <a:extLst>
                <a:ext uri="{FF2B5EF4-FFF2-40B4-BE49-F238E27FC236}">
                  <a16:creationId xmlns:a16="http://schemas.microsoft.com/office/drawing/2014/main" id="{16CFECE8-16DE-FF31-CC14-BE2543BEDC1F}"/>
                </a:ext>
              </a:extLst>
            </p:cNvPr>
            <p:cNvSpPr/>
            <p:nvPr/>
          </p:nvSpPr>
          <p:spPr>
            <a:xfrm>
              <a:off x="1782854" y="3599018"/>
              <a:ext cx="295285" cy="325547"/>
            </a:xfrm>
            <a:custGeom>
              <a:avLst/>
              <a:gdLst>
                <a:gd name="connsiteX0" fmla="*/ 265266 w 295285"/>
                <a:gd name="connsiteY0" fmla="*/ 8180 h 325547"/>
                <a:gd name="connsiteX1" fmla="*/ 4912 w 295285"/>
                <a:gd name="connsiteY1" fmla="*/ 294465 h 325547"/>
                <a:gd name="connsiteX2" fmla="*/ 0 w 295285"/>
                <a:gd name="connsiteY2" fmla="*/ 325548 h 325547"/>
                <a:gd name="connsiteX3" fmla="*/ 295286 w 295285"/>
                <a:gd name="connsiteY3" fmla="*/ 0 h 325547"/>
                <a:gd name="connsiteX4" fmla="*/ 265266 w 295285"/>
                <a:gd name="connsiteY4" fmla="*/ 8180 h 325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285" h="325547">
                  <a:moveTo>
                    <a:pt x="265266" y="8180"/>
                  </a:moveTo>
                  <a:lnTo>
                    <a:pt x="4912" y="294465"/>
                  </a:lnTo>
                  <a:cubicBezTo>
                    <a:pt x="2729" y="304826"/>
                    <a:pt x="1092" y="315187"/>
                    <a:pt x="0" y="325548"/>
                  </a:cubicBezTo>
                  <a:lnTo>
                    <a:pt x="295286" y="0"/>
                  </a:lnTo>
                  <a:cubicBezTo>
                    <a:pt x="285461" y="2727"/>
                    <a:pt x="275636" y="5453"/>
                    <a:pt x="265266" y="8180"/>
                  </a:cubicBezTo>
                  <a:close/>
                </a:path>
              </a:pathLst>
            </a:custGeom>
            <a:grpFill/>
            <a:ln w="54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3" name="Freeform 132">
              <a:extLst>
                <a:ext uri="{FF2B5EF4-FFF2-40B4-BE49-F238E27FC236}">
                  <a16:creationId xmlns:a16="http://schemas.microsoft.com/office/drawing/2014/main" id="{7B086ACB-DCE7-1193-E837-AC6F34314AD3}"/>
                </a:ext>
              </a:extLst>
            </p:cNvPr>
            <p:cNvSpPr/>
            <p:nvPr/>
          </p:nvSpPr>
          <p:spPr>
            <a:xfrm>
              <a:off x="1782854" y="3592475"/>
              <a:ext cx="346592" cy="382259"/>
            </a:xfrm>
            <a:custGeom>
              <a:avLst/>
              <a:gdLst>
                <a:gd name="connsiteX0" fmla="*/ 320393 w 346592"/>
                <a:gd name="connsiteY0" fmla="*/ 2727 h 382259"/>
                <a:gd name="connsiteX1" fmla="*/ 546 w 346592"/>
                <a:gd name="connsiteY1" fmla="*/ 355540 h 382259"/>
                <a:gd name="connsiteX2" fmla="*/ 0 w 346592"/>
                <a:gd name="connsiteY2" fmla="*/ 370808 h 382259"/>
                <a:gd name="connsiteX3" fmla="*/ 546 w 346592"/>
                <a:gd name="connsiteY3" fmla="*/ 382260 h 382259"/>
                <a:gd name="connsiteX4" fmla="*/ 346592 w 346592"/>
                <a:gd name="connsiteY4" fmla="*/ 0 h 382259"/>
                <a:gd name="connsiteX5" fmla="*/ 320393 w 346592"/>
                <a:gd name="connsiteY5" fmla="*/ 2727 h 382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6592" h="382259">
                  <a:moveTo>
                    <a:pt x="320393" y="2727"/>
                  </a:moveTo>
                  <a:lnTo>
                    <a:pt x="546" y="355540"/>
                  </a:lnTo>
                  <a:cubicBezTo>
                    <a:pt x="546" y="360447"/>
                    <a:pt x="0" y="365355"/>
                    <a:pt x="0" y="370808"/>
                  </a:cubicBezTo>
                  <a:cubicBezTo>
                    <a:pt x="0" y="374625"/>
                    <a:pt x="0" y="378442"/>
                    <a:pt x="546" y="382260"/>
                  </a:cubicBezTo>
                  <a:lnTo>
                    <a:pt x="346592" y="0"/>
                  </a:lnTo>
                  <a:cubicBezTo>
                    <a:pt x="337859" y="546"/>
                    <a:pt x="329126" y="1091"/>
                    <a:pt x="320393" y="2727"/>
                  </a:cubicBezTo>
                  <a:close/>
                </a:path>
              </a:pathLst>
            </a:custGeom>
            <a:grpFill/>
            <a:ln w="54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4" name="Freeform 133">
              <a:extLst>
                <a:ext uri="{FF2B5EF4-FFF2-40B4-BE49-F238E27FC236}">
                  <a16:creationId xmlns:a16="http://schemas.microsoft.com/office/drawing/2014/main" id="{4C1C38A5-1A9F-C677-81CA-C68341A427DA}"/>
                </a:ext>
              </a:extLst>
            </p:cNvPr>
            <p:cNvSpPr/>
            <p:nvPr/>
          </p:nvSpPr>
          <p:spPr>
            <a:xfrm>
              <a:off x="1782854" y="3591929"/>
              <a:ext cx="390257" cy="425883"/>
            </a:xfrm>
            <a:custGeom>
              <a:avLst/>
              <a:gdLst>
                <a:gd name="connsiteX0" fmla="*/ 370608 w 390257"/>
                <a:gd name="connsiteY0" fmla="*/ 0 h 425883"/>
                <a:gd name="connsiteX1" fmla="*/ 366787 w 390257"/>
                <a:gd name="connsiteY1" fmla="*/ 0 h 425883"/>
                <a:gd name="connsiteX2" fmla="*/ 0 w 390257"/>
                <a:gd name="connsiteY2" fmla="*/ 402436 h 425883"/>
                <a:gd name="connsiteX3" fmla="*/ 2729 w 390257"/>
                <a:gd name="connsiteY3" fmla="*/ 425884 h 425883"/>
                <a:gd name="connsiteX4" fmla="*/ 390257 w 390257"/>
                <a:gd name="connsiteY4" fmla="*/ 545 h 425883"/>
                <a:gd name="connsiteX5" fmla="*/ 370608 w 390257"/>
                <a:gd name="connsiteY5" fmla="*/ 0 h 42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0257" h="425883">
                  <a:moveTo>
                    <a:pt x="370608" y="0"/>
                  </a:moveTo>
                  <a:cubicBezTo>
                    <a:pt x="369517" y="0"/>
                    <a:pt x="368425" y="0"/>
                    <a:pt x="366787" y="0"/>
                  </a:cubicBezTo>
                  <a:lnTo>
                    <a:pt x="0" y="402436"/>
                  </a:lnTo>
                  <a:cubicBezTo>
                    <a:pt x="546" y="410070"/>
                    <a:pt x="1637" y="418250"/>
                    <a:pt x="2729" y="425884"/>
                  </a:cubicBezTo>
                  <a:lnTo>
                    <a:pt x="390257" y="545"/>
                  </a:lnTo>
                  <a:cubicBezTo>
                    <a:pt x="383708" y="0"/>
                    <a:pt x="377158" y="0"/>
                    <a:pt x="370608" y="0"/>
                  </a:cubicBezTo>
                  <a:close/>
                </a:path>
              </a:pathLst>
            </a:custGeom>
            <a:grpFill/>
            <a:ln w="54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5" name="Freeform 134">
              <a:extLst>
                <a:ext uri="{FF2B5EF4-FFF2-40B4-BE49-F238E27FC236}">
                  <a16:creationId xmlns:a16="http://schemas.microsoft.com/office/drawing/2014/main" id="{B9AE86B5-034F-F0B5-3310-D07944B9C448}"/>
                </a:ext>
              </a:extLst>
            </p:cNvPr>
            <p:cNvSpPr/>
            <p:nvPr/>
          </p:nvSpPr>
          <p:spPr>
            <a:xfrm>
              <a:off x="1788858" y="3594110"/>
              <a:ext cx="424097" cy="463509"/>
            </a:xfrm>
            <a:custGeom>
              <a:avLst/>
              <a:gdLst>
                <a:gd name="connsiteX0" fmla="*/ 402811 w 424097"/>
                <a:gd name="connsiteY0" fmla="*/ 0 h 463509"/>
                <a:gd name="connsiteX1" fmla="*/ 0 w 424097"/>
                <a:gd name="connsiteY1" fmla="*/ 442243 h 463509"/>
                <a:gd name="connsiteX2" fmla="*/ 4912 w 424097"/>
                <a:gd name="connsiteY2" fmla="*/ 463510 h 463509"/>
                <a:gd name="connsiteX3" fmla="*/ 424098 w 424097"/>
                <a:gd name="connsiteY3" fmla="*/ 3272 h 463509"/>
                <a:gd name="connsiteX4" fmla="*/ 402811 w 424097"/>
                <a:gd name="connsiteY4" fmla="*/ 0 h 463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4097" h="463509">
                  <a:moveTo>
                    <a:pt x="402811" y="0"/>
                  </a:moveTo>
                  <a:lnTo>
                    <a:pt x="0" y="442243"/>
                  </a:lnTo>
                  <a:cubicBezTo>
                    <a:pt x="1092" y="449332"/>
                    <a:pt x="3275" y="456421"/>
                    <a:pt x="4912" y="463510"/>
                  </a:cubicBezTo>
                  <a:lnTo>
                    <a:pt x="424098" y="3272"/>
                  </a:lnTo>
                  <a:cubicBezTo>
                    <a:pt x="417002" y="1636"/>
                    <a:pt x="409907" y="546"/>
                    <a:pt x="402811" y="0"/>
                  </a:cubicBezTo>
                  <a:close/>
                </a:path>
              </a:pathLst>
            </a:custGeom>
            <a:grpFill/>
            <a:ln w="54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6" name="Freeform 135">
              <a:extLst>
                <a:ext uri="{FF2B5EF4-FFF2-40B4-BE49-F238E27FC236}">
                  <a16:creationId xmlns:a16="http://schemas.microsoft.com/office/drawing/2014/main" id="{9AA1E50A-29FF-59F9-7CE8-DBFA61277E0C}"/>
                </a:ext>
              </a:extLst>
            </p:cNvPr>
            <p:cNvSpPr/>
            <p:nvPr/>
          </p:nvSpPr>
          <p:spPr>
            <a:xfrm>
              <a:off x="1799775" y="3599563"/>
              <a:ext cx="448659" cy="494047"/>
            </a:xfrm>
            <a:custGeom>
              <a:avLst/>
              <a:gdLst>
                <a:gd name="connsiteX0" fmla="*/ 429556 w 448659"/>
                <a:gd name="connsiteY0" fmla="*/ 0 h 494047"/>
                <a:gd name="connsiteX1" fmla="*/ 0 w 448659"/>
                <a:gd name="connsiteY1" fmla="*/ 474962 h 494047"/>
                <a:gd name="connsiteX2" fmla="*/ 6550 w 448659"/>
                <a:gd name="connsiteY2" fmla="*/ 494047 h 494047"/>
                <a:gd name="connsiteX3" fmla="*/ 448660 w 448659"/>
                <a:gd name="connsiteY3" fmla="*/ 4908 h 494047"/>
                <a:gd name="connsiteX4" fmla="*/ 429556 w 448659"/>
                <a:gd name="connsiteY4" fmla="*/ 0 h 494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8659" h="494047">
                  <a:moveTo>
                    <a:pt x="429556" y="0"/>
                  </a:moveTo>
                  <a:lnTo>
                    <a:pt x="0" y="474962"/>
                  </a:lnTo>
                  <a:cubicBezTo>
                    <a:pt x="2183" y="481505"/>
                    <a:pt x="3821" y="487504"/>
                    <a:pt x="6550" y="494047"/>
                  </a:cubicBezTo>
                  <a:lnTo>
                    <a:pt x="448660" y="4908"/>
                  </a:lnTo>
                  <a:cubicBezTo>
                    <a:pt x="442656" y="3272"/>
                    <a:pt x="436106" y="1636"/>
                    <a:pt x="429556" y="0"/>
                  </a:cubicBezTo>
                  <a:close/>
                </a:path>
              </a:pathLst>
            </a:custGeom>
            <a:grpFill/>
            <a:ln w="54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7" name="Freeform 136">
              <a:extLst>
                <a:ext uri="{FF2B5EF4-FFF2-40B4-BE49-F238E27FC236}">
                  <a16:creationId xmlns:a16="http://schemas.microsoft.com/office/drawing/2014/main" id="{F9DDC8E4-5C2B-5D0D-19CF-68844D45D98C}"/>
                </a:ext>
              </a:extLst>
            </p:cNvPr>
            <p:cNvSpPr/>
            <p:nvPr/>
          </p:nvSpPr>
          <p:spPr>
            <a:xfrm>
              <a:off x="1811237" y="3609379"/>
              <a:ext cx="471583" cy="516404"/>
            </a:xfrm>
            <a:custGeom>
              <a:avLst/>
              <a:gdLst>
                <a:gd name="connsiteX0" fmla="*/ 453572 w 471583"/>
                <a:gd name="connsiteY0" fmla="*/ 0 h 516404"/>
                <a:gd name="connsiteX1" fmla="*/ 0 w 471583"/>
                <a:gd name="connsiteY1" fmla="*/ 498955 h 516404"/>
                <a:gd name="connsiteX2" fmla="*/ 8187 w 471583"/>
                <a:gd name="connsiteY2" fmla="*/ 516404 h 516404"/>
                <a:gd name="connsiteX3" fmla="*/ 471584 w 471583"/>
                <a:gd name="connsiteY3" fmla="*/ 5998 h 516404"/>
                <a:gd name="connsiteX4" fmla="*/ 453572 w 471583"/>
                <a:gd name="connsiteY4" fmla="*/ 0 h 516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1583" h="516404">
                  <a:moveTo>
                    <a:pt x="453572" y="0"/>
                  </a:moveTo>
                  <a:lnTo>
                    <a:pt x="0" y="498955"/>
                  </a:lnTo>
                  <a:cubicBezTo>
                    <a:pt x="2183" y="504953"/>
                    <a:pt x="5458" y="510951"/>
                    <a:pt x="8187" y="516404"/>
                  </a:cubicBezTo>
                  <a:lnTo>
                    <a:pt x="471584" y="5998"/>
                  </a:lnTo>
                  <a:cubicBezTo>
                    <a:pt x="465580" y="3817"/>
                    <a:pt x="459576" y="1636"/>
                    <a:pt x="453572" y="0"/>
                  </a:cubicBezTo>
                  <a:close/>
                </a:path>
              </a:pathLst>
            </a:custGeom>
            <a:grpFill/>
            <a:ln w="54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8" name="Freeform 137">
              <a:extLst>
                <a:ext uri="{FF2B5EF4-FFF2-40B4-BE49-F238E27FC236}">
                  <a16:creationId xmlns:a16="http://schemas.microsoft.com/office/drawing/2014/main" id="{A4CD5DD1-390E-6EDC-6B54-C7BBBC77487E}"/>
                </a:ext>
              </a:extLst>
            </p:cNvPr>
            <p:cNvSpPr/>
            <p:nvPr/>
          </p:nvSpPr>
          <p:spPr>
            <a:xfrm>
              <a:off x="1826520" y="3620285"/>
              <a:ext cx="488504" cy="535490"/>
            </a:xfrm>
            <a:custGeom>
              <a:avLst/>
              <a:gdLst>
                <a:gd name="connsiteX0" fmla="*/ 472130 w 488504"/>
                <a:gd name="connsiteY0" fmla="*/ 0 h 535490"/>
                <a:gd name="connsiteX1" fmla="*/ 0 w 488504"/>
                <a:gd name="connsiteY1" fmla="*/ 519131 h 535490"/>
                <a:gd name="connsiteX2" fmla="*/ 9279 w 488504"/>
                <a:gd name="connsiteY2" fmla="*/ 535490 h 535490"/>
                <a:gd name="connsiteX3" fmla="*/ 488504 w 488504"/>
                <a:gd name="connsiteY3" fmla="*/ 7634 h 535490"/>
                <a:gd name="connsiteX4" fmla="*/ 472130 w 488504"/>
                <a:gd name="connsiteY4" fmla="*/ 0 h 535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8504" h="535490">
                  <a:moveTo>
                    <a:pt x="472130" y="0"/>
                  </a:moveTo>
                  <a:lnTo>
                    <a:pt x="0" y="519131"/>
                  </a:lnTo>
                  <a:cubicBezTo>
                    <a:pt x="2729" y="524584"/>
                    <a:pt x="6004" y="530037"/>
                    <a:pt x="9279" y="535490"/>
                  </a:cubicBezTo>
                  <a:lnTo>
                    <a:pt x="488504" y="7634"/>
                  </a:lnTo>
                  <a:cubicBezTo>
                    <a:pt x="483592" y="4908"/>
                    <a:pt x="477588" y="2727"/>
                    <a:pt x="472130" y="0"/>
                  </a:cubicBezTo>
                  <a:close/>
                </a:path>
              </a:pathLst>
            </a:custGeom>
            <a:grpFill/>
            <a:ln w="54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9" name="Freeform 138">
              <a:extLst>
                <a:ext uri="{FF2B5EF4-FFF2-40B4-BE49-F238E27FC236}">
                  <a16:creationId xmlns:a16="http://schemas.microsoft.com/office/drawing/2014/main" id="{F7DA3DBD-BFB3-7BFF-ABEE-D0B867B7B6DF}"/>
                </a:ext>
              </a:extLst>
            </p:cNvPr>
            <p:cNvSpPr/>
            <p:nvPr/>
          </p:nvSpPr>
          <p:spPr>
            <a:xfrm>
              <a:off x="1843440" y="3635554"/>
              <a:ext cx="501603" cy="546396"/>
            </a:xfrm>
            <a:custGeom>
              <a:avLst/>
              <a:gdLst>
                <a:gd name="connsiteX0" fmla="*/ 485775 w 501603"/>
                <a:gd name="connsiteY0" fmla="*/ 0 h 546396"/>
                <a:gd name="connsiteX1" fmla="*/ 0 w 501603"/>
                <a:gd name="connsiteY1" fmla="*/ 531673 h 546396"/>
                <a:gd name="connsiteX2" fmla="*/ 10370 w 501603"/>
                <a:gd name="connsiteY2" fmla="*/ 546397 h 546396"/>
                <a:gd name="connsiteX3" fmla="*/ 501604 w 501603"/>
                <a:gd name="connsiteY3" fmla="*/ 8725 h 546396"/>
                <a:gd name="connsiteX4" fmla="*/ 485775 w 501603"/>
                <a:gd name="connsiteY4" fmla="*/ 0 h 546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1603" h="546396">
                  <a:moveTo>
                    <a:pt x="485775" y="0"/>
                  </a:moveTo>
                  <a:lnTo>
                    <a:pt x="0" y="531673"/>
                  </a:lnTo>
                  <a:cubicBezTo>
                    <a:pt x="3275" y="536581"/>
                    <a:pt x="7096" y="542034"/>
                    <a:pt x="10370" y="546397"/>
                  </a:cubicBezTo>
                  <a:lnTo>
                    <a:pt x="501604" y="8725"/>
                  </a:lnTo>
                  <a:cubicBezTo>
                    <a:pt x="496146" y="5998"/>
                    <a:pt x="491233" y="2727"/>
                    <a:pt x="485775" y="0"/>
                  </a:cubicBezTo>
                  <a:close/>
                </a:path>
              </a:pathLst>
            </a:custGeom>
            <a:grpFill/>
            <a:ln w="54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0" name="Freeform 139">
              <a:extLst>
                <a:ext uri="{FF2B5EF4-FFF2-40B4-BE49-F238E27FC236}">
                  <a16:creationId xmlns:a16="http://schemas.microsoft.com/office/drawing/2014/main" id="{136626A3-D459-434B-B3A1-E640B01A3318}"/>
                </a:ext>
              </a:extLst>
            </p:cNvPr>
            <p:cNvSpPr/>
            <p:nvPr/>
          </p:nvSpPr>
          <p:spPr>
            <a:xfrm>
              <a:off x="1864727" y="3652458"/>
              <a:ext cx="507607" cy="556211"/>
            </a:xfrm>
            <a:custGeom>
              <a:avLst/>
              <a:gdLst>
                <a:gd name="connsiteX0" fmla="*/ 492871 w 507607"/>
                <a:gd name="connsiteY0" fmla="*/ 0 h 556211"/>
                <a:gd name="connsiteX1" fmla="*/ 0 w 507607"/>
                <a:gd name="connsiteY1" fmla="*/ 542579 h 556211"/>
                <a:gd name="connsiteX2" fmla="*/ 11462 w 507607"/>
                <a:gd name="connsiteY2" fmla="*/ 556212 h 556211"/>
                <a:gd name="connsiteX3" fmla="*/ 507608 w 507607"/>
                <a:gd name="connsiteY3" fmla="*/ 9815 h 556211"/>
                <a:gd name="connsiteX4" fmla="*/ 492871 w 507607"/>
                <a:gd name="connsiteY4" fmla="*/ 0 h 5562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7607" h="556211">
                  <a:moveTo>
                    <a:pt x="492871" y="0"/>
                  </a:moveTo>
                  <a:lnTo>
                    <a:pt x="0" y="542579"/>
                  </a:lnTo>
                  <a:cubicBezTo>
                    <a:pt x="3821" y="546942"/>
                    <a:pt x="7641" y="551850"/>
                    <a:pt x="11462" y="556212"/>
                  </a:cubicBezTo>
                  <a:lnTo>
                    <a:pt x="507608" y="9815"/>
                  </a:lnTo>
                  <a:cubicBezTo>
                    <a:pt x="502695" y="6544"/>
                    <a:pt x="497783" y="3272"/>
                    <a:pt x="492871" y="0"/>
                  </a:cubicBezTo>
                  <a:close/>
                </a:path>
              </a:pathLst>
            </a:custGeom>
            <a:grpFill/>
            <a:ln w="54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1" name="Freeform 140">
              <a:extLst>
                <a:ext uri="{FF2B5EF4-FFF2-40B4-BE49-F238E27FC236}">
                  <a16:creationId xmlns:a16="http://schemas.microsoft.com/office/drawing/2014/main" id="{A6D6C974-695C-0461-1A56-E3866F6A3663}"/>
                </a:ext>
              </a:extLst>
            </p:cNvPr>
            <p:cNvSpPr/>
            <p:nvPr/>
          </p:nvSpPr>
          <p:spPr>
            <a:xfrm>
              <a:off x="1885468" y="3671544"/>
              <a:ext cx="511428" cy="560029"/>
            </a:xfrm>
            <a:custGeom>
              <a:avLst/>
              <a:gdLst>
                <a:gd name="connsiteX0" fmla="*/ 497237 w 511428"/>
                <a:gd name="connsiteY0" fmla="*/ 0 h 560029"/>
                <a:gd name="connsiteX1" fmla="*/ 0 w 511428"/>
                <a:gd name="connsiteY1" fmla="*/ 547487 h 560029"/>
                <a:gd name="connsiteX2" fmla="*/ 12554 w 511428"/>
                <a:gd name="connsiteY2" fmla="*/ 560029 h 560029"/>
                <a:gd name="connsiteX3" fmla="*/ 511428 w 511428"/>
                <a:gd name="connsiteY3" fmla="*/ 11452 h 560029"/>
                <a:gd name="connsiteX4" fmla="*/ 497237 w 511428"/>
                <a:gd name="connsiteY4" fmla="*/ 0 h 5600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1428" h="560029">
                  <a:moveTo>
                    <a:pt x="497237" y="0"/>
                  </a:moveTo>
                  <a:lnTo>
                    <a:pt x="0" y="547487"/>
                  </a:lnTo>
                  <a:cubicBezTo>
                    <a:pt x="3821" y="551304"/>
                    <a:pt x="8187" y="556212"/>
                    <a:pt x="12554" y="560029"/>
                  </a:cubicBezTo>
                  <a:lnTo>
                    <a:pt x="511428" y="11452"/>
                  </a:lnTo>
                  <a:cubicBezTo>
                    <a:pt x="506516" y="7089"/>
                    <a:pt x="502149" y="3817"/>
                    <a:pt x="497237" y="0"/>
                  </a:cubicBezTo>
                  <a:close/>
                </a:path>
              </a:pathLst>
            </a:custGeom>
            <a:grpFill/>
            <a:ln w="54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2" name="Freeform 141">
              <a:extLst>
                <a:ext uri="{FF2B5EF4-FFF2-40B4-BE49-F238E27FC236}">
                  <a16:creationId xmlns:a16="http://schemas.microsoft.com/office/drawing/2014/main" id="{9BBE69F3-BB8F-BA99-447B-EF941E587AA8}"/>
                </a:ext>
              </a:extLst>
            </p:cNvPr>
            <p:cNvSpPr/>
            <p:nvPr/>
          </p:nvSpPr>
          <p:spPr>
            <a:xfrm>
              <a:off x="1907846" y="3692265"/>
              <a:ext cx="510882" cy="562210"/>
            </a:xfrm>
            <a:custGeom>
              <a:avLst/>
              <a:gdLst>
                <a:gd name="connsiteX0" fmla="*/ 499420 w 510882"/>
                <a:gd name="connsiteY0" fmla="*/ 0 h 562210"/>
                <a:gd name="connsiteX1" fmla="*/ 0 w 510882"/>
                <a:gd name="connsiteY1" fmla="*/ 550759 h 562210"/>
                <a:gd name="connsiteX2" fmla="*/ 13100 w 510882"/>
                <a:gd name="connsiteY2" fmla="*/ 562211 h 562210"/>
                <a:gd name="connsiteX3" fmla="*/ 510883 w 510882"/>
                <a:gd name="connsiteY3" fmla="*/ 13087 h 562210"/>
                <a:gd name="connsiteX4" fmla="*/ 499420 w 510882"/>
                <a:gd name="connsiteY4" fmla="*/ 0 h 562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0882" h="562210">
                  <a:moveTo>
                    <a:pt x="499420" y="0"/>
                  </a:moveTo>
                  <a:lnTo>
                    <a:pt x="0" y="550759"/>
                  </a:lnTo>
                  <a:cubicBezTo>
                    <a:pt x="4367" y="554576"/>
                    <a:pt x="8733" y="558393"/>
                    <a:pt x="13100" y="562211"/>
                  </a:cubicBezTo>
                  <a:lnTo>
                    <a:pt x="510883" y="13087"/>
                  </a:lnTo>
                  <a:cubicBezTo>
                    <a:pt x="508153" y="8180"/>
                    <a:pt x="503241" y="4363"/>
                    <a:pt x="499420" y="0"/>
                  </a:cubicBezTo>
                  <a:close/>
                </a:path>
              </a:pathLst>
            </a:custGeom>
            <a:grpFill/>
            <a:ln w="54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3" name="Freeform 142">
              <a:extLst>
                <a:ext uri="{FF2B5EF4-FFF2-40B4-BE49-F238E27FC236}">
                  <a16:creationId xmlns:a16="http://schemas.microsoft.com/office/drawing/2014/main" id="{55CEF1E1-B741-7EDB-19F7-0300E91B13D7}"/>
                </a:ext>
              </a:extLst>
            </p:cNvPr>
            <p:cNvSpPr/>
            <p:nvPr/>
          </p:nvSpPr>
          <p:spPr>
            <a:xfrm>
              <a:off x="1934591" y="3716804"/>
              <a:ext cx="507607" cy="556757"/>
            </a:xfrm>
            <a:custGeom>
              <a:avLst/>
              <a:gdLst>
                <a:gd name="connsiteX0" fmla="*/ 495600 w 507607"/>
                <a:gd name="connsiteY0" fmla="*/ 0 h 556757"/>
                <a:gd name="connsiteX1" fmla="*/ 0 w 507607"/>
                <a:gd name="connsiteY1" fmla="*/ 546397 h 556757"/>
                <a:gd name="connsiteX2" fmla="*/ 14737 w 507607"/>
                <a:gd name="connsiteY2" fmla="*/ 556758 h 556757"/>
                <a:gd name="connsiteX3" fmla="*/ 507608 w 507607"/>
                <a:gd name="connsiteY3" fmla="*/ 13633 h 556757"/>
                <a:gd name="connsiteX4" fmla="*/ 495600 w 507607"/>
                <a:gd name="connsiteY4" fmla="*/ 0 h 55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7607" h="556757">
                  <a:moveTo>
                    <a:pt x="495600" y="0"/>
                  </a:moveTo>
                  <a:lnTo>
                    <a:pt x="0" y="546397"/>
                  </a:lnTo>
                  <a:cubicBezTo>
                    <a:pt x="4912" y="550214"/>
                    <a:pt x="9825" y="553485"/>
                    <a:pt x="14737" y="556758"/>
                  </a:cubicBezTo>
                  <a:lnTo>
                    <a:pt x="507608" y="13633"/>
                  </a:lnTo>
                  <a:cubicBezTo>
                    <a:pt x="503787" y="9270"/>
                    <a:pt x="499966" y="4363"/>
                    <a:pt x="495600" y="0"/>
                  </a:cubicBezTo>
                  <a:close/>
                </a:path>
              </a:pathLst>
            </a:custGeom>
            <a:grpFill/>
            <a:ln w="54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4" name="Freeform 143">
              <a:extLst>
                <a:ext uri="{FF2B5EF4-FFF2-40B4-BE49-F238E27FC236}">
                  <a16:creationId xmlns:a16="http://schemas.microsoft.com/office/drawing/2014/main" id="{2411C269-101A-492D-6B42-B3AB19F68681}"/>
                </a:ext>
              </a:extLst>
            </p:cNvPr>
            <p:cNvSpPr/>
            <p:nvPr/>
          </p:nvSpPr>
          <p:spPr>
            <a:xfrm>
              <a:off x="1960790" y="3741343"/>
              <a:ext cx="499966" cy="548577"/>
            </a:xfrm>
            <a:custGeom>
              <a:avLst/>
              <a:gdLst>
                <a:gd name="connsiteX0" fmla="*/ 489596 w 499966"/>
                <a:gd name="connsiteY0" fmla="*/ 0 h 548577"/>
                <a:gd name="connsiteX1" fmla="*/ 0 w 499966"/>
                <a:gd name="connsiteY1" fmla="*/ 539853 h 548577"/>
                <a:gd name="connsiteX2" fmla="*/ 15829 w 499966"/>
                <a:gd name="connsiteY2" fmla="*/ 548578 h 548577"/>
                <a:gd name="connsiteX3" fmla="*/ 499966 w 499966"/>
                <a:gd name="connsiteY3" fmla="*/ 14723 h 548577"/>
                <a:gd name="connsiteX4" fmla="*/ 489596 w 499966"/>
                <a:gd name="connsiteY4" fmla="*/ 0 h 548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9966" h="548577">
                  <a:moveTo>
                    <a:pt x="489596" y="0"/>
                  </a:moveTo>
                  <a:lnTo>
                    <a:pt x="0" y="539853"/>
                  </a:lnTo>
                  <a:cubicBezTo>
                    <a:pt x="5458" y="543125"/>
                    <a:pt x="10370" y="545851"/>
                    <a:pt x="15829" y="548578"/>
                  </a:cubicBezTo>
                  <a:lnTo>
                    <a:pt x="499966" y="14723"/>
                  </a:lnTo>
                  <a:cubicBezTo>
                    <a:pt x="496691" y="9816"/>
                    <a:pt x="493416" y="4908"/>
                    <a:pt x="489596" y="0"/>
                  </a:cubicBezTo>
                  <a:close/>
                </a:path>
              </a:pathLst>
            </a:custGeom>
            <a:grpFill/>
            <a:ln w="54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5" name="Freeform 144">
              <a:extLst>
                <a:ext uri="{FF2B5EF4-FFF2-40B4-BE49-F238E27FC236}">
                  <a16:creationId xmlns:a16="http://schemas.microsoft.com/office/drawing/2014/main" id="{2C0C1071-E2A7-B880-305E-5EEF6E4C240B}"/>
                </a:ext>
              </a:extLst>
            </p:cNvPr>
            <p:cNvSpPr/>
            <p:nvPr/>
          </p:nvSpPr>
          <p:spPr>
            <a:xfrm>
              <a:off x="1989172" y="3768063"/>
              <a:ext cx="490687" cy="535490"/>
            </a:xfrm>
            <a:custGeom>
              <a:avLst/>
              <a:gdLst>
                <a:gd name="connsiteX0" fmla="*/ 481409 w 490687"/>
                <a:gd name="connsiteY0" fmla="*/ 0 h 535490"/>
                <a:gd name="connsiteX1" fmla="*/ 0 w 490687"/>
                <a:gd name="connsiteY1" fmla="*/ 527856 h 535490"/>
                <a:gd name="connsiteX2" fmla="*/ 16920 w 490687"/>
                <a:gd name="connsiteY2" fmla="*/ 535490 h 535490"/>
                <a:gd name="connsiteX3" fmla="*/ 490687 w 490687"/>
                <a:gd name="connsiteY3" fmla="*/ 16359 h 535490"/>
                <a:gd name="connsiteX4" fmla="*/ 481409 w 490687"/>
                <a:gd name="connsiteY4" fmla="*/ 0 h 535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0687" h="535490">
                  <a:moveTo>
                    <a:pt x="481409" y="0"/>
                  </a:moveTo>
                  <a:lnTo>
                    <a:pt x="0" y="527856"/>
                  </a:lnTo>
                  <a:cubicBezTo>
                    <a:pt x="5458" y="530583"/>
                    <a:pt x="10916" y="533309"/>
                    <a:pt x="16920" y="535490"/>
                  </a:cubicBezTo>
                  <a:lnTo>
                    <a:pt x="490687" y="16359"/>
                  </a:lnTo>
                  <a:cubicBezTo>
                    <a:pt x="487412" y="10361"/>
                    <a:pt x="484683" y="5453"/>
                    <a:pt x="481409" y="0"/>
                  </a:cubicBezTo>
                  <a:close/>
                </a:path>
              </a:pathLst>
            </a:custGeom>
            <a:grpFill/>
            <a:ln w="54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6" name="Freeform 145">
              <a:extLst>
                <a:ext uri="{FF2B5EF4-FFF2-40B4-BE49-F238E27FC236}">
                  <a16:creationId xmlns:a16="http://schemas.microsoft.com/office/drawing/2014/main" id="{70289766-FAF8-18C9-0FAC-E7A7FC26EF9B}"/>
                </a:ext>
              </a:extLst>
            </p:cNvPr>
            <p:cNvSpPr/>
            <p:nvPr/>
          </p:nvSpPr>
          <p:spPr>
            <a:xfrm>
              <a:off x="2021375" y="3798600"/>
              <a:ext cx="471583" cy="518586"/>
            </a:xfrm>
            <a:custGeom>
              <a:avLst/>
              <a:gdLst>
                <a:gd name="connsiteX0" fmla="*/ 463942 w 471583"/>
                <a:gd name="connsiteY0" fmla="*/ 0 h 518586"/>
                <a:gd name="connsiteX1" fmla="*/ 0 w 471583"/>
                <a:gd name="connsiteY1" fmla="*/ 512042 h 518586"/>
                <a:gd name="connsiteX2" fmla="*/ 18012 w 471583"/>
                <a:gd name="connsiteY2" fmla="*/ 518586 h 518586"/>
                <a:gd name="connsiteX3" fmla="*/ 471584 w 471583"/>
                <a:gd name="connsiteY3" fmla="*/ 17450 h 518586"/>
                <a:gd name="connsiteX4" fmla="*/ 463942 w 471583"/>
                <a:gd name="connsiteY4" fmla="*/ 0 h 518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1583" h="518586">
                  <a:moveTo>
                    <a:pt x="463942" y="0"/>
                  </a:moveTo>
                  <a:lnTo>
                    <a:pt x="0" y="512042"/>
                  </a:lnTo>
                  <a:cubicBezTo>
                    <a:pt x="6004" y="514224"/>
                    <a:pt x="12008" y="516405"/>
                    <a:pt x="18012" y="518586"/>
                  </a:cubicBezTo>
                  <a:lnTo>
                    <a:pt x="471584" y="17450"/>
                  </a:lnTo>
                  <a:cubicBezTo>
                    <a:pt x="469401" y="10906"/>
                    <a:pt x="467217" y="5453"/>
                    <a:pt x="463942" y="0"/>
                  </a:cubicBezTo>
                  <a:close/>
                </a:path>
              </a:pathLst>
            </a:custGeom>
            <a:grpFill/>
            <a:ln w="54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7" name="Freeform 146">
              <a:extLst>
                <a:ext uri="{FF2B5EF4-FFF2-40B4-BE49-F238E27FC236}">
                  <a16:creationId xmlns:a16="http://schemas.microsoft.com/office/drawing/2014/main" id="{0129B7E7-8916-3EF1-DAE8-05823E5FBB76}"/>
                </a:ext>
              </a:extLst>
            </p:cNvPr>
            <p:cNvSpPr/>
            <p:nvPr/>
          </p:nvSpPr>
          <p:spPr>
            <a:xfrm>
              <a:off x="2055762" y="3830773"/>
              <a:ext cx="450842" cy="495683"/>
            </a:xfrm>
            <a:custGeom>
              <a:avLst/>
              <a:gdLst>
                <a:gd name="connsiteX0" fmla="*/ 444293 w 450842"/>
                <a:gd name="connsiteY0" fmla="*/ 0 h 495683"/>
                <a:gd name="connsiteX1" fmla="*/ 0 w 450842"/>
                <a:gd name="connsiteY1" fmla="*/ 490775 h 495683"/>
                <a:gd name="connsiteX2" fmla="*/ 19649 w 450842"/>
                <a:gd name="connsiteY2" fmla="*/ 495683 h 495683"/>
                <a:gd name="connsiteX3" fmla="*/ 450843 w 450842"/>
                <a:gd name="connsiteY3" fmla="*/ 19631 h 495683"/>
                <a:gd name="connsiteX4" fmla="*/ 444293 w 450842"/>
                <a:gd name="connsiteY4" fmla="*/ 0 h 495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0842" h="495683">
                  <a:moveTo>
                    <a:pt x="444293" y="0"/>
                  </a:moveTo>
                  <a:lnTo>
                    <a:pt x="0" y="490775"/>
                  </a:lnTo>
                  <a:cubicBezTo>
                    <a:pt x="6550" y="492411"/>
                    <a:pt x="13100" y="494047"/>
                    <a:pt x="19649" y="495683"/>
                  </a:cubicBezTo>
                  <a:lnTo>
                    <a:pt x="450843" y="19631"/>
                  </a:lnTo>
                  <a:cubicBezTo>
                    <a:pt x="449205" y="12542"/>
                    <a:pt x="446476" y="5998"/>
                    <a:pt x="444293" y="0"/>
                  </a:cubicBezTo>
                  <a:close/>
                </a:path>
              </a:pathLst>
            </a:custGeom>
            <a:grpFill/>
            <a:ln w="54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8" name="Freeform 147">
              <a:extLst>
                <a:ext uri="{FF2B5EF4-FFF2-40B4-BE49-F238E27FC236}">
                  <a16:creationId xmlns:a16="http://schemas.microsoft.com/office/drawing/2014/main" id="{104086D8-E052-CE4F-AE33-FA63ECC902CF}"/>
                </a:ext>
              </a:extLst>
            </p:cNvPr>
            <p:cNvSpPr/>
            <p:nvPr/>
          </p:nvSpPr>
          <p:spPr>
            <a:xfrm>
              <a:off x="2091785" y="3866218"/>
              <a:ext cx="424643" cy="465145"/>
            </a:xfrm>
            <a:custGeom>
              <a:avLst/>
              <a:gdLst>
                <a:gd name="connsiteX0" fmla="*/ 419731 w 424643"/>
                <a:gd name="connsiteY0" fmla="*/ 0 h 465145"/>
                <a:gd name="connsiteX1" fmla="*/ 0 w 424643"/>
                <a:gd name="connsiteY1" fmla="*/ 462419 h 465145"/>
                <a:gd name="connsiteX2" fmla="*/ 21287 w 424643"/>
                <a:gd name="connsiteY2" fmla="*/ 465146 h 465145"/>
                <a:gd name="connsiteX3" fmla="*/ 424644 w 424643"/>
                <a:gd name="connsiteY3" fmla="*/ 20176 h 465145"/>
                <a:gd name="connsiteX4" fmla="*/ 419731 w 424643"/>
                <a:gd name="connsiteY4" fmla="*/ 0 h 465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4643" h="465145">
                  <a:moveTo>
                    <a:pt x="419731" y="0"/>
                  </a:moveTo>
                  <a:lnTo>
                    <a:pt x="0" y="462419"/>
                  </a:lnTo>
                  <a:cubicBezTo>
                    <a:pt x="7096" y="463510"/>
                    <a:pt x="14191" y="464601"/>
                    <a:pt x="21287" y="465146"/>
                  </a:cubicBezTo>
                  <a:lnTo>
                    <a:pt x="424644" y="20176"/>
                  </a:lnTo>
                  <a:cubicBezTo>
                    <a:pt x="423006" y="14178"/>
                    <a:pt x="421369" y="7089"/>
                    <a:pt x="419731" y="0"/>
                  </a:cubicBezTo>
                  <a:close/>
                </a:path>
              </a:pathLst>
            </a:custGeom>
            <a:grpFill/>
            <a:ln w="54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9" name="Freeform 148">
              <a:extLst>
                <a:ext uri="{FF2B5EF4-FFF2-40B4-BE49-F238E27FC236}">
                  <a16:creationId xmlns:a16="http://schemas.microsoft.com/office/drawing/2014/main" id="{0D01AA34-DB83-12F3-7B7B-08CA705325D9}"/>
                </a:ext>
              </a:extLst>
            </p:cNvPr>
            <p:cNvSpPr/>
            <p:nvPr/>
          </p:nvSpPr>
          <p:spPr>
            <a:xfrm>
              <a:off x="2131630" y="3906025"/>
              <a:ext cx="390257" cy="427519"/>
            </a:xfrm>
            <a:custGeom>
              <a:avLst/>
              <a:gdLst>
                <a:gd name="connsiteX0" fmla="*/ 387528 w 390257"/>
                <a:gd name="connsiteY0" fmla="*/ 0 h 427519"/>
                <a:gd name="connsiteX1" fmla="*/ 0 w 390257"/>
                <a:gd name="connsiteY1" fmla="*/ 426974 h 427519"/>
                <a:gd name="connsiteX2" fmla="*/ 21287 w 390257"/>
                <a:gd name="connsiteY2" fmla="*/ 427520 h 427519"/>
                <a:gd name="connsiteX3" fmla="*/ 22924 w 390257"/>
                <a:gd name="connsiteY3" fmla="*/ 427520 h 427519"/>
                <a:gd name="connsiteX4" fmla="*/ 390257 w 390257"/>
                <a:gd name="connsiteY4" fmla="*/ 23448 h 427519"/>
                <a:gd name="connsiteX5" fmla="*/ 387528 w 390257"/>
                <a:gd name="connsiteY5" fmla="*/ 0 h 427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0257" h="427519">
                  <a:moveTo>
                    <a:pt x="387528" y="0"/>
                  </a:moveTo>
                  <a:lnTo>
                    <a:pt x="0" y="426974"/>
                  </a:lnTo>
                  <a:cubicBezTo>
                    <a:pt x="7096" y="427520"/>
                    <a:pt x="14191" y="427520"/>
                    <a:pt x="21287" y="427520"/>
                  </a:cubicBezTo>
                  <a:cubicBezTo>
                    <a:pt x="21833" y="427520"/>
                    <a:pt x="22378" y="427520"/>
                    <a:pt x="22924" y="427520"/>
                  </a:cubicBezTo>
                  <a:lnTo>
                    <a:pt x="390257" y="23448"/>
                  </a:lnTo>
                  <a:cubicBezTo>
                    <a:pt x="389712" y="15268"/>
                    <a:pt x="388620" y="7634"/>
                    <a:pt x="387528" y="0"/>
                  </a:cubicBezTo>
                  <a:close/>
                </a:path>
              </a:pathLst>
            </a:custGeom>
            <a:grpFill/>
            <a:ln w="54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0" name="Freeform 149">
              <a:extLst>
                <a:ext uri="{FF2B5EF4-FFF2-40B4-BE49-F238E27FC236}">
                  <a16:creationId xmlns:a16="http://schemas.microsoft.com/office/drawing/2014/main" id="{EAAA97CE-047D-7F2C-88B1-C95ADBA79F23}"/>
                </a:ext>
              </a:extLst>
            </p:cNvPr>
            <p:cNvSpPr/>
            <p:nvPr/>
          </p:nvSpPr>
          <p:spPr>
            <a:xfrm>
              <a:off x="2174749" y="3949650"/>
              <a:ext cx="350413" cy="383895"/>
            </a:xfrm>
            <a:custGeom>
              <a:avLst/>
              <a:gdLst>
                <a:gd name="connsiteX0" fmla="*/ 350413 w 350413"/>
                <a:gd name="connsiteY0" fmla="*/ 13633 h 383895"/>
                <a:gd name="connsiteX1" fmla="*/ 349867 w 350413"/>
                <a:gd name="connsiteY1" fmla="*/ 0 h 383895"/>
                <a:gd name="connsiteX2" fmla="*/ 0 w 350413"/>
                <a:gd name="connsiteY2" fmla="*/ 383895 h 383895"/>
                <a:gd name="connsiteX3" fmla="*/ 26199 w 350413"/>
                <a:gd name="connsiteY3" fmla="*/ 381714 h 383895"/>
                <a:gd name="connsiteX4" fmla="*/ 349867 w 350413"/>
                <a:gd name="connsiteY4" fmla="*/ 26175 h 383895"/>
                <a:gd name="connsiteX5" fmla="*/ 350413 w 350413"/>
                <a:gd name="connsiteY5" fmla="*/ 13633 h 383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0413" h="383895">
                  <a:moveTo>
                    <a:pt x="350413" y="13633"/>
                  </a:moveTo>
                  <a:cubicBezTo>
                    <a:pt x="350413" y="9270"/>
                    <a:pt x="350413" y="4908"/>
                    <a:pt x="349867" y="0"/>
                  </a:cubicBezTo>
                  <a:lnTo>
                    <a:pt x="0" y="383895"/>
                  </a:lnTo>
                  <a:cubicBezTo>
                    <a:pt x="8733" y="383350"/>
                    <a:pt x="17466" y="382805"/>
                    <a:pt x="26199" y="381714"/>
                  </a:cubicBezTo>
                  <a:lnTo>
                    <a:pt x="349867" y="26175"/>
                  </a:lnTo>
                  <a:cubicBezTo>
                    <a:pt x="350413" y="22358"/>
                    <a:pt x="350413" y="17995"/>
                    <a:pt x="350413" y="13633"/>
                  </a:cubicBezTo>
                  <a:close/>
                </a:path>
              </a:pathLst>
            </a:custGeom>
            <a:grpFill/>
            <a:ln w="54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1" name="Freeform 150">
              <a:extLst>
                <a:ext uri="{FF2B5EF4-FFF2-40B4-BE49-F238E27FC236}">
                  <a16:creationId xmlns:a16="http://schemas.microsoft.com/office/drawing/2014/main" id="{83F6B771-EB80-C38B-2922-699919DAAAC2}"/>
                </a:ext>
              </a:extLst>
            </p:cNvPr>
            <p:cNvSpPr/>
            <p:nvPr/>
          </p:nvSpPr>
          <p:spPr>
            <a:xfrm>
              <a:off x="2224418" y="3998727"/>
              <a:ext cx="297468" cy="327183"/>
            </a:xfrm>
            <a:custGeom>
              <a:avLst/>
              <a:gdLst>
                <a:gd name="connsiteX0" fmla="*/ 297469 w 297468"/>
                <a:gd name="connsiteY0" fmla="*/ 0 h 327183"/>
                <a:gd name="connsiteX1" fmla="*/ 0 w 297468"/>
                <a:gd name="connsiteY1" fmla="*/ 327184 h 327183"/>
                <a:gd name="connsiteX2" fmla="*/ 30566 w 297468"/>
                <a:gd name="connsiteY2" fmla="*/ 320095 h 327183"/>
                <a:gd name="connsiteX3" fmla="*/ 293102 w 297468"/>
                <a:gd name="connsiteY3" fmla="*/ 31083 h 327183"/>
                <a:gd name="connsiteX4" fmla="*/ 297469 w 297468"/>
                <a:gd name="connsiteY4" fmla="*/ 0 h 327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7468" h="327183">
                  <a:moveTo>
                    <a:pt x="297469" y="0"/>
                  </a:moveTo>
                  <a:lnTo>
                    <a:pt x="0" y="327184"/>
                  </a:lnTo>
                  <a:cubicBezTo>
                    <a:pt x="10370" y="325003"/>
                    <a:pt x="20741" y="322821"/>
                    <a:pt x="30566" y="320095"/>
                  </a:cubicBezTo>
                  <a:lnTo>
                    <a:pt x="293102" y="31083"/>
                  </a:lnTo>
                  <a:cubicBezTo>
                    <a:pt x="294740" y="21267"/>
                    <a:pt x="296377" y="10906"/>
                    <a:pt x="297469" y="0"/>
                  </a:cubicBezTo>
                  <a:close/>
                </a:path>
              </a:pathLst>
            </a:custGeom>
            <a:grpFill/>
            <a:ln w="54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2" name="Freeform 151">
              <a:extLst>
                <a:ext uri="{FF2B5EF4-FFF2-40B4-BE49-F238E27FC236}">
                  <a16:creationId xmlns:a16="http://schemas.microsoft.com/office/drawing/2014/main" id="{FDD1B28C-EA43-FF0A-9411-D705E356EC55}"/>
                </a:ext>
              </a:extLst>
            </p:cNvPr>
            <p:cNvSpPr/>
            <p:nvPr/>
          </p:nvSpPr>
          <p:spPr>
            <a:xfrm>
              <a:off x="2285004" y="4059257"/>
              <a:ext cx="227058" cy="249750"/>
            </a:xfrm>
            <a:custGeom>
              <a:avLst/>
              <a:gdLst>
                <a:gd name="connsiteX0" fmla="*/ 227059 w 227058"/>
                <a:gd name="connsiteY0" fmla="*/ 0 h 249750"/>
                <a:gd name="connsiteX1" fmla="*/ 0 w 227058"/>
                <a:gd name="connsiteY1" fmla="*/ 249750 h 249750"/>
                <a:gd name="connsiteX2" fmla="*/ 39844 w 227058"/>
                <a:gd name="connsiteY2" fmla="*/ 231755 h 249750"/>
                <a:gd name="connsiteX3" fmla="*/ 213413 w 227058"/>
                <a:gd name="connsiteY3" fmla="*/ 40898 h 249750"/>
                <a:gd name="connsiteX4" fmla="*/ 227059 w 227058"/>
                <a:gd name="connsiteY4" fmla="*/ 0 h 249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7058" h="249750">
                  <a:moveTo>
                    <a:pt x="227059" y="0"/>
                  </a:moveTo>
                  <a:lnTo>
                    <a:pt x="0" y="249750"/>
                  </a:lnTo>
                  <a:cubicBezTo>
                    <a:pt x="13645" y="244297"/>
                    <a:pt x="27291" y="238298"/>
                    <a:pt x="39844" y="231755"/>
                  </a:cubicBezTo>
                  <a:lnTo>
                    <a:pt x="213413" y="40898"/>
                  </a:lnTo>
                  <a:cubicBezTo>
                    <a:pt x="218872" y="27810"/>
                    <a:pt x="223784" y="14178"/>
                    <a:pt x="227059" y="0"/>
                  </a:cubicBezTo>
                  <a:close/>
                </a:path>
              </a:pathLst>
            </a:custGeom>
            <a:grpFill/>
            <a:ln w="54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3" name="Freeform 152">
              <a:extLst>
                <a:ext uri="{FF2B5EF4-FFF2-40B4-BE49-F238E27FC236}">
                  <a16:creationId xmlns:a16="http://schemas.microsoft.com/office/drawing/2014/main" id="{378BB153-0DE0-39F4-041B-544BDD2E4F76}"/>
                </a:ext>
              </a:extLst>
            </p:cNvPr>
            <p:cNvSpPr/>
            <p:nvPr/>
          </p:nvSpPr>
          <p:spPr>
            <a:xfrm>
              <a:off x="2368513" y="4148141"/>
              <a:ext cx="105888" cy="115604"/>
            </a:xfrm>
            <a:custGeom>
              <a:avLst/>
              <a:gdLst>
                <a:gd name="connsiteX0" fmla="*/ 105888 w 105888"/>
                <a:gd name="connsiteY0" fmla="*/ 0 h 115604"/>
                <a:gd name="connsiteX1" fmla="*/ 0 w 105888"/>
                <a:gd name="connsiteY1" fmla="*/ 115605 h 115604"/>
                <a:gd name="connsiteX2" fmla="*/ 105888 w 105888"/>
                <a:gd name="connsiteY2" fmla="*/ 0 h 115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888" h="115604">
                  <a:moveTo>
                    <a:pt x="105888" y="0"/>
                  </a:moveTo>
                  <a:lnTo>
                    <a:pt x="0" y="115605"/>
                  </a:lnTo>
                  <a:cubicBezTo>
                    <a:pt x="43119" y="85068"/>
                    <a:pt x="79689" y="45805"/>
                    <a:pt x="105888" y="0"/>
                  </a:cubicBezTo>
                  <a:close/>
                </a:path>
              </a:pathLst>
            </a:custGeom>
            <a:grpFill/>
            <a:ln w="54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690519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68089" y="487290"/>
            <a:ext cx="10923643" cy="606733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562424"/>
            <a:ext cx="12179934" cy="629557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532187"/>
            <a:ext cx="12185902" cy="632580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1999" cy="685799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-4"/>
            <a:ext cx="12181204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57004" y="466326"/>
            <a:ext cx="10922379" cy="619724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562924"/>
            <a:ext cx="12192000" cy="629507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3108380"/>
            <a:ext cx="12192000" cy="374961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20</Words>
  <Application>Microsoft Office PowerPoint</Application>
  <PresentationFormat>Widescreen</PresentationFormat>
  <Paragraphs>4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Calibri</vt:lpstr>
      <vt:lpstr>Montserrat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Ewa Janaczek</dc:creator>
  <cp:lastModifiedBy>Lola Gonzalez</cp:lastModifiedBy>
  <cp:revision>1</cp:revision>
  <dcterms:created xsi:type="dcterms:W3CDTF">2026-01-20T10:21:57Z</dcterms:created>
  <dcterms:modified xsi:type="dcterms:W3CDTF">2026-01-20T10:26:16Z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2026-01-11T00:00:00Z</vt:filetime>
  </property>
  <property fmtid="{D5CDD505-2E9C-101B-9397-08002B2CF9AE}" pid="3" name="Creator">
    <vt:lpwstr>Microsoft® PowerPoint® dla Microsoft 365</vt:lpwstr>
  </property>
  <property fmtid="{D5CDD505-2E9C-101B-9397-08002B2CF9AE}" pid="4" name="LastSaved">
    <vt:filetime>2026-01-20T00:00:00Z</vt:filetime>
  </property>
  <property fmtid="{D5CDD505-2E9C-101B-9397-08002B2CF9AE}" pid="5" name="Producer">
    <vt:lpwstr>Microsoft® PowerPoint® dla Microsoft 365</vt:lpwstr>
  </property>
</Properties>
</file>