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717" r:id="rId5"/>
    <p:sldId id="733" r:id="rId6"/>
    <p:sldId id="698" r:id="rId7"/>
    <p:sldId id="722" r:id="rId8"/>
    <p:sldId id="723" r:id="rId9"/>
    <p:sldId id="725" r:id="rId10"/>
    <p:sldId id="726" r:id="rId11"/>
    <p:sldId id="727" r:id="rId12"/>
    <p:sldId id="728" r:id="rId13"/>
    <p:sldId id="730" r:id="rId14"/>
    <p:sldId id="729" r:id="rId15"/>
    <p:sldId id="731" r:id="rId16"/>
    <p:sldId id="732" r:id="rId17"/>
    <p:sldId id="677" r:id="rId18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8AB1"/>
    <a:srgbClr val="4DBD98"/>
    <a:srgbClr val="EF4870"/>
    <a:srgbClr val="111E46"/>
    <a:srgbClr val="76C7EF"/>
    <a:srgbClr val="BE65A7"/>
    <a:srgbClr val="F16924"/>
    <a:srgbClr val="00A8F6"/>
    <a:srgbClr val="000D41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193" autoAdjust="0"/>
    <p:restoredTop sz="95037"/>
  </p:normalViewPr>
  <p:slideViewPr>
    <p:cSldViewPr snapToGrid="0" snapToObjects="1">
      <p:cViewPr varScale="1">
        <p:scale>
          <a:sx n="82" d="100"/>
          <a:sy n="82" d="100"/>
        </p:scale>
        <p:origin x="48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0" d="100"/>
          <a:sy n="70" d="100"/>
        </p:scale>
        <p:origin x="339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4C47AE6D-0B04-0685-171E-D6FC31CF4038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6D44A131-4BE0-9421-944D-957B5E42C7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2181725"/>
            <a:ext cx="10603832" cy="3317629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34980E-F1D7-F9C6-0A6C-EA9AE0B91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8965" y="409476"/>
            <a:ext cx="3634678" cy="1643570"/>
          </a:xfrm>
          <a:prstGeom prst="rect">
            <a:avLst/>
          </a:prstGeom>
        </p:spPr>
      </p:pic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EC5DA05B-5A46-6DD1-ECB4-273D32F39B3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37048" y="3439552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WELCOME TO</a:t>
            </a: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4B994558-E801-4EC5-4A48-7DFDE106694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7047" y="4221872"/>
            <a:ext cx="3348889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OUR PROJECT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062C11-3E75-9B72-6B4C-D15BC5F76E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888" y="6116720"/>
            <a:ext cx="2196197" cy="48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70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2EFB695-81D9-8012-9C3A-7D4F7927278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1"/>
            <a:ext cx="12192000" cy="32417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152E5000-5425-17ED-5FF9-DD990C5FEFD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757761" y="3782742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YOUTH DRIVING THE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5F0E11C2-72ED-5C9C-FF11-7155B01763A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234469" y="4641724"/>
            <a:ext cx="5695351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FUTURE OF REMEMBRANCE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C3D5DBCA-7D3F-B330-BCF2-D9DA1B5C1423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757761" y="2923759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MEMORY MAKERS -</a:t>
            </a:r>
          </a:p>
        </p:txBody>
      </p:sp>
    </p:spTree>
    <p:extLst>
      <p:ext uri="{BB962C8B-B14F-4D97-AF65-F5344CB8AC3E}">
        <p14:creationId xmlns:p14="http://schemas.microsoft.com/office/powerpoint/2010/main" val="95982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17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147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506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2FBFC640-49FC-26DD-9315-7075A01213EF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F4625A-4BA8-BA3E-087C-CD8AEDB05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340963"/>
            <a:ext cx="6265122" cy="5158391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4FE9E7-B717-676D-8785-D2871DD26A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0958" y="967415"/>
            <a:ext cx="3634678" cy="1643570"/>
          </a:xfrm>
          <a:prstGeom prst="rect">
            <a:avLst/>
          </a:prstGeom>
        </p:spPr>
      </p:pic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BAD0E8BE-FA5D-1864-7F6C-C36AF548644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97743" y="3701390"/>
            <a:ext cx="2845665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FOLLOW OUR 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B99DDFBE-E029-E611-906A-EA80CC605CE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69949" y="4483710"/>
            <a:ext cx="2225066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JOURNEY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D8510F-B664-8808-D06D-7B2B5C8BFBA9}"/>
              </a:ext>
            </a:extLst>
          </p:cNvPr>
          <p:cNvGrpSpPr/>
          <p:nvPr userDrawn="1"/>
        </p:nvGrpSpPr>
        <p:grpSpPr>
          <a:xfrm>
            <a:off x="809762" y="6136023"/>
            <a:ext cx="6090405" cy="485840"/>
            <a:chOff x="324323" y="8850516"/>
            <a:chExt cx="5989657" cy="477803"/>
          </a:xfrm>
        </p:grpSpPr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A9494A99-4475-5D39-A9B1-FCDA611AD2BA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 dirty="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 dirty="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612C988-E113-85DB-23D8-70781B2D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599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0D60672-3814-FD72-E5D1-EB775BFF6165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B446D18-4F9A-555F-8C22-D44927E2B8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3137" y="577515"/>
            <a:ext cx="5855368" cy="4921840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E9BB92-F41B-BC5B-4836-3D9AE58D61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133" y="682192"/>
            <a:ext cx="3634678" cy="1643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BB969C-5FE5-1378-6A41-3122FB352F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3515" y="6148251"/>
            <a:ext cx="2196197" cy="489032"/>
          </a:xfrm>
          <a:prstGeom prst="rect">
            <a:avLst/>
          </a:prstGeom>
        </p:spPr>
      </p:pic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7F03B37A-1E6B-EA66-7065-9F4B818F061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742695" y="3487678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WELCOME TO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3BC05C13-434B-FCEF-87CC-7BE3E2C6DD8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714900" y="4269998"/>
            <a:ext cx="3364931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OUR PROJECT</a:t>
            </a:r>
          </a:p>
        </p:txBody>
      </p:sp>
    </p:spTree>
    <p:extLst>
      <p:ext uri="{BB962C8B-B14F-4D97-AF65-F5344CB8AC3E}">
        <p14:creationId xmlns:p14="http://schemas.microsoft.com/office/powerpoint/2010/main" val="3111263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/Photo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60478A-835B-AA69-BEAA-7CA861620417}"/>
              </a:ext>
            </a:extLst>
          </p:cNvPr>
          <p:cNvSpPr/>
          <p:nvPr userDrawn="1"/>
        </p:nvSpPr>
        <p:spPr>
          <a:xfrm rot="5400000">
            <a:off x="-1446189" y="1454956"/>
            <a:ext cx="6857999" cy="3948093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8054" y="1874430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609152" y="1874430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8054" y="233601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9152" y="2336019"/>
            <a:ext cx="5715653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8054" y="276196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09152" y="2761963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38054" y="317472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09152" y="317472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8054" y="360109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09152" y="3601091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53601" y="404503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624699" y="4045032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853601" y="452929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624699" y="452929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04026514-11BD-62EB-44B0-149DF35E773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60240" y="596921"/>
            <a:ext cx="2211054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TABLE OF</a:t>
            </a:r>
          </a:p>
        </p:txBody>
      </p:sp>
      <p:sp>
        <p:nvSpPr>
          <p:cNvPr id="6" name="Text Placeholder 32">
            <a:extLst>
              <a:ext uri="{FF2B5EF4-FFF2-40B4-BE49-F238E27FC236}">
                <a16:creationId xmlns:a16="http://schemas.microsoft.com/office/drawing/2014/main" id="{56579B41-D929-2BEC-7179-37D34888E5A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2445" y="1379241"/>
            <a:ext cx="2444726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55FF89E-2810-5977-3AD9-E65D5EE94D05}"/>
              </a:ext>
            </a:extLst>
          </p:cNvPr>
          <p:cNvGrpSpPr/>
          <p:nvPr userDrawn="1"/>
        </p:nvGrpSpPr>
        <p:grpSpPr>
          <a:xfrm>
            <a:off x="4782673" y="5615761"/>
            <a:ext cx="6090405" cy="485840"/>
            <a:chOff x="324323" y="8850516"/>
            <a:chExt cx="5989657" cy="477803"/>
          </a:xfrm>
        </p:grpSpPr>
        <p:sp>
          <p:nvSpPr>
            <p:cNvPr id="76" name="object 12">
              <a:extLst>
                <a:ext uri="{FF2B5EF4-FFF2-40B4-BE49-F238E27FC236}">
                  <a16:creationId xmlns:a16="http://schemas.microsoft.com/office/drawing/2014/main" id="{2C6C8EA1-8DEC-4834-CACB-274C971D5A3F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 dirty="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 dirty="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CB8DFF12-DFFD-C488-29B6-0D2AB9F66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FF6155-CBF0-F921-9CFD-DD695C8E8B5D}"/>
              </a:ext>
            </a:extLst>
          </p:cNvPr>
          <p:cNvSpPr/>
          <p:nvPr userDrawn="1"/>
        </p:nvSpPr>
        <p:spPr>
          <a:xfrm rot="5400000">
            <a:off x="1770488" y="141436"/>
            <a:ext cx="3677237" cy="7218220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FE8E858-242F-D11E-FB53-57EC93F92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9570703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 dirty="0"/>
          </a:p>
        </p:txBody>
      </p:sp>
      <p:sp>
        <p:nvSpPr>
          <p:cNvPr id="98" name="Text Placeholder 3">
            <a:extLst>
              <a:ext uri="{FF2B5EF4-FFF2-40B4-BE49-F238E27FC236}">
                <a16:creationId xmlns:a16="http://schemas.microsoft.com/office/drawing/2014/main" id="{7E17F88D-FE4F-9CBD-E66E-2873D71DC0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852" y="0"/>
            <a:ext cx="4611021" cy="2513490"/>
          </a:xfrm>
          <a:prstGeom prst="rect">
            <a:avLst/>
          </a:prstGeo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15000" b="1">
                <a:solidFill>
                  <a:srgbClr val="111E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99" name="Text Placeholder 32">
            <a:extLst>
              <a:ext uri="{FF2B5EF4-FFF2-40B4-BE49-F238E27FC236}">
                <a16:creationId xmlns:a16="http://schemas.microsoft.com/office/drawing/2014/main" id="{D873AA30-0F78-FCB1-C916-3A3CE251F23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352050" y="3505573"/>
            <a:ext cx="2053233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DIVIDER</a:t>
            </a:r>
          </a:p>
        </p:txBody>
      </p:sp>
      <p:sp>
        <p:nvSpPr>
          <p:cNvPr id="100" name="Text Placeholder 32">
            <a:extLst>
              <a:ext uri="{FF2B5EF4-FFF2-40B4-BE49-F238E27FC236}">
                <a16:creationId xmlns:a16="http://schemas.microsoft.com/office/drawing/2014/main" id="{642D4D19-C142-A773-1BEE-670912DF9E19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324256" y="4287893"/>
            <a:ext cx="1349507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8712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B37B58A1-42B7-6ACA-0FD7-02504A8BFB9D}"/>
              </a:ext>
            </a:extLst>
          </p:cNvPr>
          <p:cNvSpPr/>
          <p:nvPr userDrawn="1"/>
        </p:nvSpPr>
        <p:spPr>
          <a:xfrm>
            <a:off x="-17545" y="0"/>
            <a:ext cx="12209545" cy="2147749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8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361851"/>
            <a:ext cx="10483429" cy="393340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25" name="Text Placeholder 32">
            <a:extLst>
              <a:ext uri="{FF2B5EF4-FFF2-40B4-BE49-F238E27FC236}">
                <a16:creationId xmlns:a16="http://schemas.microsoft.com/office/drawing/2014/main" id="{934E37BF-1ED2-4A1B-CDC0-59DA61126C9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D8C0570-7782-7B5B-F178-51FAE93904C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1679171"/>
            <a:ext cx="10483429" cy="461608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12AFBC99-BD1A-BB6F-308E-DB8C90B7886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24506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509D38E-D9E7-6493-0FCE-89B2D340E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2"/>
            <a:ext cx="12192000" cy="257694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E4D1B318-A933-504F-B625-B0BEEAB9C2B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975955"/>
            <a:ext cx="10483429" cy="3319299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B0997C91-DB91-32BE-3C72-02A24E171C8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0" y="2018965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84311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408B69-D389-CD2F-3055-DB37B7B189A9}"/>
              </a:ext>
            </a:extLst>
          </p:cNvPr>
          <p:cNvCxnSpPr/>
          <p:nvPr userDrawn="1"/>
        </p:nvCxnSpPr>
        <p:spPr>
          <a:xfrm>
            <a:off x="11701121" y="6578090"/>
            <a:ext cx="265889" cy="0"/>
          </a:xfrm>
          <a:prstGeom prst="line">
            <a:avLst/>
          </a:prstGeom>
          <a:ln>
            <a:solidFill>
              <a:srgbClr val="198A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389B47C-E53C-EE70-0EDF-BB4601FC460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 t="78397" r="608"/>
          <a:stretch/>
        </p:blipFill>
        <p:spPr>
          <a:xfrm rot="16200000">
            <a:off x="10917797" y="5562861"/>
            <a:ext cx="1846677" cy="18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46" r:id="rId2"/>
    <p:sldLayoutId id="2147483697" r:id="rId3"/>
    <p:sldLayoutId id="2147483683" r:id="rId4"/>
    <p:sldLayoutId id="2147483747" r:id="rId5"/>
    <p:sldLayoutId id="2147483703" r:id="rId6"/>
    <p:sldLayoutId id="2147483733" r:id="rId7"/>
    <p:sldLayoutId id="2147483744" r:id="rId8"/>
    <p:sldLayoutId id="2147483745" r:id="rId9"/>
    <p:sldLayoutId id="2147483748" r:id="rId10"/>
    <p:sldLayoutId id="2147483743" r:id="rId11"/>
    <p:sldLayoutId id="2147483741" r:id="rId12"/>
    <p:sldLayoutId id="2147483740" r:id="rId13"/>
    <p:sldLayoutId id="2147483742" r:id="rId14"/>
    <p:sldLayoutId id="2147483702" r:id="rId15"/>
    <p:sldLayoutId id="2147483700" r:id="rId16"/>
    <p:sldLayoutId id="2147483734" r:id="rId17"/>
    <p:sldLayoutId id="2147483749" r:id="rId18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4">
            <a:extLst>
              <a:ext uri="{FF2B5EF4-FFF2-40B4-BE49-F238E27FC236}">
                <a16:creationId xmlns:a16="http://schemas.microsoft.com/office/drawing/2014/main" id="{5DB06D23-CACC-FE39-D579-D5B7408D9F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0344" r="10344"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F72492F-7428-EFB2-A1B6-E10AD6C78686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5714900" y="2926080"/>
            <a:ext cx="6477100" cy="2553232"/>
          </a:xfrm>
        </p:spPr>
        <p:txBody>
          <a:bodyPr/>
          <a:lstStyle/>
          <a:p>
            <a:r>
              <a:rPr lang="en-US" dirty="0"/>
              <a:t> FEELING THE PAST: SENSORY MUSEUM PRACTICES &amp; HOLOCAUST MEMORY IN POST-WITNESS TIMES</a:t>
            </a:r>
          </a:p>
        </p:txBody>
      </p:sp>
      <p:sp>
        <p:nvSpPr>
          <p:cNvPr id="111" name="Text Placeholder 7">
            <a:extLst>
              <a:ext uri="{FF2B5EF4-FFF2-40B4-BE49-F238E27FC236}">
                <a16:creationId xmlns:a16="http://schemas.microsoft.com/office/drawing/2014/main" id="{DBD16449-BE83-4DF2-AA44-E9DF81C2EF06}"/>
              </a:ext>
            </a:extLst>
          </p:cNvPr>
          <p:cNvSpPr txBox="1">
            <a:spLocks/>
          </p:cNvSpPr>
          <p:nvPr/>
        </p:nvSpPr>
        <p:spPr>
          <a:xfrm rot="16200000">
            <a:off x="-924133" y="4323150"/>
            <a:ext cx="4007648" cy="596287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20638" indent="-20638" algn="ctr" defTabSz="2073036" rtl="0" eaLnBrk="1" latinLnBrk="0" hangingPunct="1">
              <a:lnSpc>
                <a:spcPts val="3447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970213" algn="l"/>
                <a:tab pos="3055938" algn="l"/>
              </a:tabLst>
              <a:defRPr sz="3175" b="1" i="0" kern="120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9818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699636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049454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399273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853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372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889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411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/>
              <a:t>www.memory-makers.eu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5E2C01A-6933-48E9-9B2A-732249CB462C}"/>
              </a:ext>
            </a:extLst>
          </p:cNvPr>
          <p:cNvSpPr/>
          <p:nvPr/>
        </p:nvSpPr>
        <p:spPr>
          <a:xfrm>
            <a:off x="0" y="1897468"/>
            <a:ext cx="895932" cy="895932"/>
          </a:xfrm>
          <a:prstGeom prst="ellipse">
            <a:avLst/>
          </a:prstGeom>
          <a:solidFill>
            <a:srgbClr val="4DBD98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74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ajda\Downloads\ChatGPT Image 8 mar 2026, 15_11_4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5122" y="474600"/>
            <a:ext cx="8981928" cy="598795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9ED45A-6EC4-1818-8AC4-1A9AF514B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152" y="644607"/>
            <a:ext cx="1048603" cy="104250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ajda\Downloads\ChatGPT Image 8 mar 2026, 15_15_5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070" y="475614"/>
            <a:ext cx="8954452" cy="5969635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A58CC0-AA17-4F8C-6DBB-C56A61565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443" y="2328576"/>
            <a:ext cx="1207113" cy="22008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B72277-EF93-1C07-83A9-102B968FA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0187" y="846486"/>
            <a:ext cx="1207113" cy="220084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gajda\Downloads\ChatGPT Image 8 mar 2026, 15_18_5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7330" y="519430"/>
            <a:ext cx="8983980" cy="5989320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EFA174-771C-F9F7-F782-288B7C63C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7698" y="2969977"/>
            <a:ext cx="1048603" cy="104250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ajda\Downloads\ChatGPT Image 9 mar 2026, 18_34_3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2555" y="293370"/>
            <a:ext cx="9406890" cy="6271260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57F18E4-9468-ACDE-4C6B-A1158FA7F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0333" y="1459896"/>
            <a:ext cx="1207113" cy="22008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BB8D8E-4B46-AD4B-88C0-790967AAF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6936" y="6081477"/>
            <a:ext cx="1048603" cy="10425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Placeholder 10">
            <a:extLst>
              <a:ext uri="{FF2B5EF4-FFF2-40B4-BE49-F238E27FC236}">
                <a16:creationId xmlns:a16="http://schemas.microsoft.com/office/drawing/2014/main" id="{984E6049-DDBF-6024-E18B-7A085C4E62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8887" t="-306" r="143" b="306"/>
          <a:stretch/>
        </p:blipFill>
        <p:spPr>
          <a:xfrm>
            <a:off x="802105" y="340963"/>
            <a:ext cx="6265122" cy="515839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3ACE-FEFE-C4A1-73E7-A06621EAB29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r>
              <a:rPr lang="en-US"/>
              <a:t>FOLLOW OUR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46FF4-8F35-7682-56FB-F00558D312AB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en-US"/>
              <a:t>JOURNEY</a:t>
            </a:r>
          </a:p>
        </p:txBody>
      </p:sp>
      <p:grpSp>
        <p:nvGrpSpPr>
          <p:cNvPr id="6" name="Graphic 3">
            <a:extLst>
              <a:ext uri="{FF2B5EF4-FFF2-40B4-BE49-F238E27FC236}">
                <a16:creationId xmlns:a16="http://schemas.microsoft.com/office/drawing/2014/main" id="{E5185A13-38B6-AF13-E1BD-C87318CFDFAA}"/>
              </a:ext>
            </a:extLst>
          </p:cNvPr>
          <p:cNvGrpSpPr/>
          <p:nvPr/>
        </p:nvGrpSpPr>
        <p:grpSpPr>
          <a:xfrm>
            <a:off x="9610040" y="4855780"/>
            <a:ext cx="538875" cy="538875"/>
            <a:chOff x="1950027" y="2499889"/>
            <a:chExt cx="850463" cy="850463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A370970-52A2-1C9C-92DE-69A3A4E47963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EF4870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9A5F0012-91F8-9427-0EB8-5BEAB95F5F1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077D306-852E-C501-7956-27A0694C5DFA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987EF4E-CD8F-0AAD-A1A1-3A1B95A57C51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20FFBA51-D6FE-0D24-B751-14E3CFE56A20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839CFFE-9271-8ECA-121C-882FA5A2D954}"/>
              </a:ext>
            </a:extLst>
          </p:cNvPr>
          <p:cNvGrpSpPr/>
          <p:nvPr/>
        </p:nvGrpSpPr>
        <p:grpSpPr>
          <a:xfrm>
            <a:off x="8946609" y="4855780"/>
            <a:ext cx="538875" cy="538875"/>
            <a:chOff x="3094393" y="4759137"/>
            <a:chExt cx="1074283" cy="1074283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83AF272B-00BA-1C90-4313-560AA77B081A}"/>
                </a:ext>
              </a:extLst>
            </p:cNvPr>
            <p:cNvSpPr/>
            <p:nvPr/>
          </p:nvSpPr>
          <p:spPr>
            <a:xfrm>
              <a:off x="3094393" y="4759137"/>
              <a:ext cx="1074283" cy="107428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EF4870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BF2FED3-0DA7-1533-7D9E-2154103F6FDC}"/>
                </a:ext>
              </a:extLst>
            </p:cNvPr>
            <p:cNvGrpSpPr/>
            <p:nvPr/>
          </p:nvGrpSpPr>
          <p:grpSpPr>
            <a:xfrm>
              <a:off x="3303016" y="4946695"/>
              <a:ext cx="685139" cy="655838"/>
              <a:chOff x="3303016" y="4946695"/>
              <a:chExt cx="685139" cy="655838"/>
            </a:xfrm>
          </p:grpSpPr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EB6428C-85D3-D431-D591-95ABD7D15F5E}"/>
                  </a:ext>
                </a:extLst>
              </p:cNvPr>
              <p:cNvSpPr/>
              <p:nvPr/>
            </p:nvSpPr>
            <p:spPr>
              <a:xfrm>
                <a:off x="3540110" y="5149321"/>
                <a:ext cx="448045" cy="453212"/>
              </a:xfrm>
              <a:custGeom>
                <a:avLst/>
                <a:gdLst>
                  <a:gd name="connsiteX0" fmla="*/ 0 w 448045"/>
                  <a:gd name="connsiteY0" fmla="*/ 452676 h 453212"/>
                  <a:gd name="connsiteX1" fmla="*/ 0 w 448045"/>
                  <a:gd name="connsiteY1" fmla="*/ 10629 h 453212"/>
                  <a:gd name="connsiteX2" fmla="*/ 146311 w 448045"/>
                  <a:gd name="connsiteY2" fmla="*/ 10629 h 453212"/>
                  <a:gd name="connsiteX3" fmla="*/ 146311 w 448045"/>
                  <a:gd name="connsiteY3" fmla="*/ 72248 h 453212"/>
                  <a:gd name="connsiteX4" fmla="*/ 146847 w 448045"/>
                  <a:gd name="connsiteY4" fmla="*/ 72248 h 453212"/>
                  <a:gd name="connsiteX5" fmla="*/ 148455 w 448045"/>
                  <a:gd name="connsiteY5" fmla="*/ 70104 h 453212"/>
                  <a:gd name="connsiteX6" fmla="*/ 191330 w 448045"/>
                  <a:gd name="connsiteY6" fmla="*/ 24560 h 453212"/>
                  <a:gd name="connsiteX7" fmla="*/ 255107 w 448045"/>
                  <a:gd name="connsiteY7" fmla="*/ 1520 h 453212"/>
                  <a:gd name="connsiteX8" fmla="*/ 337642 w 448045"/>
                  <a:gd name="connsiteY8" fmla="*/ 9021 h 453212"/>
                  <a:gd name="connsiteX9" fmla="*/ 428751 w 448045"/>
                  <a:gd name="connsiteY9" fmla="*/ 93680 h 453212"/>
                  <a:gd name="connsiteX10" fmla="*/ 446437 w 448045"/>
                  <a:gd name="connsiteY10" fmla="*/ 163872 h 453212"/>
                  <a:gd name="connsiteX11" fmla="*/ 448045 w 448045"/>
                  <a:gd name="connsiteY11" fmla="*/ 204594 h 453212"/>
                  <a:gd name="connsiteX12" fmla="*/ 448045 w 448045"/>
                  <a:gd name="connsiteY12" fmla="*/ 449461 h 453212"/>
                  <a:gd name="connsiteX13" fmla="*/ 448045 w 448045"/>
                  <a:gd name="connsiteY13" fmla="*/ 453212 h 453212"/>
                  <a:gd name="connsiteX14" fmla="*/ 301198 w 448045"/>
                  <a:gd name="connsiteY14" fmla="*/ 453212 h 453212"/>
                  <a:gd name="connsiteX15" fmla="*/ 301198 w 448045"/>
                  <a:gd name="connsiteY15" fmla="*/ 449461 h 453212"/>
                  <a:gd name="connsiteX16" fmla="*/ 301198 w 448045"/>
                  <a:gd name="connsiteY16" fmla="*/ 214239 h 453212"/>
                  <a:gd name="connsiteX17" fmla="*/ 291551 w 448045"/>
                  <a:gd name="connsiteY17" fmla="*/ 159050 h 453212"/>
                  <a:gd name="connsiteX18" fmla="*/ 232598 w 448045"/>
                  <a:gd name="connsiteY18" fmla="*/ 117256 h 453212"/>
                  <a:gd name="connsiteX19" fmla="*/ 152743 w 448045"/>
                  <a:gd name="connsiteY19" fmla="*/ 167087 h 453212"/>
                  <a:gd name="connsiteX20" fmla="*/ 146311 w 448045"/>
                  <a:gd name="connsiteY20" fmla="*/ 204058 h 453212"/>
                  <a:gd name="connsiteX21" fmla="*/ 146311 w 448045"/>
                  <a:gd name="connsiteY21" fmla="*/ 449461 h 453212"/>
                  <a:gd name="connsiteX22" fmla="*/ 146311 w 448045"/>
                  <a:gd name="connsiteY22" fmla="*/ 453212 h 453212"/>
                  <a:gd name="connsiteX23" fmla="*/ 0 w 448045"/>
                  <a:gd name="connsiteY23" fmla="*/ 452676 h 45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48045" h="453212">
                    <a:moveTo>
                      <a:pt x="0" y="452676"/>
                    </a:moveTo>
                    <a:cubicBezTo>
                      <a:pt x="0" y="305327"/>
                      <a:pt x="0" y="157978"/>
                      <a:pt x="0" y="10629"/>
                    </a:cubicBezTo>
                    <a:cubicBezTo>
                      <a:pt x="48770" y="10629"/>
                      <a:pt x="97541" y="10629"/>
                      <a:pt x="146311" y="10629"/>
                    </a:cubicBezTo>
                    <a:cubicBezTo>
                      <a:pt x="146311" y="30990"/>
                      <a:pt x="146311" y="51351"/>
                      <a:pt x="146311" y="72248"/>
                    </a:cubicBezTo>
                    <a:cubicBezTo>
                      <a:pt x="146311" y="72248"/>
                      <a:pt x="146847" y="72248"/>
                      <a:pt x="146847" y="72248"/>
                    </a:cubicBezTo>
                    <a:cubicBezTo>
                      <a:pt x="147383" y="71712"/>
                      <a:pt x="147919" y="70640"/>
                      <a:pt x="148455" y="70104"/>
                    </a:cubicBezTo>
                    <a:cubicBezTo>
                      <a:pt x="160246" y="52422"/>
                      <a:pt x="174180" y="36884"/>
                      <a:pt x="191330" y="24560"/>
                    </a:cubicBezTo>
                    <a:cubicBezTo>
                      <a:pt x="210624" y="11165"/>
                      <a:pt x="232062" y="4199"/>
                      <a:pt x="255107" y="1520"/>
                    </a:cubicBezTo>
                    <a:cubicBezTo>
                      <a:pt x="282976" y="-1695"/>
                      <a:pt x="310845" y="-87"/>
                      <a:pt x="337642" y="9021"/>
                    </a:cubicBezTo>
                    <a:cubicBezTo>
                      <a:pt x="380517" y="23488"/>
                      <a:pt x="410529" y="52422"/>
                      <a:pt x="428751" y="93680"/>
                    </a:cubicBezTo>
                    <a:cubicBezTo>
                      <a:pt x="438398" y="116184"/>
                      <a:pt x="444294" y="139760"/>
                      <a:pt x="446437" y="163872"/>
                    </a:cubicBezTo>
                    <a:cubicBezTo>
                      <a:pt x="447509" y="177267"/>
                      <a:pt x="448045" y="191198"/>
                      <a:pt x="448045" y="204594"/>
                    </a:cubicBezTo>
                    <a:cubicBezTo>
                      <a:pt x="448045" y="286038"/>
                      <a:pt x="448045" y="368017"/>
                      <a:pt x="448045" y="449461"/>
                    </a:cubicBezTo>
                    <a:cubicBezTo>
                      <a:pt x="448045" y="450533"/>
                      <a:pt x="448045" y="451605"/>
                      <a:pt x="448045" y="453212"/>
                    </a:cubicBezTo>
                    <a:cubicBezTo>
                      <a:pt x="398739" y="453212"/>
                      <a:pt x="349968" y="453212"/>
                      <a:pt x="301198" y="453212"/>
                    </a:cubicBezTo>
                    <a:cubicBezTo>
                      <a:pt x="301198" y="452141"/>
                      <a:pt x="301198" y="451069"/>
                      <a:pt x="301198" y="449461"/>
                    </a:cubicBezTo>
                    <a:cubicBezTo>
                      <a:pt x="301198" y="371232"/>
                      <a:pt x="301198" y="292468"/>
                      <a:pt x="301198" y="214239"/>
                    </a:cubicBezTo>
                    <a:cubicBezTo>
                      <a:pt x="301198" y="195485"/>
                      <a:pt x="299054" y="176732"/>
                      <a:pt x="291551" y="159050"/>
                    </a:cubicBezTo>
                    <a:cubicBezTo>
                      <a:pt x="280832" y="132795"/>
                      <a:pt x="261002" y="118863"/>
                      <a:pt x="232598" y="117256"/>
                    </a:cubicBezTo>
                    <a:cubicBezTo>
                      <a:pt x="196690" y="115113"/>
                      <a:pt x="167749" y="133330"/>
                      <a:pt x="152743" y="167087"/>
                    </a:cubicBezTo>
                    <a:cubicBezTo>
                      <a:pt x="147383" y="178875"/>
                      <a:pt x="146311" y="191198"/>
                      <a:pt x="146311" y="204058"/>
                    </a:cubicBezTo>
                    <a:cubicBezTo>
                      <a:pt x="146311" y="286038"/>
                      <a:pt x="146311" y="368017"/>
                      <a:pt x="146311" y="449461"/>
                    </a:cubicBezTo>
                    <a:cubicBezTo>
                      <a:pt x="146311" y="450533"/>
                      <a:pt x="146311" y="451605"/>
                      <a:pt x="146311" y="453212"/>
                    </a:cubicBezTo>
                    <a:cubicBezTo>
                      <a:pt x="98077" y="452676"/>
                      <a:pt x="48770" y="452676"/>
                      <a:pt x="0" y="452676"/>
                    </a:cubicBezTo>
                    <a:close/>
                  </a:path>
                </a:pathLst>
              </a:custGeom>
              <a:solidFill>
                <a:schemeClr val="bg1"/>
              </a:solidFill>
              <a:ln w="53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CBE6E2A-3A38-44EC-A0CB-7F2C983A154F}"/>
                  </a:ext>
                </a:extLst>
              </p:cNvPr>
              <p:cNvSpPr/>
              <p:nvPr/>
            </p:nvSpPr>
            <p:spPr>
              <a:xfrm>
                <a:off x="3311799" y="5159950"/>
                <a:ext cx="146847" cy="442047"/>
              </a:xfrm>
              <a:custGeom>
                <a:avLst/>
                <a:gdLst>
                  <a:gd name="connsiteX0" fmla="*/ 146847 w 146847"/>
                  <a:gd name="connsiteY0" fmla="*/ 0 h 442047"/>
                  <a:gd name="connsiteX1" fmla="*/ 146847 w 146847"/>
                  <a:gd name="connsiteY1" fmla="*/ 442048 h 442047"/>
                  <a:gd name="connsiteX2" fmla="*/ 0 w 146847"/>
                  <a:gd name="connsiteY2" fmla="*/ 442048 h 442047"/>
                  <a:gd name="connsiteX3" fmla="*/ 0 w 146847"/>
                  <a:gd name="connsiteY3" fmla="*/ 0 h 442047"/>
                  <a:gd name="connsiteX4" fmla="*/ 146847 w 146847"/>
                  <a:gd name="connsiteY4" fmla="*/ 0 h 442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847" h="442047">
                    <a:moveTo>
                      <a:pt x="146847" y="0"/>
                    </a:moveTo>
                    <a:cubicBezTo>
                      <a:pt x="146847" y="147349"/>
                      <a:pt x="146847" y="294698"/>
                      <a:pt x="146847" y="442048"/>
                    </a:cubicBezTo>
                    <a:cubicBezTo>
                      <a:pt x="98077" y="442048"/>
                      <a:pt x="48771" y="442048"/>
                      <a:pt x="0" y="442048"/>
                    </a:cubicBezTo>
                    <a:cubicBezTo>
                      <a:pt x="0" y="294698"/>
                      <a:pt x="0" y="147349"/>
                      <a:pt x="0" y="0"/>
                    </a:cubicBezTo>
                    <a:cubicBezTo>
                      <a:pt x="48771" y="0"/>
                      <a:pt x="97541" y="0"/>
                      <a:pt x="14684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3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8A807869-5A06-4B59-7D34-D66EC992A552}"/>
                  </a:ext>
                </a:extLst>
              </p:cNvPr>
              <p:cNvSpPr/>
              <p:nvPr/>
            </p:nvSpPr>
            <p:spPr>
              <a:xfrm>
                <a:off x="3303016" y="4946695"/>
                <a:ext cx="165330" cy="153521"/>
              </a:xfrm>
              <a:custGeom>
                <a:avLst/>
                <a:gdLst>
                  <a:gd name="connsiteX0" fmla="*/ 83279 w 165330"/>
                  <a:gd name="connsiteY0" fmla="*/ 0 h 153521"/>
                  <a:gd name="connsiteX1" fmla="*/ 122938 w 165330"/>
                  <a:gd name="connsiteY1" fmla="*/ 8573 h 153521"/>
                  <a:gd name="connsiteX2" fmla="*/ 164741 w 165330"/>
                  <a:gd name="connsiteY2" fmla="*/ 68584 h 153521"/>
                  <a:gd name="connsiteX3" fmla="*/ 144912 w 165330"/>
                  <a:gd name="connsiteY3" fmla="*/ 129132 h 153521"/>
                  <a:gd name="connsiteX4" fmla="*/ 101500 w 165330"/>
                  <a:gd name="connsiteY4" fmla="*/ 151636 h 153521"/>
                  <a:gd name="connsiteX5" fmla="*/ 42011 w 165330"/>
                  <a:gd name="connsiteY5" fmla="*/ 144670 h 153521"/>
                  <a:gd name="connsiteX6" fmla="*/ 208 w 165330"/>
                  <a:gd name="connsiteY6" fmla="*/ 71264 h 153521"/>
                  <a:gd name="connsiteX7" fmla="*/ 65057 w 165330"/>
                  <a:gd name="connsiteY7" fmla="*/ 1608 h 153521"/>
                  <a:gd name="connsiteX8" fmla="*/ 83279 w 165330"/>
                  <a:gd name="connsiteY8" fmla="*/ 0 h 153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5330" h="153521">
                    <a:moveTo>
                      <a:pt x="83279" y="0"/>
                    </a:moveTo>
                    <a:cubicBezTo>
                      <a:pt x="97213" y="536"/>
                      <a:pt x="110611" y="2679"/>
                      <a:pt x="122938" y="8573"/>
                    </a:cubicBezTo>
                    <a:cubicBezTo>
                      <a:pt x="148127" y="20897"/>
                      <a:pt x="161526" y="41258"/>
                      <a:pt x="164741" y="68584"/>
                    </a:cubicBezTo>
                    <a:cubicBezTo>
                      <a:pt x="167421" y="91624"/>
                      <a:pt x="160990" y="112521"/>
                      <a:pt x="144912" y="129132"/>
                    </a:cubicBezTo>
                    <a:cubicBezTo>
                      <a:pt x="133121" y="141455"/>
                      <a:pt x="118115" y="148421"/>
                      <a:pt x="101500" y="151636"/>
                    </a:cubicBezTo>
                    <a:cubicBezTo>
                      <a:pt x="81135" y="155386"/>
                      <a:pt x="61305" y="153779"/>
                      <a:pt x="42011" y="144670"/>
                    </a:cubicBezTo>
                    <a:cubicBezTo>
                      <a:pt x="12534" y="130739"/>
                      <a:pt x="-1936" y="101805"/>
                      <a:pt x="208" y="71264"/>
                    </a:cubicBezTo>
                    <a:cubicBezTo>
                      <a:pt x="2352" y="35900"/>
                      <a:pt x="27005" y="8037"/>
                      <a:pt x="65057" y="1608"/>
                    </a:cubicBezTo>
                    <a:cubicBezTo>
                      <a:pt x="70952" y="536"/>
                      <a:pt x="76847" y="536"/>
                      <a:pt x="8327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3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2" name="Oval 121">
            <a:extLst>
              <a:ext uri="{FF2B5EF4-FFF2-40B4-BE49-F238E27FC236}">
                <a16:creationId xmlns:a16="http://schemas.microsoft.com/office/drawing/2014/main" id="{496C340A-7434-3131-E227-D29A19D83E0B}"/>
              </a:ext>
            </a:extLst>
          </p:cNvPr>
          <p:cNvSpPr/>
          <p:nvPr/>
        </p:nvSpPr>
        <p:spPr>
          <a:xfrm>
            <a:off x="409903" y="667758"/>
            <a:ext cx="895932" cy="895932"/>
          </a:xfrm>
          <a:prstGeom prst="ellipse">
            <a:avLst/>
          </a:prstGeom>
          <a:solidFill>
            <a:srgbClr val="198AB1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Graphic 4">
            <a:extLst>
              <a:ext uri="{FF2B5EF4-FFF2-40B4-BE49-F238E27FC236}">
                <a16:creationId xmlns:a16="http://schemas.microsoft.com/office/drawing/2014/main" id="{88D7DAA4-CDA4-CC80-8E11-A620CF6524EF}"/>
              </a:ext>
            </a:extLst>
          </p:cNvPr>
          <p:cNvGrpSpPr/>
          <p:nvPr/>
        </p:nvGrpSpPr>
        <p:grpSpPr>
          <a:xfrm>
            <a:off x="10871194" y="3484181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D58806B7-3E28-BAE0-50F2-9CE51A8ED59A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FD1AE46-7182-6DCB-2F3C-45B2314D9F1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6CFECE8-16DE-FF31-CC14-BE2543BEDC1F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B086ACB-DCE7-1193-E837-AC6F34314AD3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4C1C38A5-1A9F-C677-81CA-C68341A427DA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B9AE86B5-034F-F0B5-3310-D07944B9C448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AA1E50A-29FF-59F9-7CE8-DBFA61277E0C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F9DDC8E4-5C2B-5D0D-19CF-68844D45D98C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A4CD5DD1-390E-6EDC-6B54-C7BBBC77487E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7DA3DBD-BFB3-7BFF-ABEE-D0B867B7B6DF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136626A3-D459-434B-B3A1-E640B01A3318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A6D6C974-695C-0461-1A56-E3866F6A3663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9BBE69F3-BB8F-BA99-447B-EF941E587AA8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55CEF1E1-B741-7EDB-19F7-0300E91B13D7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411C269-101A-492D-6B42-B3AB19F68681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2C0C1071-E2A7-B880-305E-5EEF6E4C240B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70289766-FAF8-18C9-0FAC-E7A7FC26EF9B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129B7E7-8916-3EF1-DAE8-05823E5FBB7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04086D8-E052-CE4F-AE33-FA63ECC902CF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0D01AA34-DB83-12F3-7B7B-08CA705325D9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EAAA97CE-047D-7F2C-88B1-C95ADBA79F23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83F6B771-EB80-C38B-2922-699919DAAAC2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FDD1B28C-EA43-FF0A-9411-D705E356EC55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378BB153-0DE0-39F4-041B-544BDD2E4F76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gajda\Downloads\ChatGPT Image 8 mar 2026, 15_21_3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3060" y="327660"/>
            <a:ext cx="9170670" cy="6113780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68BA53-DDE4-19E0-C41D-F516934B0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1723" y="5579776"/>
            <a:ext cx="1207113" cy="22008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24E726-AAC2-CB4E-6033-F1A416200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0263" y="1261735"/>
            <a:ext cx="1042506" cy="10486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4">
            <a:extLst>
              <a:ext uri="{FF2B5EF4-FFF2-40B4-BE49-F238E27FC236}">
                <a16:creationId xmlns:a16="http://schemas.microsoft.com/office/drawing/2014/main" id="{73CE3AA2-8D55-EE69-6A02-876ED65CAD9C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7C661EE-9A5D-8455-2A90-842F0CB55D81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196BD53-C8B6-BC6B-E50F-8E63DFC157BA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37DDB13-EA40-F1E4-F2A2-F7470E0389B9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17EE5B-DC95-92D8-0138-FF7B2389170D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A3E87B6-8A4C-474E-244C-6EEE410ED61A}"/>
              </a:ext>
            </a:extLst>
          </p:cNvPr>
          <p:cNvSpPr/>
          <p:nvPr/>
        </p:nvSpPr>
        <p:spPr>
          <a:xfrm>
            <a:off x="10516616" y="-481900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gajda\Downloads\ChatGPT Image 5 mar 2026, 10_36_3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7707" y="302040"/>
            <a:ext cx="9270267" cy="61801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0102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ajda\Downloads\ChatGPT Image 5 mar 2026, 10_38_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840" y="513446"/>
            <a:ext cx="9202301" cy="6134868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678353-32A3-B804-AC47-32C34173E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8140" y="5323236"/>
            <a:ext cx="1207113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50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9C860D5-E70B-3EC7-D188-504560A5199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3074" name="Picture 2" descr="C:\Users\gajda\Downloads\ChatGPT Image 5 mar 2026, 10_40_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4480" y="562745"/>
            <a:ext cx="9032966" cy="6021976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77EEC0-01DC-E321-AC79-751FAB9D4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5253" y="1947627"/>
            <a:ext cx="1048603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81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D746F49E-DDD8-3C35-8D8A-86F0F35218C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098" name="Picture 2" descr="C:\Users\gajda\Downloads\ChatGPT Image 6 mar 2026, 10_48_2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0385" y="355835"/>
            <a:ext cx="9345225" cy="6230150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97F1DC-2661-C145-486A-D0ADC2D88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82" y="6428233"/>
            <a:ext cx="1048603" cy="10425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620F2C-7675-9760-5DE5-83499A3D5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807" y="-654654"/>
            <a:ext cx="1207113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4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ajda\Downloads\ChatGPT Image 6 mar 2026, 10_50_2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7320" y="313148"/>
            <a:ext cx="9056369" cy="6037579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B6A2A7-3A88-547A-3F95-BE2F324AD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9488" y="438867"/>
            <a:ext cx="1048603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66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803A91B-0F32-3E38-FD39-641C5F4AC5F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</p:txBody>
      </p:sp>
      <p:pic>
        <p:nvPicPr>
          <p:cNvPr id="6146" name="Picture 2" descr="C:\Users\gajda\Downloads\ChatGPT Image 6 mar 2026, 10_59_2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860" y="226060"/>
            <a:ext cx="9566910" cy="6377940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F708E8-81EC-2976-4628-6F6E19AFE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3" y="-1008984"/>
            <a:ext cx="1207113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7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gajda\Downloads\ChatGPT Image 6 mar 2026, 11_05_0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3294" y="317139"/>
            <a:ext cx="9335582" cy="6223721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85C899-BF6D-75B3-C14C-7A56F5086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1753" y="1228152"/>
            <a:ext cx="1207113" cy="22008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ef88797d-310b-4d46-ad9c-0c23fa0c8d4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2E0EF7D44C04B9FA644DBFF45FF6A" ma:contentTypeVersion="13" ma:contentTypeDescription="Create a new document." ma:contentTypeScope="" ma:versionID="206b9469efed5238e3299da57cdc015e">
  <xsd:schema xmlns:xsd="http://www.w3.org/2001/XMLSchema" xmlns:xs="http://www.w3.org/2001/XMLSchema" xmlns:p="http://schemas.microsoft.com/office/2006/metadata/properties" xmlns:ns2="876de33e-aaa5-4507-9b92-b84e676ded0d" xmlns:ns3="ef88797d-310b-4d46-ad9c-0c23fa0c8d45" targetNamespace="http://schemas.microsoft.com/office/2006/metadata/properties" ma:root="true" ma:fieldsID="281ed500249cd3fe925a7af84a8b56c4" ns2:_="" ns3:_="">
    <xsd:import namespace="876de33e-aaa5-4507-9b92-b84e676ded0d"/>
    <xsd:import namespace="ef88797d-310b-4d46-ad9c-0c23fa0c8d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de33e-aaa5-4507-9b92-b84e676ded0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1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8797d-310b-4d46-ad9c-0c23fa0c8d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schemas.microsoft.com/office/2006/metadata/properties"/>
    <ds:schemaRef ds:uri="http://schemas.microsoft.com/office/infopath/2007/PartnerControls"/>
    <ds:schemaRef ds:uri="ef88797d-310b-4d46-ad9c-0c23fa0c8d45"/>
  </ds:schemaRefs>
</ds:datastoreItem>
</file>

<file path=customXml/itemProps3.xml><?xml version="1.0" encoding="utf-8"?>
<ds:datastoreItem xmlns:ds="http://schemas.openxmlformats.org/officeDocument/2006/customXml" ds:itemID="{7F83B94A-925B-4414-927F-DFD616E23C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6de33e-aaa5-4507-9b92-b84e676ded0d"/>
    <ds:schemaRef ds:uri="ef88797d-310b-4d46-ad9c-0c23fa0c8d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7825</TotalTime>
  <Words>22</Words>
  <Application>Microsoft Office PowerPoint</Application>
  <PresentationFormat>Widescreen</PresentationFormat>
  <Paragraphs>10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Lola Gonzalez</cp:lastModifiedBy>
  <cp:revision>438</cp:revision>
  <dcterms:created xsi:type="dcterms:W3CDTF">2021-06-15T11:45:52Z</dcterms:created>
  <dcterms:modified xsi:type="dcterms:W3CDTF">2026-03-20T16:22:16Z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0x0101005F02E0EF7D44C04B9FA644DBFF45FF6A</vt:lpwstr>
  </property>
</Properties>
</file>