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4"/>
  </p:sldMasterIdLst>
  <p:notesMasterIdLst>
    <p:notesMasterId r:id="rId30"/>
  </p:notesMasterIdLst>
  <p:handoutMasterIdLst>
    <p:handoutMasterId r:id="rId31"/>
  </p:handoutMasterIdLst>
  <p:sldIdLst>
    <p:sldId id="717" r:id="rId5"/>
    <p:sldId id="698" r:id="rId6"/>
    <p:sldId id="728" r:id="rId7"/>
    <p:sldId id="729" r:id="rId8"/>
    <p:sldId id="730" r:id="rId9"/>
    <p:sldId id="737" r:id="rId10"/>
    <p:sldId id="738" r:id="rId11"/>
    <p:sldId id="742" r:id="rId12"/>
    <p:sldId id="739" r:id="rId13"/>
    <p:sldId id="740" r:id="rId14"/>
    <p:sldId id="741" r:id="rId15"/>
    <p:sldId id="747" r:id="rId16"/>
    <p:sldId id="732" r:id="rId17"/>
    <p:sldId id="743" r:id="rId18"/>
    <p:sldId id="744" r:id="rId19"/>
    <p:sldId id="745" r:id="rId20"/>
    <p:sldId id="746" r:id="rId21"/>
    <p:sldId id="733" r:id="rId22"/>
    <p:sldId id="722" r:id="rId23"/>
    <p:sldId id="736" r:id="rId24"/>
    <p:sldId id="734" r:id="rId25"/>
    <p:sldId id="735" r:id="rId26"/>
    <p:sldId id="723" r:id="rId27"/>
    <p:sldId id="724" r:id="rId28"/>
    <p:sldId id="67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AB1"/>
    <a:srgbClr val="4DBD98"/>
    <a:srgbClr val="EF4870"/>
    <a:srgbClr val="111E46"/>
    <a:srgbClr val="76C7EF"/>
    <a:srgbClr val="BE65A7"/>
    <a:srgbClr val="F16924"/>
    <a:srgbClr val="00A8F6"/>
    <a:srgbClr val="000D41"/>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93" autoAdjust="0"/>
    <p:restoredTop sz="95037"/>
  </p:normalViewPr>
  <p:slideViewPr>
    <p:cSldViewPr snapToGrid="0" snapToObjects="1">
      <p:cViewPr varScale="1">
        <p:scale>
          <a:sx n="82" d="100"/>
          <a:sy n="82" d="100"/>
        </p:scale>
        <p:origin x="67" y="36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3/20/2026</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3/20/2026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97864506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11549796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22327179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02">
    <p:spTree>
      <p:nvGrpSpPr>
        <p:cNvPr id="1" name=""/>
        <p:cNvGrpSpPr/>
        <p:nvPr/>
      </p:nvGrpSpPr>
      <p:grpSpPr>
        <a:xfrm>
          <a:off x="0" y="0"/>
          <a:ext cx="0" cy="0"/>
          <a:chOff x="0" y="0"/>
          <a:chExt cx="0" cy="0"/>
        </a:xfrm>
      </p:grpSpPr>
      <p:sp>
        <p:nvSpPr>
          <p:cNvPr id="15" name="Text Placeholder 32">
            <a:extLst>
              <a:ext uri="{FF2B5EF4-FFF2-40B4-BE49-F238E27FC236}">
                <a16:creationId xmlns:a16="http://schemas.microsoft.com/office/drawing/2014/main" id="{6D8C0570-7782-7B5B-F178-51FAE93904C9}"/>
              </a:ext>
            </a:extLst>
          </p:cNvPr>
          <p:cNvSpPr>
            <a:spLocks noGrp="1"/>
          </p:cNvSpPr>
          <p:nvPr>
            <p:ph type="body" sz="quarter" idx="48" hasCustomPrompt="1"/>
          </p:nvPr>
        </p:nvSpPr>
        <p:spPr>
          <a:xfrm>
            <a:off x="931824" y="1679171"/>
            <a:ext cx="10483429" cy="4616084"/>
          </a:xfrm>
        </p:spPr>
        <p:txBody>
          <a:bodyPr numCol="1" spcCol="288000" anchor="t">
            <a:noAutofit/>
          </a:bodyPr>
          <a:lstStyle>
            <a:lvl1pPr marL="0" indent="0" algn="l">
              <a:lnSpc>
                <a:spcPts val="2480"/>
              </a:lnSpc>
              <a:spcBef>
                <a:spcPts val="0"/>
              </a:spcBef>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Text Placeholder 32">
            <a:extLst>
              <a:ext uri="{FF2B5EF4-FFF2-40B4-BE49-F238E27FC236}">
                <a16:creationId xmlns:a16="http://schemas.microsoft.com/office/drawing/2014/main" id="{12AFBC99-BD1A-BB6F-308E-DB8C90B78868}"/>
              </a:ext>
            </a:extLst>
          </p:cNvPr>
          <p:cNvSpPr>
            <a:spLocks noGrp="1"/>
          </p:cNvSpPr>
          <p:nvPr>
            <p:ph type="body" sz="quarter" idx="62" hasCustomPrompt="1"/>
          </p:nvPr>
        </p:nvSpPr>
        <p:spPr>
          <a:xfrm>
            <a:off x="-8011" y="578092"/>
            <a:ext cx="3156225" cy="671785"/>
          </a:xfrm>
          <a:prstGeom prst="rect">
            <a:avLst/>
          </a:prstGeom>
          <a:solidFill>
            <a:srgbClr val="198AB1"/>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3844388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01">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FBFC640-49FC-26DD-9315-7075A01213EF}"/>
              </a:ext>
            </a:extLst>
          </p:cNvPr>
          <p:cNvSpPr/>
          <p:nvPr userDrawn="1"/>
        </p:nvSpPr>
        <p:spPr>
          <a:xfrm>
            <a:off x="0" y="2899976"/>
            <a:ext cx="12192000" cy="3035603"/>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111E46"/>
          </a:solidFill>
          <a:ln w="3060"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84F4625A-4BA8-BA3E-087C-CD8AEDB056FC}"/>
              </a:ext>
            </a:extLst>
          </p:cNvPr>
          <p:cNvSpPr>
            <a:spLocks noGrp="1"/>
          </p:cNvSpPr>
          <p:nvPr>
            <p:ph type="pic" sz="quarter" idx="10"/>
          </p:nvPr>
        </p:nvSpPr>
        <p:spPr>
          <a:xfrm>
            <a:off x="802105" y="340963"/>
            <a:ext cx="6265122" cy="5158391"/>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pic>
        <p:nvPicPr>
          <p:cNvPr id="6" name="Picture 5">
            <a:extLst>
              <a:ext uri="{FF2B5EF4-FFF2-40B4-BE49-F238E27FC236}">
                <a16:creationId xmlns:a16="http://schemas.microsoft.com/office/drawing/2014/main" id="{7E4FE9E7-B717-676D-8785-D2871DD26A85}"/>
              </a:ext>
            </a:extLst>
          </p:cNvPr>
          <p:cNvPicPr>
            <a:picLocks noChangeAspect="1"/>
          </p:cNvPicPr>
          <p:nvPr userDrawn="1"/>
        </p:nvPicPr>
        <p:blipFill>
          <a:blip r:embed="rId2"/>
          <a:stretch>
            <a:fillRect/>
          </a:stretch>
        </p:blipFill>
        <p:spPr>
          <a:xfrm>
            <a:off x="7720958" y="967415"/>
            <a:ext cx="3634678" cy="1643570"/>
          </a:xfrm>
          <a:prstGeom prst="rect">
            <a:avLst/>
          </a:prstGeom>
        </p:spPr>
      </p:pic>
      <p:sp>
        <p:nvSpPr>
          <p:cNvPr id="2" name="Text Placeholder 32">
            <a:extLst>
              <a:ext uri="{FF2B5EF4-FFF2-40B4-BE49-F238E27FC236}">
                <a16:creationId xmlns:a16="http://schemas.microsoft.com/office/drawing/2014/main" id="{BAD0E8BE-FA5D-1864-7F6C-C36AF5486444}"/>
              </a:ext>
            </a:extLst>
          </p:cNvPr>
          <p:cNvSpPr>
            <a:spLocks noGrp="1"/>
          </p:cNvSpPr>
          <p:nvPr>
            <p:ph type="body" sz="quarter" idx="62" hasCustomPrompt="1"/>
          </p:nvPr>
        </p:nvSpPr>
        <p:spPr>
          <a:xfrm>
            <a:off x="497743" y="3701390"/>
            <a:ext cx="2845665" cy="671785"/>
          </a:xfrm>
          <a:prstGeom prst="rect">
            <a:avLst/>
          </a:prstGeom>
          <a:solidFill>
            <a:srgbClr val="4DBD98"/>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FOLLOW OUR </a:t>
            </a:r>
          </a:p>
        </p:txBody>
      </p:sp>
      <p:sp>
        <p:nvSpPr>
          <p:cNvPr id="3" name="Text Placeholder 32">
            <a:extLst>
              <a:ext uri="{FF2B5EF4-FFF2-40B4-BE49-F238E27FC236}">
                <a16:creationId xmlns:a16="http://schemas.microsoft.com/office/drawing/2014/main" id="{B99DDFBE-E029-E611-906A-EA80CC605CEF}"/>
              </a:ext>
            </a:extLst>
          </p:cNvPr>
          <p:cNvSpPr>
            <a:spLocks noGrp="1"/>
          </p:cNvSpPr>
          <p:nvPr>
            <p:ph type="body" sz="quarter" idx="63" hasCustomPrompt="1"/>
          </p:nvPr>
        </p:nvSpPr>
        <p:spPr>
          <a:xfrm>
            <a:off x="469949" y="4483710"/>
            <a:ext cx="2225066" cy="671785"/>
          </a:xfrm>
          <a:prstGeom prst="rect">
            <a:avLst/>
          </a:prstGeom>
          <a:solidFill>
            <a:srgbClr val="4DBD98"/>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JOURNEY</a:t>
            </a:r>
          </a:p>
        </p:txBody>
      </p:sp>
      <p:grpSp>
        <p:nvGrpSpPr>
          <p:cNvPr id="9" name="Group 8">
            <a:extLst>
              <a:ext uri="{FF2B5EF4-FFF2-40B4-BE49-F238E27FC236}">
                <a16:creationId xmlns:a16="http://schemas.microsoft.com/office/drawing/2014/main" id="{FAD8510F-B664-8808-D06D-7B2B5C8BFBA9}"/>
              </a:ext>
            </a:extLst>
          </p:cNvPr>
          <p:cNvGrpSpPr/>
          <p:nvPr userDrawn="1"/>
        </p:nvGrpSpPr>
        <p:grpSpPr>
          <a:xfrm>
            <a:off x="809762" y="6136023"/>
            <a:ext cx="6090405" cy="485840"/>
            <a:chOff x="324323" y="8850516"/>
            <a:chExt cx="5989657" cy="477803"/>
          </a:xfrm>
        </p:grpSpPr>
        <p:sp>
          <p:nvSpPr>
            <p:cNvPr id="10" name="object 12">
              <a:extLst>
                <a:ext uri="{FF2B5EF4-FFF2-40B4-BE49-F238E27FC236}">
                  <a16:creationId xmlns:a16="http://schemas.microsoft.com/office/drawing/2014/main" id="{A9494A99-4475-5D39-A9B1-FCDA611AD2BA}"/>
                </a:ext>
              </a:extLst>
            </p:cNvPr>
            <p:cNvSpPr txBox="1"/>
            <p:nvPr/>
          </p:nvSpPr>
          <p:spPr>
            <a:xfrm>
              <a:off x="2262816" y="8910739"/>
              <a:ext cx="4051164" cy="417580"/>
            </a:xfrm>
            <a:prstGeom prst="rect">
              <a:avLst/>
            </a:prstGeom>
          </p:spPr>
          <p:txBody>
            <a:bodyPr vert="horz" wrap="square" lIns="0" tIns="12700" rIns="0" bIns="0" rtlCol="0">
              <a:spAutoFit/>
            </a:bodyPr>
            <a:lstStyle/>
            <a:p>
              <a:pPr algn="just">
                <a:lnSpc>
                  <a:spcPts val="800"/>
                </a:lnSpc>
              </a:pPr>
              <a:r>
                <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[name of the granting authority]. Neither the European Union nor the granting authority can be held responsible for them</a:t>
              </a:r>
            </a:p>
            <a:p>
              <a:pPr algn="just">
                <a:lnSpc>
                  <a:spcPts val="800"/>
                </a:lnSpc>
              </a:pPr>
              <a:endPar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8612C988-E113-85DB-23D8-70781B2DD209}"/>
                </a:ext>
              </a:extLst>
            </p:cNvPr>
            <p:cNvPicPr>
              <a:picLocks noChangeAspect="1"/>
            </p:cNvPicPr>
            <p:nvPr/>
          </p:nvPicPr>
          <p:blipFill>
            <a:blip r:embed="rId3"/>
            <a:stretch>
              <a:fillRect/>
            </a:stretch>
          </p:blipFill>
          <p:spPr>
            <a:xfrm>
              <a:off x="324323" y="8850516"/>
              <a:ext cx="1921025" cy="427758"/>
            </a:xfrm>
            <a:prstGeom prst="rect">
              <a:avLst/>
            </a:prstGeom>
          </p:spPr>
        </p:pic>
      </p:grpSp>
    </p:spTree>
    <p:extLst>
      <p:ext uri="{BB962C8B-B14F-4D97-AF65-F5344CB8AC3E}">
        <p14:creationId xmlns:p14="http://schemas.microsoft.com/office/powerpoint/2010/main" val="357431729"/>
      </p:ext>
    </p:extLst>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C47AE6D-0B04-0685-171E-D6FC31CF4038}"/>
              </a:ext>
            </a:extLst>
          </p:cNvPr>
          <p:cNvSpPr/>
          <p:nvPr userDrawn="1"/>
        </p:nvSpPr>
        <p:spPr>
          <a:xfrm>
            <a:off x="0" y="2899976"/>
            <a:ext cx="12192000" cy="3035603"/>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111E46"/>
          </a:solidFill>
          <a:ln w="3060" cap="flat">
            <a:noFill/>
            <a:prstDash val="solid"/>
            <a:miter/>
          </a:ln>
        </p:spPr>
        <p:txBody>
          <a:bodyPr rtlCol="0" anchor="ctr"/>
          <a:lstStyle/>
          <a:p>
            <a:endParaRPr lang="en-US"/>
          </a:p>
        </p:txBody>
      </p:sp>
      <p:sp>
        <p:nvSpPr>
          <p:cNvPr id="3" name="Picture Placeholder 4">
            <a:extLst>
              <a:ext uri="{FF2B5EF4-FFF2-40B4-BE49-F238E27FC236}">
                <a16:creationId xmlns:a16="http://schemas.microsoft.com/office/drawing/2014/main" id="{6D44A131-4BE0-9421-944D-957B5E42C7C0}"/>
              </a:ext>
            </a:extLst>
          </p:cNvPr>
          <p:cNvSpPr>
            <a:spLocks noGrp="1"/>
          </p:cNvSpPr>
          <p:nvPr>
            <p:ph type="pic" sz="quarter" idx="10"/>
          </p:nvPr>
        </p:nvSpPr>
        <p:spPr>
          <a:xfrm>
            <a:off x="802105" y="2181725"/>
            <a:ext cx="10603832" cy="3317629"/>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9434980E-F1D7-F9C6-0A6C-EA9AE0B9175C}"/>
              </a:ext>
            </a:extLst>
          </p:cNvPr>
          <p:cNvPicPr>
            <a:picLocks noChangeAspect="1"/>
          </p:cNvPicPr>
          <p:nvPr userDrawn="1"/>
        </p:nvPicPr>
        <p:blipFill>
          <a:blip r:embed="rId2"/>
          <a:stretch>
            <a:fillRect/>
          </a:stretch>
        </p:blipFill>
        <p:spPr>
          <a:xfrm>
            <a:off x="7658965" y="409476"/>
            <a:ext cx="3634678" cy="1643570"/>
          </a:xfrm>
          <a:prstGeom prst="rect">
            <a:avLst/>
          </a:prstGeom>
        </p:spPr>
      </p:pic>
      <p:sp>
        <p:nvSpPr>
          <p:cNvPr id="8" name="Text Placeholder 32">
            <a:extLst>
              <a:ext uri="{FF2B5EF4-FFF2-40B4-BE49-F238E27FC236}">
                <a16:creationId xmlns:a16="http://schemas.microsoft.com/office/drawing/2014/main" id="{EC5DA05B-5A46-6DD1-ECB4-273D32F39B36}"/>
              </a:ext>
            </a:extLst>
          </p:cNvPr>
          <p:cNvSpPr>
            <a:spLocks noGrp="1"/>
          </p:cNvSpPr>
          <p:nvPr>
            <p:ph type="body" sz="quarter" idx="62" hasCustomPrompt="1"/>
          </p:nvPr>
        </p:nvSpPr>
        <p:spPr>
          <a:xfrm>
            <a:off x="437048" y="3439552"/>
            <a:ext cx="3465473"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WELCOME TO</a:t>
            </a:r>
          </a:p>
        </p:txBody>
      </p:sp>
      <p:sp>
        <p:nvSpPr>
          <p:cNvPr id="9" name="Text Placeholder 32">
            <a:extLst>
              <a:ext uri="{FF2B5EF4-FFF2-40B4-BE49-F238E27FC236}">
                <a16:creationId xmlns:a16="http://schemas.microsoft.com/office/drawing/2014/main" id="{4B994558-E801-4EC5-4A48-7DFDE106694D}"/>
              </a:ext>
            </a:extLst>
          </p:cNvPr>
          <p:cNvSpPr>
            <a:spLocks noGrp="1"/>
          </p:cNvSpPr>
          <p:nvPr>
            <p:ph type="body" sz="quarter" idx="63" hasCustomPrompt="1"/>
          </p:nvPr>
        </p:nvSpPr>
        <p:spPr>
          <a:xfrm>
            <a:off x="437047" y="4221872"/>
            <a:ext cx="3348889"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OUR PROJECT</a:t>
            </a:r>
          </a:p>
        </p:txBody>
      </p:sp>
      <p:pic>
        <p:nvPicPr>
          <p:cNvPr id="10" name="Picture 9">
            <a:extLst>
              <a:ext uri="{FF2B5EF4-FFF2-40B4-BE49-F238E27FC236}">
                <a16:creationId xmlns:a16="http://schemas.microsoft.com/office/drawing/2014/main" id="{FC062C11-3E75-9B72-6B4C-D15BC5F76E1D}"/>
              </a:ext>
            </a:extLst>
          </p:cNvPr>
          <p:cNvPicPr>
            <a:picLocks noChangeAspect="1"/>
          </p:cNvPicPr>
          <p:nvPr userDrawn="1"/>
        </p:nvPicPr>
        <p:blipFill>
          <a:blip r:embed="rId3"/>
          <a:stretch>
            <a:fillRect/>
          </a:stretch>
        </p:blipFill>
        <p:spPr>
          <a:xfrm>
            <a:off x="857888" y="6116720"/>
            <a:ext cx="2196197" cy="489032"/>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Photo Slid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60478A-835B-AA69-BEAA-7CA861620417}"/>
              </a:ext>
            </a:extLst>
          </p:cNvPr>
          <p:cNvSpPr/>
          <p:nvPr userDrawn="1"/>
        </p:nvSpPr>
        <p:spPr>
          <a:xfrm rot="5400000">
            <a:off x="-1446189" y="1454956"/>
            <a:ext cx="6857999" cy="3948093"/>
          </a:xfrm>
          <a:prstGeom prst="rect">
            <a:avLst/>
          </a:prstGeom>
          <a:solidFill>
            <a:srgbClr val="11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4838054" y="1874430"/>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5609152" y="1874430"/>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4838054" y="2336019"/>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5609152" y="233601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4838054" y="2761963"/>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5609152" y="2761963"/>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4838054" y="3174729"/>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5609152" y="3174729"/>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4838054" y="3601091"/>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5609152" y="3601091"/>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4853601" y="4045032"/>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5624699" y="4045032"/>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4853601" y="4529299"/>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5624699" y="4529299"/>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4" name="Text Placeholder 32">
            <a:extLst>
              <a:ext uri="{FF2B5EF4-FFF2-40B4-BE49-F238E27FC236}">
                <a16:creationId xmlns:a16="http://schemas.microsoft.com/office/drawing/2014/main" id="{04026514-11BD-62EB-44B0-149DF35E7733}"/>
              </a:ext>
            </a:extLst>
          </p:cNvPr>
          <p:cNvSpPr>
            <a:spLocks noGrp="1"/>
          </p:cNvSpPr>
          <p:nvPr>
            <p:ph type="body" sz="quarter" idx="62" hasCustomPrompt="1"/>
          </p:nvPr>
        </p:nvSpPr>
        <p:spPr>
          <a:xfrm>
            <a:off x="460240" y="596921"/>
            <a:ext cx="2211054"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TABLE OF</a:t>
            </a:r>
          </a:p>
        </p:txBody>
      </p:sp>
      <p:sp>
        <p:nvSpPr>
          <p:cNvPr id="6" name="Text Placeholder 32">
            <a:extLst>
              <a:ext uri="{FF2B5EF4-FFF2-40B4-BE49-F238E27FC236}">
                <a16:creationId xmlns:a16="http://schemas.microsoft.com/office/drawing/2014/main" id="{56579B41-D929-2BEC-7179-37D34888E5A7}"/>
              </a:ext>
            </a:extLst>
          </p:cNvPr>
          <p:cNvSpPr>
            <a:spLocks noGrp="1"/>
          </p:cNvSpPr>
          <p:nvPr>
            <p:ph type="body" sz="quarter" idx="63" hasCustomPrompt="1"/>
          </p:nvPr>
        </p:nvSpPr>
        <p:spPr>
          <a:xfrm>
            <a:off x="432445" y="1379241"/>
            <a:ext cx="2444726"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CONTENTS</a:t>
            </a:r>
          </a:p>
        </p:txBody>
      </p:sp>
      <p:grpSp>
        <p:nvGrpSpPr>
          <p:cNvPr id="75" name="Group 74">
            <a:extLst>
              <a:ext uri="{FF2B5EF4-FFF2-40B4-BE49-F238E27FC236}">
                <a16:creationId xmlns:a16="http://schemas.microsoft.com/office/drawing/2014/main" id="{955FF89E-2810-5977-3AD9-E65D5EE94D05}"/>
              </a:ext>
            </a:extLst>
          </p:cNvPr>
          <p:cNvGrpSpPr/>
          <p:nvPr userDrawn="1"/>
        </p:nvGrpSpPr>
        <p:grpSpPr>
          <a:xfrm>
            <a:off x="4782673" y="5615761"/>
            <a:ext cx="6090405" cy="485840"/>
            <a:chOff x="324323" y="8850516"/>
            <a:chExt cx="5989657" cy="477803"/>
          </a:xfrm>
        </p:grpSpPr>
        <p:sp>
          <p:nvSpPr>
            <p:cNvPr id="76" name="object 12">
              <a:extLst>
                <a:ext uri="{FF2B5EF4-FFF2-40B4-BE49-F238E27FC236}">
                  <a16:creationId xmlns:a16="http://schemas.microsoft.com/office/drawing/2014/main" id="{2C6C8EA1-8DEC-4834-CACB-274C971D5A3F}"/>
                </a:ext>
              </a:extLst>
            </p:cNvPr>
            <p:cNvSpPr txBox="1"/>
            <p:nvPr/>
          </p:nvSpPr>
          <p:spPr>
            <a:xfrm>
              <a:off x="2262816" y="8910739"/>
              <a:ext cx="4051164" cy="417580"/>
            </a:xfrm>
            <a:prstGeom prst="rect">
              <a:avLst/>
            </a:prstGeom>
          </p:spPr>
          <p:txBody>
            <a:bodyPr vert="horz" wrap="square" lIns="0" tIns="12700" rIns="0" bIns="0" rtlCol="0">
              <a:spAutoFit/>
            </a:bodyPr>
            <a:lstStyle/>
            <a:p>
              <a:pPr algn="just">
                <a:lnSpc>
                  <a:spcPts val="800"/>
                </a:lnSpc>
              </a:pPr>
              <a:r>
                <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[name of the granting authority]. Neither the European Union nor the granting authority can be held responsible for them</a:t>
              </a:r>
            </a:p>
            <a:p>
              <a:pPr algn="just">
                <a:lnSpc>
                  <a:spcPts val="800"/>
                </a:lnSpc>
              </a:pPr>
              <a:endPar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endParaRPr>
            </a:p>
          </p:txBody>
        </p:sp>
        <p:pic>
          <p:nvPicPr>
            <p:cNvPr id="77" name="Picture 76">
              <a:extLst>
                <a:ext uri="{FF2B5EF4-FFF2-40B4-BE49-F238E27FC236}">
                  <a16:creationId xmlns:a16="http://schemas.microsoft.com/office/drawing/2014/main" id="{CB8DFF12-DFFD-C488-29B6-0D2AB9F66F25}"/>
                </a:ext>
              </a:extLst>
            </p:cNvPr>
            <p:cNvPicPr>
              <a:picLocks noChangeAspect="1"/>
            </p:cNvPicPr>
            <p:nvPr/>
          </p:nvPicPr>
          <p:blipFill>
            <a:blip r:embed="rId2"/>
            <a:stretch>
              <a:fillRect/>
            </a:stretch>
          </p:blipFill>
          <p:spPr>
            <a:xfrm>
              <a:off x="324323" y="8850516"/>
              <a:ext cx="1921025" cy="427758"/>
            </a:xfrm>
            <a:prstGeom prst="rect">
              <a:avLst/>
            </a:prstGeom>
          </p:spPr>
        </p:pic>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F6155-CBF0-F921-9CFD-DD695C8E8B5D}"/>
              </a:ext>
            </a:extLst>
          </p:cNvPr>
          <p:cNvSpPr/>
          <p:nvPr userDrawn="1"/>
        </p:nvSpPr>
        <p:spPr>
          <a:xfrm rot="5400000">
            <a:off x="1770488" y="141436"/>
            <a:ext cx="3677237" cy="7218220"/>
          </a:xfrm>
          <a:prstGeom prst="rect">
            <a:avLst/>
          </a:prstGeom>
          <a:solidFill>
            <a:srgbClr val="11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4FE8E858-242F-D11E-FB53-57EC93F92AF1}"/>
              </a:ext>
            </a:extLst>
          </p:cNvPr>
          <p:cNvSpPr>
            <a:spLocks noGrp="1"/>
          </p:cNvSpPr>
          <p:nvPr>
            <p:ph type="sldNum" sz="quarter" idx="4"/>
          </p:nvPr>
        </p:nvSpPr>
        <p:spPr>
          <a:xfrm>
            <a:off x="7030922" y="9570703"/>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8" name="Text Placeholder 3">
            <a:extLst>
              <a:ext uri="{FF2B5EF4-FFF2-40B4-BE49-F238E27FC236}">
                <a16:creationId xmlns:a16="http://schemas.microsoft.com/office/drawing/2014/main" id="{7E17F88D-FE4F-9CBD-E66E-2873D71DC074}"/>
              </a:ext>
            </a:extLst>
          </p:cNvPr>
          <p:cNvSpPr>
            <a:spLocks noGrp="1"/>
          </p:cNvSpPr>
          <p:nvPr>
            <p:ph type="body" sz="quarter" idx="14" hasCustomPrompt="1"/>
          </p:nvPr>
        </p:nvSpPr>
        <p:spPr>
          <a:xfrm>
            <a:off x="639852" y="0"/>
            <a:ext cx="4611021" cy="2513490"/>
          </a:xfrm>
          <a:prstGeom prst="rect">
            <a:avLst/>
          </a:prstGeom>
          <a:effectLst>
            <a:glow rad="127000">
              <a:srgbClr val="414141"/>
            </a:glow>
          </a:effectLst>
        </p:spPr>
        <p:txBody>
          <a:bodyPr>
            <a:noAutofit/>
          </a:bodyPr>
          <a:lstStyle>
            <a:lvl1pPr marL="0" indent="0" algn="l">
              <a:buNone/>
              <a:defRPr sz="15000" b="1">
                <a:solidFill>
                  <a:srgbClr val="111E46"/>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9" name="Text Placeholder 32">
            <a:extLst>
              <a:ext uri="{FF2B5EF4-FFF2-40B4-BE49-F238E27FC236}">
                <a16:creationId xmlns:a16="http://schemas.microsoft.com/office/drawing/2014/main" id="{D873AA30-0F78-FCB1-C916-3A3CE251F23D}"/>
              </a:ext>
            </a:extLst>
          </p:cNvPr>
          <p:cNvSpPr>
            <a:spLocks noGrp="1"/>
          </p:cNvSpPr>
          <p:nvPr>
            <p:ph type="body" sz="quarter" idx="62" hasCustomPrompt="1"/>
          </p:nvPr>
        </p:nvSpPr>
        <p:spPr>
          <a:xfrm>
            <a:off x="6352050" y="3505573"/>
            <a:ext cx="2053233"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DIVIDER</a:t>
            </a:r>
          </a:p>
        </p:txBody>
      </p:sp>
      <p:sp>
        <p:nvSpPr>
          <p:cNvPr id="100" name="Text Placeholder 32">
            <a:extLst>
              <a:ext uri="{FF2B5EF4-FFF2-40B4-BE49-F238E27FC236}">
                <a16:creationId xmlns:a16="http://schemas.microsoft.com/office/drawing/2014/main" id="{642D4D19-C142-A773-1BEE-670912DF9E19}"/>
              </a:ext>
            </a:extLst>
          </p:cNvPr>
          <p:cNvSpPr>
            <a:spLocks noGrp="1"/>
          </p:cNvSpPr>
          <p:nvPr>
            <p:ph type="body" sz="quarter" idx="63" hasCustomPrompt="1"/>
          </p:nvPr>
        </p:nvSpPr>
        <p:spPr>
          <a:xfrm>
            <a:off x="6324256" y="4287893"/>
            <a:ext cx="1349507"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TITLE</a:t>
            </a:r>
          </a:p>
        </p:txBody>
      </p:sp>
    </p:spTree>
    <p:extLst>
      <p:ext uri="{BB962C8B-B14F-4D97-AF65-F5344CB8AC3E}">
        <p14:creationId xmlns:p14="http://schemas.microsoft.com/office/powerpoint/2010/main" val="3387120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033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01">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37B58A1-42B7-6ACA-0FD7-02504A8BFB9D}"/>
              </a:ext>
            </a:extLst>
          </p:cNvPr>
          <p:cNvSpPr/>
          <p:nvPr userDrawn="1"/>
        </p:nvSpPr>
        <p:spPr>
          <a:xfrm>
            <a:off x="-17545" y="0"/>
            <a:ext cx="12209545" cy="2147749"/>
          </a:xfrm>
          <a:prstGeom prst="rect">
            <a:avLst/>
          </a:prstGeom>
          <a:solidFill>
            <a:srgbClr val="11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931824" y="2361851"/>
            <a:ext cx="10483429" cy="3933404"/>
          </a:xfrm>
        </p:spPr>
        <p:txBody>
          <a:bodyPr numCol="1" spcCol="288000" anchor="t">
            <a:noAutofit/>
          </a:bodyPr>
          <a:lstStyle>
            <a:lvl1pPr marL="0" indent="0" algn="l">
              <a:lnSpc>
                <a:spcPts val="2480"/>
              </a:lnSpc>
              <a:spcBef>
                <a:spcPts val="0"/>
              </a:spcBef>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5" name="Text Placeholder 32">
            <a:extLst>
              <a:ext uri="{FF2B5EF4-FFF2-40B4-BE49-F238E27FC236}">
                <a16:creationId xmlns:a16="http://schemas.microsoft.com/office/drawing/2014/main" id="{934E37BF-1ED2-4A1B-CDC0-59DA61126C9A}"/>
              </a:ext>
            </a:extLst>
          </p:cNvPr>
          <p:cNvSpPr>
            <a:spLocks noGrp="1"/>
          </p:cNvSpPr>
          <p:nvPr>
            <p:ph type="body" sz="quarter" idx="62" hasCustomPrompt="1"/>
          </p:nvPr>
        </p:nvSpPr>
        <p:spPr>
          <a:xfrm>
            <a:off x="-8011" y="578092"/>
            <a:ext cx="3156225" cy="671785"/>
          </a:xfrm>
          <a:prstGeom prst="rect">
            <a:avLst/>
          </a:prstGeom>
          <a:solidFill>
            <a:srgbClr val="EF4870"/>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22426038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Photo 0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509D38E-D9E7-6493-0FCE-89B2D340E0E9}"/>
              </a:ext>
            </a:extLst>
          </p:cNvPr>
          <p:cNvSpPr>
            <a:spLocks noGrp="1"/>
          </p:cNvSpPr>
          <p:nvPr>
            <p:ph type="pic" sz="quarter" idx="21"/>
          </p:nvPr>
        </p:nvSpPr>
        <p:spPr>
          <a:xfrm>
            <a:off x="0" y="2"/>
            <a:ext cx="12192000" cy="257694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3" name="Text Placeholder 32">
            <a:extLst>
              <a:ext uri="{FF2B5EF4-FFF2-40B4-BE49-F238E27FC236}">
                <a16:creationId xmlns:a16="http://schemas.microsoft.com/office/drawing/2014/main" id="{E4D1B318-A933-504F-B625-B0BEEAB9C2BA}"/>
              </a:ext>
            </a:extLst>
          </p:cNvPr>
          <p:cNvSpPr>
            <a:spLocks noGrp="1"/>
          </p:cNvSpPr>
          <p:nvPr>
            <p:ph type="body" sz="quarter" idx="48" hasCustomPrompt="1"/>
          </p:nvPr>
        </p:nvSpPr>
        <p:spPr>
          <a:xfrm>
            <a:off x="931824" y="2975955"/>
            <a:ext cx="10483429" cy="3319299"/>
          </a:xfrm>
        </p:spPr>
        <p:txBody>
          <a:bodyPr numCol="1" spcCol="288000" anchor="t">
            <a:noAutofit/>
          </a:bodyPr>
          <a:lstStyle>
            <a:lvl1pPr marL="0" indent="0" algn="l">
              <a:lnSpc>
                <a:spcPts val="2480"/>
              </a:lnSpc>
              <a:spcBef>
                <a:spcPts val="0"/>
              </a:spcBef>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4" name="Text Placeholder 32">
            <a:extLst>
              <a:ext uri="{FF2B5EF4-FFF2-40B4-BE49-F238E27FC236}">
                <a16:creationId xmlns:a16="http://schemas.microsoft.com/office/drawing/2014/main" id="{B0997C91-DB91-32BE-3C72-02A24E171C82}"/>
              </a:ext>
            </a:extLst>
          </p:cNvPr>
          <p:cNvSpPr>
            <a:spLocks noGrp="1"/>
          </p:cNvSpPr>
          <p:nvPr>
            <p:ph type="body" sz="quarter" idx="62" hasCustomPrompt="1"/>
          </p:nvPr>
        </p:nvSpPr>
        <p:spPr>
          <a:xfrm>
            <a:off x="0" y="2018965"/>
            <a:ext cx="3156225" cy="671785"/>
          </a:xfrm>
          <a:prstGeom prst="rect">
            <a:avLst/>
          </a:prstGeom>
          <a:solidFill>
            <a:srgbClr val="EF4870"/>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2843110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Photo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700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42EFB695-81D9-8012-9C3A-7D4F79272781}"/>
              </a:ext>
            </a:extLst>
          </p:cNvPr>
          <p:cNvSpPr>
            <a:spLocks noGrp="1"/>
          </p:cNvSpPr>
          <p:nvPr>
            <p:ph type="pic" sz="quarter" idx="21"/>
          </p:nvPr>
        </p:nvSpPr>
        <p:spPr>
          <a:xfrm>
            <a:off x="0" y="1"/>
            <a:ext cx="12192000" cy="3241781"/>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8" name="Text Placeholder 32">
            <a:extLst>
              <a:ext uri="{FF2B5EF4-FFF2-40B4-BE49-F238E27FC236}">
                <a16:creationId xmlns:a16="http://schemas.microsoft.com/office/drawing/2014/main" id="{152E5000-5425-17ED-5FF9-DD990C5FEFDE}"/>
              </a:ext>
            </a:extLst>
          </p:cNvPr>
          <p:cNvSpPr>
            <a:spLocks noGrp="1"/>
          </p:cNvSpPr>
          <p:nvPr>
            <p:ph type="body" sz="quarter" idx="66" hasCustomPrompt="1"/>
          </p:nvPr>
        </p:nvSpPr>
        <p:spPr>
          <a:xfrm>
            <a:off x="3757761" y="3782742"/>
            <a:ext cx="4648767" cy="685350"/>
          </a:xfrm>
          <a:prstGeom prst="rect">
            <a:avLst/>
          </a:prstGeom>
          <a:solidFill>
            <a:srgbClr val="4DBD98"/>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YOUTH DRIVING THE</a:t>
            </a:r>
          </a:p>
        </p:txBody>
      </p:sp>
      <p:sp>
        <p:nvSpPr>
          <p:cNvPr id="4" name="Text Placeholder 32">
            <a:extLst>
              <a:ext uri="{FF2B5EF4-FFF2-40B4-BE49-F238E27FC236}">
                <a16:creationId xmlns:a16="http://schemas.microsoft.com/office/drawing/2014/main" id="{5F0E11C2-72ED-5C9C-FF11-7155B01763A3}"/>
              </a:ext>
            </a:extLst>
          </p:cNvPr>
          <p:cNvSpPr>
            <a:spLocks noGrp="1"/>
          </p:cNvSpPr>
          <p:nvPr>
            <p:ph type="body" sz="quarter" idx="68" hasCustomPrompt="1"/>
          </p:nvPr>
        </p:nvSpPr>
        <p:spPr>
          <a:xfrm>
            <a:off x="3234469" y="4641724"/>
            <a:ext cx="5695351" cy="685350"/>
          </a:xfrm>
          <a:prstGeom prst="rect">
            <a:avLst/>
          </a:prstGeom>
          <a:solidFill>
            <a:srgbClr val="4DBD98"/>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FUTURE OF REMEMBRANCE</a:t>
            </a:r>
          </a:p>
        </p:txBody>
      </p:sp>
      <p:sp>
        <p:nvSpPr>
          <p:cNvPr id="5" name="Text Placeholder 32">
            <a:extLst>
              <a:ext uri="{FF2B5EF4-FFF2-40B4-BE49-F238E27FC236}">
                <a16:creationId xmlns:a16="http://schemas.microsoft.com/office/drawing/2014/main" id="{C3D5DBCA-7D3F-B330-BCF2-D9DA1B5C1423}"/>
              </a:ext>
            </a:extLst>
          </p:cNvPr>
          <p:cNvSpPr>
            <a:spLocks noGrp="1"/>
          </p:cNvSpPr>
          <p:nvPr>
            <p:ph type="body" sz="quarter" idx="69" hasCustomPrompt="1"/>
          </p:nvPr>
        </p:nvSpPr>
        <p:spPr>
          <a:xfrm>
            <a:off x="3757761" y="2923759"/>
            <a:ext cx="4648767" cy="685350"/>
          </a:xfrm>
          <a:prstGeom prst="rect">
            <a:avLst/>
          </a:prstGeom>
          <a:solidFill>
            <a:srgbClr val="4DBD98"/>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MEMORY MAKERS -</a:t>
            </a:r>
          </a:p>
        </p:txBody>
      </p:sp>
    </p:spTree>
    <p:extLst>
      <p:ext uri="{BB962C8B-B14F-4D97-AF65-F5344CB8AC3E}">
        <p14:creationId xmlns:p14="http://schemas.microsoft.com/office/powerpoint/2010/main" val="959822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Statement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175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tatement 03">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147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tatement 04">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506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685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599395"/>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 Slide 0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0D60672-3814-FD72-E5D1-EB775BFF6165}"/>
              </a:ext>
            </a:extLst>
          </p:cNvPr>
          <p:cNvSpPr/>
          <p:nvPr userDrawn="1"/>
        </p:nvSpPr>
        <p:spPr>
          <a:xfrm>
            <a:off x="0" y="2899976"/>
            <a:ext cx="12192000" cy="3035603"/>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111E46"/>
          </a:solidFill>
          <a:ln w="3060" cap="flat">
            <a:noFill/>
            <a:prstDash val="solid"/>
            <a:miter/>
          </a:ln>
        </p:spPr>
        <p:txBody>
          <a:bodyPr rtlCol="0" anchor="ctr"/>
          <a:lstStyle/>
          <a:p>
            <a:endParaRPr lang="en-US"/>
          </a:p>
        </p:txBody>
      </p:sp>
      <p:sp>
        <p:nvSpPr>
          <p:cNvPr id="4" name="Picture Placeholder 4">
            <a:extLst>
              <a:ext uri="{FF2B5EF4-FFF2-40B4-BE49-F238E27FC236}">
                <a16:creationId xmlns:a16="http://schemas.microsoft.com/office/drawing/2014/main" id="{6B446D18-4F9A-555F-8C22-D44927E2B81C}"/>
              </a:ext>
            </a:extLst>
          </p:cNvPr>
          <p:cNvSpPr>
            <a:spLocks noGrp="1"/>
          </p:cNvSpPr>
          <p:nvPr>
            <p:ph type="pic" sz="quarter" idx="10"/>
          </p:nvPr>
        </p:nvSpPr>
        <p:spPr>
          <a:xfrm>
            <a:off x="433137" y="577515"/>
            <a:ext cx="5855368" cy="4921840"/>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pic>
        <p:nvPicPr>
          <p:cNvPr id="13" name="Picture 12">
            <a:extLst>
              <a:ext uri="{FF2B5EF4-FFF2-40B4-BE49-F238E27FC236}">
                <a16:creationId xmlns:a16="http://schemas.microsoft.com/office/drawing/2014/main" id="{4EE9BB92-F41B-BC5B-4836-3D9AE58D61C4}"/>
              </a:ext>
            </a:extLst>
          </p:cNvPr>
          <p:cNvPicPr>
            <a:picLocks noChangeAspect="1"/>
          </p:cNvPicPr>
          <p:nvPr userDrawn="1"/>
        </p:nvPicPr>
        <p:blipFill>
          <a:blip r:embed="rId2"/>
          <a:stretch>
            <a:fillRect/>
          </a:stretch>
        </p:blipFill>
        <p:spPr>
          <a:xfrm>
            <a:off x="7723133" y="682192"/>
            <a:ext cx="3634678" cy="1643570"/>
          </a:xfrm>
          <a:prstGeom prst="rect">
            <a:avLst/>
          </a:prstGeom>
        </p:spPr>
      </p:pic>
      <p:pic>
        <p:nvPicPr>
          <p:cNvPr id="14" name="Picture 13">
            <a:extLst>
              <a:ext uri="{FF2B5EF4-FFF2-40B4-BE49-F238E27FC236}">
                <a16:creationId xmlns:a16="http://schemas.microsoft.com/office/drawing/2014/main" id="{9FBB969C-5FE5-1378-6A41-3122FB352FBD}"/>
              </a:ext>
            </a:extLst>
          </p:cNvPr>
          <p:cNvPicPr>
            <a:picLocks noChangeAspect="1"/>
          </p:cNvPicPr>
          <p:nvPr userDrawn="1"/>
        </p:nvPicPr>
        <p:blipFill>
          <a:blip r:embed="rId3"/>
          <a:stretch>
            <a:fillRect/>
          </a:stretch>
        </p:blipFill>
        <p:spPr>
          <a:xfrm>
            <a:off x="9623515" y="6148251"/>
            <a:ext cx="2196197" cy="489032"/>
          </a:xfrm>
          <a:prstGeom prst="rect">
            <a:avLst/>
          </a:prstGeom>
        </p:spPr>
      </p:pic>
      <p:sp>
        <p:nvSpPr>
          <p:cNvPr id="15" name="Text Placeholder 32">
            <a:extLst>
              <a:ext uri="{FF2B5EF4-FFF2-40B4-BE49-F238E27FC236}">
                <a16:creationId xmlns:a16="http://schemas.microsoft.com/office/drawing/2014/main" id="{7F03B37A-1E6B-EA66-7065-9F4B818F0613}"/>
              </a:ext>
            </a:extLst>
          </p:cNvPr>
          <p:cNvSpPr>
            <a:spLocks noGrp="1"/>
          </p:cNvSpPr>
          <p:nvPr>
            <p:ph type="body" sz="quarter" idx="62" hasCustomPrompt="1"/>
          </p:nvPr>
        </p:nvSpPr>
        <p:spPr>
          <a:xfrm>
            <a:off x="5742695" y="3487678"/>
            <a:ext cx="3465473"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WELCOME TO</a:t>
            </a:r>
          </a:p>
        </p:txBody>
      </p:sp>
      <p:sp>
        <p:nvSpPr>
          <p:cNvPr id="16" name="Text Placeholder 32">
            <a:extLst>
              <a:ext uri="{FF2B5EF4-FFF2-40B4-BE49-F238E27FC236}">
                <a16:creationId xmlns:a16="http://schemas.microsoft.com/office/drawing/2014/main" id="{3BC05C13-434B-FCEF-87CC-7BE3E2C6DD8A}"/>
              </a:ext>
            </a:extLst>
          </p:cNvPr>
          <p:cNvSpPr>
            <a:spLocks noGrp="1"/>
          </p:cNvSpPr>
          <p:nvPr>
            <p:ph type="body" sz="quarter" idx="63" hasCustomPrompt="1"/>
          </p:nvPr>
        </p:nvSpPr>
        <p:spPr>
          <a:xfrm>
            <a:off x="5714900" y="4269998"/>
            <a:ext cx="3364931"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OUR PROJECT</a:t>
            </a:r>
          </a:p>
        </p:txBody>
      </p:sp>
    </p:spTree>
    <p:extLst>
      <p:ext uri="{BB962C8B-B14F-4D97-AF65-F5344CB8AC3E}">
        <p14:creationId xmlns:p14="http://schemas.microsoft.com/office/powerpoint/2010/main" val="104121182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86360978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2710878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08222920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02520873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79173545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7514676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E36636D-D922-432D-A958-524484B5923D}" type="datetimeFigureOut">
              <a:rPr lang="en-US" smtClean="0"/>
              <a:pPr/>
              <a:t>3/20/2026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2275128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36636D-D922-432D-A958-524484B5923D}" type="datetimeFigureOut">
              <a:rPr lang="en-US" smtClean="0"/>
              <a:pPr/>
              <a:t>3/20/2026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28FB93-0A08-4E7D-8E63-9EFA29F1E093}" type="slidenum">
              <a:rPr lang="en-US" smtClean="0"/>
              <a:pPr/>
              <a:t>‹#›</a:t>
            </a:fld>
            <a:endParaRPr lang="en-US" dirty="0"/>
          </a:p>
        </p:txBody>
      </p:sp>
      <p:cxnSp>
        <p:nvCxnSpPr>
          <p:cNvPr id="7" name="Straight Connector 5">
            <a:extLst>
              <a:ext uri="{FF2B5EF4-FFF2-40B4-BE49-F238E27FC236}">
                <a16:creationId xmlns:a16="http://schemas.microsoft.com/office/drawing/2014/main" id="{6E729FC8-F94E-EF58-86B3-AA986F01A74C}"/>
              </a:ext>
            </a:extLst>
          </p:cNvPr>
          <p:cNvCxnSpPr/>
          <p:nvPr userDrawn="1"/>
        </p:nvCxnSpPr>
        <p:spPr>
          <a:xfrm>
            <a:off x="11701121" y="6578090"/>
            <a:ext cx="265889" cy="0"/>
          </a:xfrm>
          <a:prstGeom prst="line">
            <a:avLst/>
          </a:prstGeom>
          <a:ln>
            <a:solidFill>
              <a:srgbClr val="198AB1"/>
            </a:solidFill>
          </a:ln>
        </p:spPr>
        <p:style>
          <a:lnRef idx="1">
            <a:schemeClr val="accent1"/>
          </a:lnRef>
          <a:fillRef idx="0">
            <a:schemeClr val="accent1"/>
          </a:fillRef>
          <a:effectRef idx="0">
            <a:schemeClr val="accent1"/>
          </a:effectRef>
          <a:fontRef idx="minor">
            <a:schemeClr val="tx1"/>
          </a:fontRef>
        </p:style>
      </p:cxnSp>
      <p:pic>
        <p:nvPicPr>
          <p:cNvPr id="8" name="Picture 6">
            <a:extLst>
              <a:ext uri="{FF2B5EF4-FFF2-40B4-BE49-F238E27FC236}">
                <a16:creationId xmlns:a16="http://schemas.microsoft.com/office/drawing/2014/main" id="{8E5C3461-6702-14C8-138D-5CBA8858677B}"/>
              </a:ext>
            </a:extLst>
          </p:cNvPr>
          <p:cNvPicPr>
            <a:picLocks noChangeAspect="1"/>
          </p:cNvPicPr>
          <p:nvPr userDrawn="1"/>
        </p:nvPicPr>
        <p:blipFill>
          <a:blip r:embed="rId31"/>
          <a:srcRect t="78397" r="608"/>
          <a:stretch/>
        </p:blipFill>
        <p:spPr>
          <a:xfrm rot="16200000">
            <a:off x="10917797" y="5562861"/>
            <a:ext cx="1846677" cy="181503"/>
          </a:xfrm>
          <a:prstGeom prst="rect">
            <a:avLst/>
          </a:prstGeom>
        </p:spPr>
      </p:pic>
    </p:spTree>
    <p:extLst>
      <p:ext uri="{BB962C8B-B14F-4D97-AF65-F5344CB8AC3E}">
        <p14:creationId xmlns:p14="http://schemas.microsoft.com/office/powerpoint/2010/main" val="174625685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50" r:id="rId12"/>
    <p:sldLayoutId id="2147483851" r:id="rId13"/>
    <p:sldLayoutId id="2147483694" r:id="rId14"/>
    <p:sldLayoutId id="2147483697" r:id="rId15"/>
    <p:sldLayoutId id="2147483683" r:id="rId16"/>
    <p:sldLayoutId id="2147483747" r:id="rId17"/>
    <p:sldLayoutId id="2147483703" r:id="rId18"/>
    <p:sldLayoutId id="2147483733" r:id="rId19"/>
    <p:sldLayoutId id="2147483745" r:id="rId20"/>
    <p:sldLayoutId id="2147483748" r:id="rId21"/>
    <p:sldLayoutId id="2147483743" r:id="rId22"/>
    <p:sldLayoutId id="2147483741" r:id="rId23"/>
    <p:sldLayoutId id="2147483740" r:id="rId24"/>
    <p:sldLayoutId id="2147483742" r:id="rId25"/>
    <p:sldLayoutId id="2147483702" r:id="rId26"/>
    <p:sldLayoutId id="2147483700" r:id="rId27"/>
    <p:sldLayoutId id="2147483749" r:id="rId28"/>
    <p:sldLayoutId id="2147483852" r:id="rId2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a:extLst>
              <a:ext uri="{FF2B5EF4-FFF2-40B4-BE49-F238E27FC236}">
                <a16:creationId xmlns:a16="http://schemas.microsoft.com/office/drawing/2014/main" id="{5DB06D23-CACC-FE39-D579-D5B7408D9F82}"/>
              </a:ext>
            </a:extLst>
          </p:cNvPr>
          <p:cNvPicPr>
            <a:picLocks noGrp="1" noChangeAspect="1"/>
          </p:cNvPicPr>
          <p:nvPr>
            <p:ph type="pic" sz="quarter" idx="10"/>
          </p:nvPr>
        </p:nvPicPr>
        <p:blipFill>
          <a:blip r:embed="rId2"/>
          <a:srcRect l="10344" r="10344"/>
          <a:stretch/>
        </p:blipFill>
        <p:spPr/>
      </p:pic>
      <p:sp>
        <p:nvSpPr>
          <p:cNvPr id="10" name="Text Placeholder 9">
            <a:extLst>
              <a:ext uri="{FF2B5EF4-FFF2-40B4-BE49-F238E27FC236}">
                <a16:creationId xmlns:a16="http://schemas.microsoft.com/office/drawing/2014/main" id="{6F72492F-7428-EFB2-A1B6-E10AD6C78686}"/>
              </a:ext>
            </a:extLst>
          </p:cNvPr>
          <p:cNvSpPr>
            <a:spLocks noGrp="1"/>
          </p:cNvSpPr>
          <p:nvPr>
            <p:ph type="body" sz="quarter" idx="62"/>
          </p:nvPr>
        </p:nvSpPr>
        <p:spPr>
          <a:xfrm>
            <a:off x="5724231" y="3487678"/>
            <a:ext cx="5651160" cy="671785"/>
          </a:xfrm>
        </p:spPr>
        <p:txBody>
          <a:bodyPr/>
          <a:lstStyle/>
          <a:p>
            <a:r>
              <a:rPr lang="en-US" dirty="0"/>
              <a:t> AI &amp; VISUAL DISTORTION </a:t>
            </a:r>
          </a:p>
        </p:txBody>
      </p:sp>
      <p:sp>
        <p:nvSpPr>
          <p:cNvPr id="11" name="Text Placeholder 10">
            <a:extLst>
              <a:ext uri="{FF2B5EF4-FFF2-40B4-BE49-F238E27FC236}">
                <a16:creationId xmlns:a16="http://schemas.microsoft.com/office/drawing/2014/main" id="{A7874223-7914-7BBA-68A1-EEA815BE2DE2}"/>
              </a:ext>
            </a:extLst>
          </p:cNvPr>
          <p:cNvSpPr>
            <a:spLocks noGrp="1"/>
          </p:cNvSpPr>
          <p:nvPr>
            <p:ph type="body" sz="quarter" idx="63"/>
          </p:nvPr>
        </p:nvSpPr>
        <p:spPr>
          <a:xfrm>
            <a:off x="5714900" y="4269998"/>
            <a:ext cx="5929704" cy="671785"/>
          </a:xfrm>
        </p:spPr>
        <p:txBody>
          <a:bodyPr/>
          <a:lstStyle/>
          <a:p>
            <a:r>
              <a:rPr lang="en-US" dirty="0"/>
              <a:t> OF HOLOCAUST MEMORY</a:t>
            </a:r>
          </a:p>
        </p:txBody>
      </p:sp>
      <p:sp>
        <p:nvSpPr>
          <p:cNvPr id="111" name="Text Placeholder 7">
            <a:extLst>
              <a:ext uri="{FF2B5EF4-FFF2-40B4-BE49-F238E27FC236}">
                <a16:creationId xmlns:a16="http://schemas.microsoft.com/office/drawing/2014/main" id="{DBD16449-BE83-4DF2-AA44-E9DF81C2EF06}"/>
              </a:ext>
            </a:extLst>
          </p:cNvPr>
          <p:cNvSpPr txBox="1">
            <a:spLocks/>
          </p:cNvSpPr>
          <p:nvPr/>
        </p:nvSpPr>
        <p:spPr>
          <a:xfrm rot="16200000">
            <a:off x="-836169" y="4411115"/>
            <a:ext cx="3831718" cy="596287"/>
          </a:xfrm>
          <a:prstGeom prst="rect">
            <a:avLst/>
          </a:prstGeom>
          <a:solidFill>
            <a:srgbClr val="198AB1"/>
          </a:soli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ct val="100000"/>
              </a:lnSpc>
            </a:pPr>
            <a:r>
              <a:rPr lang="en-US" sz="2600" dirty="0"/>
              <a:t>www.memory-makers.eu</a:t>
            </a:r>
          </a:p>
        </p:txBody>
      </p:sp>
      <p:sp>
        <p:nvSpPr>
          <p:cNvPr id="112" name="Oval 111">
            <a:extLst>
              <a:ext uri="{FF2B5EF4-FFF2-40B4-BE49-F238E27FC236}">
                <a16:creationId xmlns:a16="http://schemas.microsoft.com/office/drawing/2014/main" id="{55E2C01A-6933-48E9-9B2A-732249CB462C}"/>
              </a:ext>
            </a:extLst>
          </p:cNvPr>
          <p:cNvSpPr/>
          <p:nvPr/>
        </p:nvSpPr>
        <p:spPr>
          <a:xfrm>
            <a:off x="0" y="1897468"/>
            <a:ext cx="895932" cy="895932"/>
          </a:xfrm>
          <a:prstGeom prst="ellipse">
            <a:avLst/>
          </a:prstGeom>
          <a:solidFill>
            <a:srgbClr val="4DBD98">
              <a:alpha val="798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44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AFA35D4-58BA-8E59-4B55-7E348EA759FB}"/>
              </a:ext>
            </a:extLst>
          </p:cNvPr>
          <p:cNvSpPr>
            <a:spLocks noGrp="1"/>
          </p:cNvSpPr>
          <p:nvPr>
            <p:ph type="body" sz="quarter" idx="48"/>
          </p:nvPr>
        </p:nvSpPr>
        <p:spPr/>
        <p:txBody>
          <a:bodyPr/>
          <a:lstStyle/>
          <a:p>
            <a:endParaRPr lang="pl-PL" dirty="0"/>
          </a:p>
        </p:txBody>
      </p:sp>
      <p:sp>
        <p:nvSpPr>
          <p:cNvPr id="3" name="Symbol zastępczy tekstu 2">
            <a:extLst>
              <a:ext uri="{FF2B5EF4-FFF2-40B4-BE49-F238E27FC236}">
                <a16:creationId xmlns:a16="http://schemas.microsoft.com/office/drawing/2014/main" id="{32A5B036-5AE2-FD97-3B68-E91E425705A1}"/>
              </a:ext>
            </a:extLst>
          </p:cNvPr>
          <p:cNvSpPr>
            <a:spLocks noGrp="1"/>
          </p:cNvSpPr>
          <p:nvPr>
            <p:ph type="body" sz="quarter" idx="62"/>
          </p:nvPr>
        </p:nvSpPr>
        <p:spPr/>
        <p:txBody>
          <a:bodyPr/>
          <a:lstStyle/>
          <a:p>
            <a:endParaRPr lang="pl-PL"/>
          </a:p>
        </p:txBody>
      </p:sp>
      <p:pic>
        <p:nvPicPr>
          <p:cNvPr id="5" name="Obraz 4" descr="Obraz zawierający Ludzka twarz, człowiek, ubrania, koszula">
            <a:extLst>
              <a:ext uri="{FF2B5EF4-FFF2-40B4-BE49-F238E27FC236}">
                <a16:creationId xmlns:a16="http://schemas.microsoft.com/office/drawing/2014/main" id="{49E6F728-CB47-30FD-DA7F-4F7C5E75BDCE}"/>
              </a:ext>
            </a:extLst>
          </p:cNvPr>
          <p:cNvPicPr>
            <a:picLocks noChangeAspect="1"/>
          </p:cNvPicPr>
          <p:nvPr/>
        </p:nvPicPr>
        <p:blipFill>
          <a:blip r:embed="rId2"/>
          <a:stretch>
            <a:fillRect/>
          </a:stretch>
        </p:blipFill>
        <p:spPr>
          <a:xfrm>
            <a:off x="0" y="68460"/>
            <a:ext cx="11658600" cy="6789539"/>
          </a:xfrm>
          <a:prstGeom prst="rect">
            <a:avLst/>
          </a:prstGeom>
        </p:spPr>
      </p:pic>
    </p:spTree>
    <p:extLst>
      <p:ext uri="{BB962C8B-B14F-4D97-AF65-F5344CB8AC3E}">
        <p14:creationId xmlns:p14="http://schemas.microsoft.com/office/powerpoint/2010/main" val="327372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2866FD4-DDBD-5002-61BA-DF65AF3A3009}"/>
              </a:ext>
            </a:extLst>
          </p:cNvPr>
          <p:cNvSpPr>
            <a:spLocks noGrp="1"/>
          </p:cNvSpPr>
          <p:nvPr>
            <p:ph type="body" sz="quarter" idx="48"/>
          </p:nvPr>
        </p:nvSpPr>
        <p:spPr>
          <a:xfrm>
            <a:off x="0" y="0"/>
            <a:ext cx="11415253" cy="6295255"/>
          </a:xfrm>
        </p:spPr>
        <p:txBody>
          <a:bodyPr/>
          <a:lstStyle/>
          <a:p>
            <a:endParaRPr lang="pl-PL" dirty="0"/>
          </a:p>
        </p:txBody>
      </p:sp>
      <p:sp>
        <p:nvSpPr>
          <p:cNvPr id="3" name="Symbol zastępczy tekstu 2">
            <a:extLst>
              <a:ext uri="{FF2B5EF4-FFF2-40B4-BE49-F238E27FC236}">
                <a16:creationId xmlns:a16="http://schemas.microsoft.com/office/drawing/2014/main" id="{D198DF9A-78A2-B5A0-CAAB-E9CA48704414}"/>
              </a:ext>
            </a:extLst>
          </p:cNvPr>
          <p:cNvSpPr>
            <a:spLocks noGrp="1"/>
          </p:cNvSpPr>
          <p:nvPr>
            <p:ph type="body" sz="quarter" idx="62"/>
          </p:nvPr>
        </p:nvSpPr>
        <p:spPr/>
        <p:txBody>
          <a:bodyPr/>
          <a:lstStyle/>
          <a:p>
            <a:endParaRPr lang="pl-PL"/>
          </a:p>
        </p:txBody>
      </p:sp>
      <p:pic>
        <p:nvPicPr>
          <p:cNvPr id="5" name="Obraz 4" descr="Obraz zawierający osoba, ubrania, skrzypek, Skrzypce&#10;&#10;Zawartość wygenerowana przez AI może być niepoprawna.">
            <a:extLst>
              <a:ext uri="{FF2B5EF4-FFF2-40B4-BE49-F238E27FC236}">
                <a16:creationId xmlns:a16="http://schemas.microsoft.com/office/drawing/2014/main" id="{4F5737D5-34E1-E1B4-B349-B3DDECE4812B}"/>
              </a:ext>
            </a:extLst>
          </p:cNvPr>
          <p:cNvPicPr>
            <a:picLocks noChangeAspect="1"/>
          </p:cNvPicPr>
          <p:nvPr/>
        </p:nvPicPr>
        <p:blipFill>
          <a:blip r:embed="rId2"/>
          <a:stretch>
            <a:fillRect/>
          </a:stretch>
        </p:blipFill>
        <p:spPr>
          <a:xfrm>
            <a:off x="1" y="0"/>
            <a:ext cx="11614068" cy="6858000"/>
          </a:xfrm>
          <a:prstGeom prst="rect">
            <a:avLst/>
          </a:prstGeom>
        </p:spPr>
      </p:pic>
    </p:spTree>
    <p:extLst>
      <p:ext uri="{BB962C8B-B14F-4D97-AF65-F5344CB8AC3E}">
        <p14:creationId xmlns:p14="http://schemas.microsoft.com/office/powerpoint/2010/main" val="356927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DE415D1-76C0-B5C3-C4A9-7F2F81225B4F}"/>
              </a:ext>
            </a:extLst>
          </p:cNvPr>
          <p:cNvSpPr>
            <a:spLocks noGrp="1"/>
          </p:cNvSpPr>
          <p:nvPr>
            <p:ph type="body" sz="quarter" idx="48"/>
          </p:nvPr>
        </p:nvSpPr>
        <p:spPr/>
        <p:txBody>
          <a:bodyPr/>
          <a:lstStyle/>
          <a:p>
            <a:endParaRPr lang="pl-PL" dirty="0"/>
          </a:p>
        </p:txBody>
      </p:sp>
      <p:sp>
        <p:nvSpPr>
          <p:cNvPr id="3" name="Symbol zastępczy tekstu 2">
            <a:extLst>
              <a:ext uri="{FF2B5EF4-FFF2-40B4-BE49-F238E27FC236}">
                <a16:creationId xmlns:a16="http://schemas.microsoft.com/office/drawing/2014/main" id="{047F6DAF-810D-1875-1647-48525E90DCED}"/>
              </a:ext>
            </a:extLst>
          </p:cNvPr>
          <p:cNvSpPr>
            <a:spLocks noGrp="1"/>
          </p:cNvSpPr>
          <p:nvPr>
            <p:ph type="body" sz="quarter" idx="62"/>
          </p:nvPr>
        </p:nvSpPr>
        <p:spPr/>
        <p:txBody>
          <a:bodyPr/>
          <a:lstStyle/>
          <a:p>
            <a:endParaRPr lang="pl-PL"/>
          </a:p>
        </p:txBody>
      </p:sp>
      <p:pic>
        <p:nvPicPr>
          <p:cNvPr id="5" name="Obraz 4" descr="Obraz zawierający tekst, zrzut ekranu, ubrania, osoba">
            <a:extLst>
              <a:ext uri="{FF2B5EF4-FFF2-40B4-BE49-F238E27FC236}">
                <a16:creationId xmlns:a16="http://schemas.microsoft.com/office/drawing/2014/main" id="{3DD3F776-AF50-0A5D-C136-04E662EDA969}"/>
              </a:ext>
            </a:extLst>
          </p:cNvPr>
          <p:cNvPicPr>
            <a:picLocks noChangeAspect="1"/>
          </p:cNvPicPr>
          <p:nvPr/>
        </p:nvPicPr>
        <p:blipFill>
          <a:blip r:embed="rId2"/>
          <a:stretch>
            <a:fillRect/>
          </a:stretch>
        </p:blipFill>
        <p:spPr>
          <a:xfrm>
            <a:off x="-42860" y="0"/>
            <a:ext cx="11716304" cy="6858000"/>
          </a:xfrm>
          <a:prstGeom prst="rect">
            <a:avLst/>
          </a:prstGeom>
        </p:spPr>
      </p:pic>
    </p:spTree>
    <p:extLst>
      <p:ext uri="{BB962C8B-B14F-4D97-AF65-F5344CB8AC3E}">
        <p14:creationId xmlns:p14="http://schemas.microsoft.com/office/powerpoint/2010/main" val="9678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8C95B04-7BD6-24A5-A2D7-3E0F979CDF59}"/>
              </a:ext>
            </a:extLst>
          </p:cNvPr>
          <p:cNvSpPr>
            <a:spLocks noGrp="1"/>
          </p:cNvSpPr>
          <p:nvPr>
            <p:ph type="body" sz="quarter" idx="48"/>
          </p:nvPr>
        </p:nvSpPr>
        <p:spPr>
          <a:xfrm>
            <a:off x="457200" y="1324608"/>
            <a:ext cx="10958053" cy="4616084"/>
          </a:xfrm>
        </p:spPr>
        <p:txBody>
          <a:bodyPr/>
          <a:lstStyle/>
          <a:p>
            <a:pPr marL="342900" indent="-342900">
              <a:buFont typeface="Arial" panose="020B0604020202020204" pitchFamily="34" charset="0"/>
              <a:buChar char="•"/>
            </a:pPr>
            <a:r>
              <a:rPr lang="en-US" sz="2000" dirty="0"/>
              <a:t>Fabrication of scenes involves the creation of images depicting events or situations that never actually occurred. Using archival photographs as visual references, new scenes can be generated that appear historically authentic but have no basis in historical evidence. Such fabrications blur the boundary between documentation and imagination.</a:t>
            </a:r>
            <a:endParaRPr lang="pl-PL" sz="2000" dirty="0"/>
          </a:p>
          <a:p>
            <a:pPr marL="342900" indent="-342900">
              <a:buFont typeface="Arial" panose="020B0604020202020204" pitchFamily="34" charset="0"/>
              <a:buChar char="•"/>
            </a:pPr>
            <a:endParaRPr lang="pl-PL" sz="2000" dirty="0"/>
          </a:p>
          <a:p>
            <a:pPr marL="342900" indent="-342900">
              <a:buFont typeface="Arial" panose="020B0604020202020204" pitchFamily="34" charset="0"/>
              <a:buChar char="•"/>
            </a:pPr>
            <a:r>
              <a:rPr lang="en-US" sz="2000" dirty="0"/>
              <a:t>Narrative confabulation occurs when fictional or inaccurate stories are attached to images. Photographs may be accompanied by invented biographies, incorrect identifications, or misleading historical explanations. As a result, the meaning of the image becomes shaped by false narrative frameworks rather than verified historical knowledge.</a:t>
            </a:r>
            <a:endParaRPr lang="pl-PL" sz="2000" dirty="0"/>
          </a:p>
        </p:txBody>
      </p:sp>
      <p:sp>
        <p:nvSpPr>
          <p:cNvPr id="3" name="Symbol zastępczy tekstu 2">
            <a:extLst>
              <a:ext uri="{FF2B5EF4-FFF2-40B4-BE49-F238E27FC236}">
                <a16:creationId xmlns:a16="http://schemas.microsoft.com/office/drawing/2014/main" id="{A603643E-CA7C-B071-62CC-165BC39B8586}"/>
              </a:ext>
            </a:extLst>
          </p:cNvPr>
          <p:cNvSpPr>
            <a:spLocks noGrp="1"/>
          </p:cNvSpPr>
          <p:nvPr>
            <p:ph type="body" sz="quarter" idx="62"/>
          </p:nvPr>
        </p:nvSpPr>
        <p:spPr>
          <a:xfrm>
            <a:off x="0" y="335496"/>
            <a:ext cx="10483429" cy="671785"/>
          </a:xfrm>
        </p:spPr>
        <p:txBody>
          <a:bodyPr/>
          <a:lstStyle/>
          <a:p>
            <a:r>
              <a:rPr lang="pl-PL" dirty="0" err="1"/>
              <a:t>Fabrication</a:t>
            </a:r>
            <a:r>
              <a:rPr lang="pl-PL" dirty="0"/>
              <a:t> of Scenes/</a:t>
            </a:r>
            <a:r>
              <a:rPr lang="pl-PL" dirty="0" err="1"/>
              <a:t>Narrative</a:t>
            </a:r>
            <a:r>
              <a:rPr lang="pl-PL" dirty="0"/>
              <a:t> </a:t>
            </a:r>
            <a:r>
              <a:rPr lang="pl-PL" dirty="0" err="1"/>
              <a:t>Confabulation</a:t>
            </a:r>
            <a:endParaRPr lang="pl-PL" dirty="0"/>
          </a:p>
        </p:txBody>
      </p:sp>
    </p:spTree>
    <p:extLst>
      <p:ext uri="{BB962C8B-B14F-4D97-AF65-F5344CB8AC3E}">
        <p14:creationId xmlns:p14="http://schemas.microsoft.com/office/powerpoint/2010/main" val="429320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EFC1333-6657-EE81-7F86-A77E6D4CB27E}"/>
              </a:ext>
            </a:extLst>
          </p:cNvPr>
          <p:cNvSpPr>
            <a:spLocks noGrp="1"/>
          </p:cNvSpPr>
          <p:nvPr>
            <p:ph type="body" sz="quarter" idx="48"/>
          </p:nvPr>
        </p:nvSpPr>
        <p:spPr/>
        <p:txBody>
          <a:bodyPr/>
          <a:lstStyle/>
          <a:p>
            <a:endParaRPr lang="pl-PL"/>
          </a:p>
        </p:txBody>
      </p:sp>
      <p:sp>
        <p:nvSpPr>
          <p:cNvPr id="3" name="Symbol zastępczy tekstu 2">
            <a:extLst>
              <a:ext uri="{FF2B5EF4-FFF2-40B4-BE49-F238E27FC236}">
                <a16:creationId xmlns:a16="http://schemas.microsoft.com/office/drawing/2014/main" id="{CADCCE92-A6AF-0AA6-552E-321BB0C75552}"/>
              </a:ext>
            </a:extLst>
          </p:cNvPr>
          <p:cNvSpPr>
            <a:spLocks noGrp="1"/>
          </p:cNvSpPr>
          <p:nvPr>
            <p:ph type="body" sz="quarter" idx="62"/>
          </p:nvPr>
        </p:nvSpPr>
        <p:spPr/>
        <p:txBody>
          <a:bodyPr/>
          <a:lstStyle/>
          <a:p>
            <a:endParaRPr lang="pl-PL"/>
          </a:p>
        </p:txBody>
      </p:sp>
      <p:pic>
        <p:nvPicPr>
          <p:cNvPr id="5" name="Obraz 4" descr="Obraz zawierający tekst, zrzut ekranu, osoba, na wolnym powietrzu">
            <a:extLst>
              <a:ext uri="{FF2B5EF4-FFF2-40B4-BE49-F238E27FC236}">
                <a16:creationId xmlns:a16="http://schemas.microsoft.com/office/drawing/2014/main" id="{0889827D-4DEF-193A-5605-69390C214634}"/>
              </a:ext>
            </a:extLst>
          </p:cNvPr>
          <p:cNvPicPr>
            <a:picLocks noChangeAspect="1"/>
          </p:cNvPicPr>
          <p:nvPr/>
        </p:nvPicPr>
        <p:blipFill>
          <a:blip r:embed="rId2"/>
          <a:stretch>
            <a:fillRect/>
          </a:stretch>
        </p:blipFill>
        <p:spPr>
          <a:xfrm>
            <a:off x="0" y="0"/>
            <a:ext cx="11517085" cy="6858000"/>
          </a:xfrm>
          <a:prstGeom prst="rect">
            <a:avLst/>
          </a:prstGeom>
        </p:spPr>
      </p:pic>
    </p:spTree>
    <p:extLst>
      <p:ext uri="{BB962C8B-B14F-4D97-AF65-F5344CB8AC3E}">
        <p14:creationId xmlns:p14="http://schemas.microsoft.com/office/powerpoint/2010/main" val="2386080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C203A9E-C22C-1F55-5431-D55D18082B25}"/>
              </a:ext>
            </a:extLst>
          </p:cNvPr>
          <p:cNvSpPr>
            <a:spLocks noGrp="1"/>
          </p:cNvSpPr>
          <p:nvPr>
            <p:ph type="body" sz="quarter" idx="48"/>
          </p:nvPr>
        </p:nvSpPr>
        <p:spPr/>
        <p:txBody>
          <a:bodyPr/>
          <a:lstStyle/>
          <a:p>
            <a:endParaRPr lang="pl-PL" dirty="0"/>
          </a:p>
        </p:txBody>
      </p:sp>
      <p:sp>
        <p:nvSpPr>
          <p:cNvPr id="3" name="Symbol zastępczy tekstu 2">
            <a:extLst>
              <a:ext uri="{FF2B5EF4-FFF2-40B4-BE49-F238E27FC236}">
                <a16:creationId xmlns:a16="http://schemas.microsoft.com/office/drawing/2014/main" id="{E6324DC4-B120-1370-B736-C777B859AF58}"/>
              </a:ext>
            </a:extLst>
          </p:cNvPr>
          <p:cNvSpPr>
            <a:spLocks noGrp="1"/>
          </p:cNvSpPr>
          <p:nvPr>
            <p:ph type="body" sz="quarter" idx="62"/>
          </p:nvPr>
        </p:nvSpPr>
        <p:spPr/>
        <p:txBody>
          <a:bodyPr/>
          <a:lstStyle/>
          <a:p>
            <a:endParaRPr lang="pl-PL"/>
          </a:p>
        </p:txBody>
      </p:sp>
      <p:pic>
        <p:nvPicPr>
          <p:cNvPr id="5" name="Obraz 4" descr="Obraz zawierający tekst, plakat, człowiek, zrzut ekranu">
            <a:extLst>
              <a:ext uri="{FF2B5EF4-FFF2-40B4-BE49-F238E27FC236}">
                <a16:creationId xmlns:a16="http://schemas.microsoft.com/office/drawing/2014/main" id="{E26ECF9B-D80F-9543-CDB6-B19FC1A7A4AF}"/>
              </a:ext>
            </a:extLst>
          </p:cNvPr>
          <p:cNvPicPr>
            <a:picLocks noChangeAspect="1"/>
          </p:cNvPicPr>
          <p:nvPr/>
        </p:nvPicPr>
        <p:blipFill>
          <a:blip r:embed="rId2"/>
          <a:stretch>
            <a:fillRect/>
          </a:stretch>
        </p:blipFill>
        <p:spPr>
          <a:xfrm>
            <a:off x="-1" y="0"/>
            <a:ext cx="11625944" cy="6858000"/>
          </a:xfrm>
          <a:prstGeom prst="rect">
            <a:avLst/>
          </a:prstGeom>
        </p:spPr>
      </p:pic>
    </p:spTree>
    <p:extLst>
      <p:ext uri="{BB962C8B-B14F-4D97-AF65-F5344CB8AC3E}">
        <p14:creationId xmlns:p14="http://schemas.microsoft.com/office/powerpoint/2010/main" val="219457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1264172-65B1-C24C-FC88-ED8A5121FD52}"/>
              </a:ext>
            </a:extLst>
          </p:cNvPr>
          <p:cNvSpPr>
            <a:spLocks noGrp="1"/>
          </p:cNvSpPr>
          <p:nvPr>
            <p:ph type="body" sz="quarter" idx="48"/>
          </p:nvPr>
        </p:nvSpPr>
        <p:spPr/>
        <p:txBody>
          <a:bodyPr/>
          <a:lstStyle/>
          <a:p>
            <a:endParaRPr lang="pl-PL" dirty="0"/>
          </a:p>
        </p:txBody>
      </p:sp>
      <p:sp>
        <p:nvSpPr>
          <p:cNvPr id="3" name="Symbol zastępczy tekstu 2">
            <a:extLst>
              <a:ext uri="{FF2B5EF4-FFF2-40B4-BE49-F238E27FC236}">
                <a16:creationId xmlns:a16="http://schemas.microsoft.com/office/drawing/2014/main" id="{2900641B-D35C-4792-D9BF-57113A811C6B}"/>
              </a:ext>
            </a:extLst>
          </p:cNvPr>
          <p:cNvSpPr>
            <a:spLocks noGrp="1"/>
          </p:cNvSpPr>
          <p:nvPr>
            <p:ph type="body" sz="quarter" idx="62"/>
          </p:nvPr>
        </p:nvSpPr>
        <p:spPr/>
        <p:txBody>
          <a:bodyPr/>
          <a:lstStyle/>
          <a:p>
            <a:endParaRPr lang="pl-PL"/>
          </a:p>
        </p:txBody>
      </p:sp>
      <p:pic>
        <p:nvPicPr>
          <p:cNvPr id="7" name="Obraz 6" descr="Obraz zawierający tekst, plakat, ubrania, koń&#10;&#10;Zawartość wygenerowana przez AI może być niepoprawna.">
            <a:extLst>
              <a:ext uri="{FF2B5EF4-FFF2-40B4-BE49-F238E27FC236}">
                <a16:creationId xmlns:a16="http://schemas.microsoft.com/office/drawing/2014/main" id="{59BDE150-B0A3-EBBF-A0C2-FA7B203967CD}"/>
              </a:ext>
            </a:extLst>
          </p:cNvPr>
          <p:cNvPicPr>
            <a:picLocks noChangeAspect="1"/>
          </p:cNvPicPr>
          <p:nvPr/>
        </p:nvPicPr>
        <p:blipFill>
          <a:blip r:embed="rId2"/>
          <a:stretch>
            <a:fillRect/>
          </a:stretch>
        </p:blipFill>
        <p:spPr>
          <a:xfrm>
            <a:off x="0" y="0"/>
            <a:ext cx="11602192" cy="6858000"/>
          </a:xfrm>
          <a:prstGeom prst="rect">
            <a:avLst/>
          </a:prstGeom>
        </p:spPr>
      </p:pic>
    </p:spTree>
    <p:extLst>
      <p:ext uri="{BB962C8B-B14F-4D97-AF65-F5344CB8AC3E}">
        <p14:creationId xmlns:p14="http://schemas.microsoft.com/office/powerpoint/2010/main" val="411679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BED2377-ACD1-AC52-B76D-B0C15C61D212}"/>
              </a:ext>
            </a:extLst>
          </p:cNvPr>
          <p:cNvSpPr>
            <a:spLocks noGrp="1"/>
          </p:cNvSpPr>
          <p:nvPr>
            <p:ph type="body" sz="quarter" idx="48"/>
          </p:nvPr>
        </p:nvSpPr>
        <p:spPr/>
        <p:txBody>
          <a:bodyPr/>
          <a:lstStyle/>
          <a:p>
            <a:endParaRPr lang="pl-PL" dirty="0"/>
          </a:p>
        </p:txBody>
      </p:sp>
      <p:sp>
        <p:nvSpPr>
          <p:cNvPr id="3" name="Symbol zastępczy tekstu 2">
            <a:extLst>
              <a:ext uri="{FF2B5EF4-FFF2-40B4-BE49-F238E27FC236}">
                <a16:creationId xmlns:a16="http://schemas.microsoft.com/office/drawing/2014/main" id="{AF0F6C56-3C1F-0E83-4B3B-42D2D1D83DD3}"/>
              </a:ext>
            </a:extLst>
          </p:cNvPr>
          <p:cNvSpPr>
            <a:spLocks noGrp="1"/>
          </p:cNvSpPr>
          <p:nvPr>
            <p:ph type="body" sz="quarter" idx="62"/>
          </p:nvPr>
        </p:nvSpPr>
        <p:spPr/>
        <p:txBody>
          <a:bodyPr/>
          <a:lstStyle/>
          <a:p>
            <a:endParaRPr lang="pl-PL"/>
          </a:p>
        </p:txBody>
      </p:sp>
      <p:pic>
        <p:nvPicPr>
          <p:cNvPr id="5" name="Obraz 4" descr="Obraz zawierający tekst, zrzut ekranu, plakat, w pomieszczeniu&#10;&#10;Zawartość wygenerowana przez AI może być niepoprawna.">
            <a:extLst>
              <a:ext uri="{FF2B5EF4-FFF2-40B4-BE49-F238E27FC236}">
                <a16:creationId xmlns:a16="http://schemas.microsoft.com/office/drawing/2014/main" id="{84DE0C4E-EAF4-0178-DF78-D28FB50ED47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462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07C9D50-6DBE-92BC-E39F-631603262F03}"/>
              </a:ext>
            </a:extLst>
          </p:cNvPr>
          <p:cNvSpPr>
            <a:spLocks noGrp="1"/>
          </p:cNvSpPr>
          <p:nvPr>
            <p:ph type="body" sz="quarter" idx="48"/>
          </p:nvPr>
        </p:nvSpPr>
        <p:spPr>
          <a:xfrm>
            <a:off x="251927" y="1249876"/>
            <a:ext cx="4945224" cy="5608123"/>
          </a:xfrm>
        </p:spPr>
        <p:txBody>
          <a:bodyPr/>
          <a:lstStyle/>
          <a:p>
            <a:pPr algn="just"/>
            <a:r>
              <a:rPr lang="en-US" sz="2000" dirty="0"/>
              <a:t>Contextual distortion happens when authentic photographs are presented with incorrect or misleading contextual information. Even when the image itself is genuine, changing the caption, date, location, or historical background can fundamentally alter its interpretation and significance.</a:t>
            </a:r>
            <a:endParaRPr lang="pl-PL" sz="2000" dirty="0"/>
          </a:p>
        </p:txBody>
      </p:sp>
      <p:sp>
        <p:nvSpPr>
          <p:cNvPr id="3" name="Symbol zastępczy tekstu 2">
            <a:extLst>
              <a:ext uri="{FF2B5EF4-FFF2-40B4-BE49-F238E27FC236}">
                <a16:creationId xmlns:a16="http://schemas.microsoft.com/office/drawing/2014/main" id="{09733DF6-DC56-A182-A57A-8F9A2E929774}"/>
              </a:ext>
            </a:extLst>
          </p:cNvPr>
          <p:cNvSpPr>
            <a:spLocks noGrp="1"/>
          </p:cNvSpPr>
          <p:nvPr>
            <p:ph type="body" sz="quarter" idx="62"/>
          </p:nvPr>
        </p:nvSpPr>
        <p:spPr>
          <a:xfrm>
            <a:off x="-8011" y="326165"/>
            <a:ext cx="11423264" cy="671785"/>
          </a:xfrm>
        </p:spPr>
        <p:txBody>
          <a:bodyPr/>
          <a:lstStyle/>
          <a:p>
            <a:r>
              <a:rPr lang="pl-PL" dirty="0" err="1"/>
              <a:t>Contextual</a:t>
            </a:r>
            <a:r>
              <a:rPr lang="pl-PL" dirty="0"/>
              <a:t> </a:t>
            </a:r>
            <a:r>
              <a:rPr lang="pl-PL" dirty="0" err="1"/>
              <a:t>Distortion</a:t>
            </a:r>
            <a:endParaRPr lang="pl-PL" dirty="0"/>
          </a:p>
        </p:txBody>
      </p:sp>
      <p:pic>
        <p:nvPicPr>
          <p:cNvPr id="5" name="Obraz 4" descr="Obraz zawierający tekst, człowiek, ubrania, mikrofon">
            <a:extLst>
              <a:ext uri="{FF2B5EF4-FFF2-40B4-BE49-F238E27FC236}">
                <a16:creationId xmlns:a16="http://schemas.microsoft.com/office/drawing/2014/main" id="{840F0F59-1A84-844C-3C03-46CAFF318DEF}"/>
              </a:ext>
            </a:extLst>
          </p:cNvPr>
          <p:cNvPicPr>
            <a:picLocks noChangeAspect="1"/>
          </p:cNvPicPr>
          <p:nvPr/>
        </p:nvPicPr>
        <p:blipFill>
          <a:blip r:embed="rId2"/>
          <a:stretch>
            <a:fillRect/>
          </a:stretch>
        </p:blipFill>
        <p:spPr>
          <a:xfrm>
            <a:off x="5475515" y="1249875"/>
            <a:ext cx="5939738" cy="5608123"/>
          </a:xfrm>
          <a:prstGeom prst="rect">
            <a:avLst/>
          </a:prstGeom>
        </p:spPr>
      </p:pic>
    </p:spTree>
    <p:extLst>
      <p:ext uri="{BB962C8B-B14F-4D97-AF65-F5344CB8AC3E}">
        <p14:creationId xmlns:p14="http://schemas.microsoft.com/office/powerpoint/2010/main" val="88756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A0D2299-5853-7E4F-408A-A5F703AADE41}"/>
              </a:ext>
            </a:extLst>
          </p:cNvPr>
          <p:cNvSpPr>
            <a:spLocks noGrp="1"/>
          </p:cNvSpPr>
          <p:nvPr>
            <p:ph type="body" sz="quarter" idx="48"/>
          </p:nvPr>
        </p:nvSpPr>
        <p:spPr>
          <a:xfrm>
            <a:off x="438540" y="1249877"/>
            <a:ext cx="10976714" cy="5045378"/>
          </a:xfrm>
        </p:spPr>
        <p:txBody>
          <a:bodyPr/>
          <a:lstStyle/>
          <a:p>
            <a:pPr marL="457200" indent="-457200" algn="just">
              <a:lnSpc>
                <a:spcPct val="100000"/>
              </a:lnSpc>
              <a:buFont typeface="+mj-lt"/>
              <a:buAutoNum type="arabicPeriod"/>
            </a:pPr>
            <a:r>
              <a:rPr lang="en-US" sz="2000" b="1" dirty="0"/>
              <a:t>Ideological Manipulation</a:t>
            </a:r>
            <a:endParaRPr lang="pl-PL" sz="2000" b="1" dirty="0"/>
          </a:p>
          <a:p>
            <a:pPr algn="just">
              <a:lnSpc>
                <a:spcPct val="100000"/>
              </a:lnSpc>
            </a:pPr>
            <a:r>
              <a:rPr lang="en-US" sz="2000" dirty="0"/>
              <a:t>Images may be distorted in order to support a specific ideological or political agenda. Manipulated photographs can be used to reinforce propaganda, promote denialist narratives, or reshape historical responsibility. In this case the distortion serves a strategic narrative goal.</a:t>
            </a:r>
          </a:p>
          <a:p>
            <a:pPr algn="just">
              <a:lnSpc>
                <a:spcPct val="100000"/>
              </a:lnSpc>
            </a:pPr>
            <a:endParaRPr lang="en-US" sz="2000" dirty="0"/>
          </a:p>
          <a:p>
            <a:pPr marL="457200" indent="-457200" algn="just">
              <a:lnSpc>
                <a:spcPct val="100000"/>
              </a:lnSpc>
              <a:buAutoNum type="arabicPeriod" startAt="2"/>
            </a:pPr>
            <a:r>
              <a:rPr lang="pl-PL" sz="2000" b="1" dirty="0"/>
              <a:t>Emotional Instrumentali</a:t>
            </a:r>
            <a:r>
              <a:rPr lang="en-IE" sz="2000" b="1" dirty="0"/>
              <a:t>s</a:t>
            </a:r>
            <a:r>
              <a:rPr lang="pl-PL" sz="2000" b="1" dirty="0"/>
              <a:t>ation</a:t>
            </a:r>
          </a:p>
          <a:p>
            <a:pPr algn="just">
              <a:lnSpc>
                <a:spcPct val="100000"/>
              </a:lnSpc>
            </a:pPr>
            <a:r>
              <a:rPr lang="en-US" sz="2000" dirty="0"/>
              <a:t>Some distortions aim to intensify emotional reactions in the audience. Images may be altered to provoke stronger empathy, shock, or outrage, often in order to mobilize public opinion or attract attention. The ethical problem arises when emotional impact becomes more important than historical accuracy.</a:t>
            </a:r>
          </a:p>
          <a:p>
            <a:pPr algn="just">
              <a:lnSpc>
                <a:spcPct val="100000"/>
              </a:lnSpc>
            </a:pPr>
            <a:endParaRPr lang="pl-PL" sz="2000" dirty="0"/>
          </a:p>
          <a:p>
            <a:pPr algn="just">
              <a:lnSpc>
                <a:spcPct val="100000"/>
              </a:lnSpc>
            </a:pPr>
            <a:r>
              <a:rPr lang="pl-PL" sz="2000" dirty="0"/>
              <a:t>3.  </a:t>
            </a:r>
            <a:r>
              <a:rPr lang="pl-PL" sz="2000" b="1" dirty="0"/>
              <a:t>Creative </a:t>
            </a:r>
            <a:r>
              <a:rPr lang="pl-PL" sz="2000" b="1" dirty="0" err="1"/>
              <a:t>or</a:t>
            </a:r>
            <a:r>
              <a:rPr lang="pl-PL" sz="2000" b="1" dirty="0"/>
              <a:t> </a:t>
            </a:r>
            <a:r>
              <a:rPr lang="pl-PL" sz="2000" b="1" dirty="0" err="1"/>
              <a:t>Speculative</a:t>
            </a:r>
            <a:r>
              <a:rPr lang="pl-PL" sz="2000" b="1" dirty="0"/>
              <a:t> </a:t>
            </a:r>
            <a:r>
              <a:rPr lang="pl-PL" sz="2000" b="1" dirty="0" err="1"/>
              <a:t>Experimentation</a:t>
            </a:r>
            <a:endParaRPr lang="pl-PL" sz="2000" b="1" dirty="0"/>
          </a:p>
          <a:p>
            <a:pPr algn="just">
              <a:lnSpc>
                <a:spcPct val="100000"/>
              </a:lnSpc>
            </a:pPr>
            <a:r>
              <a:rPr lang="en-US" sz="2000" dirty="0"/>
              <a:t>Some distortions aim to intensify emotional reactions in the audience. Images may be altered to provoke stronger empathy, shock, or outrage, often in order to mobilize public opinion or attract attention. The ethical problem arises when emotional impact becomes more important than historical accuracy</a:t>
            </a:r>
            <a:endParaRPr lang="pl-PL" sz="2000" dirty="0"/>
          </a:p>
          <a:p>
            <a:pPr algn="just">
              <a:lnSpc>
                <a:spcPct val="100000"/>
              </a:lnSpc>
            </a:pPr>
            <a:endParaRPr lang="pl-PL" dirty="0"/>
          </a:p>
          <a:p>
            <a:pPr marL="457200" indent="-457200" algn="just">
              <a:lnSpc>
                <a:spcPct val="100000"/>
              </a:lnSpc>
              <a:buFont typeface="+mj-lt"/>
              <a:buAutoNum type="arabicPeriod"/>
            </a:pPr>
            <a:endParaRPr lang="pl-PL" dirty="0"/>
          </a:p>
        </p:txBody>
      </p:sp>
      <p:sp>
        <p:nvSpPr>
          <p:cNvPr id="3" name="Symbol zastępczy tekstu 2">
            <a:extLst>
              <a:ext uri="{FF2B5EF4-FFF2-40B4-BE49-F238E27FC236}">
                <a16:creationId xmlns:a16="http://schemas.microsoft.com/office/drawing/2014/main" id="{25D45ACA-C173-8529-00C4-8D6CF5D652DC}"/>
              </a:ext>
            </a:extLst>
          </p:cNvPr>
          <p:cNvSpPr>
            <a:spLocks noGrp="1"/>
          </p:cNvSpPr>
          <p:nvPr>
            <p:ph type="body" sz="quarter" idx="62"/>
          </p:nvPr>
        </p:nvSpPr>
        <p:spPr>
          <a:xfrm>
            <a:off x="0" y="372819"/>
            <a:ext cx="11318268" cy="877058"/>
          </a:xfrm>
        </p:spPr>
        <p:txBody>
          <a:bodyPr/>
          <a:lstStyle/>
          <a:p>
            <a:r>
              <a:rPr lang="en-IE" dirty="0"/>
              <a:t>I</a:t>
            </a:r>
            <a:r>
              <a:rPr lang="pl-PL" dirty="0"/>
              <a:t>ntentions of </a:t>
            </a:r>
            <a:r>
              <a:rPr lang="en-IE" dirty="0"/>
              <a:t>D</a:t>
            </a:r>
            <a:r>
              <a:rPr lang="pl-PL" dirty="0"/>
              <a:t>istortion</a:t>
            </a:r>
          </a:p>
        </p:txBody>
      </p:sp>
    </p:spTree>
    <p:extLst>
      <p:ext uri="{BB962C8B-B14F-4D97-AF65-F5344CB8AC3E}">
        <p14:creationId xmlns:p14="http://schemas.microsoft.com/office/powerpoint/2010/main" val="324825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733BA2-BC92-C2D0-C761-BBED1A26EDFB}"/>
              </a:ext>
            </a:extLst>
          </p:cNvPr>
          <p:cNvSpPr>
            <a:spLocks noGrp="1"/>
          </p:cNvSpPr>
          <p:nvPr>
            <p:ph type="body" sz="quarter" idx="62"/>
          </p:nvPr>
        </p:nvSpPr>
        <p:spPr>
          <a:xfrm>
            <a:off x="-8011" y="578093"/>
            <a:ext cx="11158093" cy="494927"/>
          </a:xfrm>
        </p:spPr>
        <p:txBody>
          <a:bodyPr/>
          <a:lstStyle/>
          <a:p>
            <a:r>
              <a:rPr lang="pl-PL" dirty="0"/>
              <a:t>Bartosz Kwieciński (JU)</a:t>
            </a:r>
            <a:endParaRPr lang="en-US" dirty="0"/>
          </a:p>
        </p:txBody>
      </p:sp>
      <p:grpSp>
        <p:nvGrpSpPr>
          <p:cNvPr id="2" name="Graphic 4">
            <a:extLst>
              <a:ext uri="{FF2B5EF4-FFF2-40B4-BE49-F238E27FC236}">
                <a16:creationId xmlns:a16="http://schemas.microsoft.com/office/drawing/2014/main" id="{73CE3AA2-8D55-EE69-6A02-876ED65CAD9C}"/>
              </a:ext>
            </a:extLst>
          </p:cNvPr>
          <p:cNvGrpSpPr/>
          <p:nvPr/>
        </p:nvGrpSpPr>
        <p:grpSpPr>
          <a:xfrm rot="5972197" flipH="1">
            <a:off x="10230734" y="6544231"/>
            <a:ext cx="1988628" cy="1318666"/>
            <a:chOff x="5072479" y="4905026"/>
            <a:chExt cx="803439" cy="532763"/>
          </a:xfrm>
        </p:grpSpPr>
        <p:sp>
          <p:nvSpPr>
            <p:cNvPr id="3" name="Freeform 2">
              <a:extLst>
                <a:ext uri="{FF2B5EF4-FFF2-40B4-BE49-F238E27FC236}">
                  <a16:creationId xmlns:a16="http://schemas.microsoft.com/office/drawing/2014/main" id="{B7C661EE-9A5D-8455-2A90-842F0CB55D81}"/>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B196BD53-C8B6-BC6B-E50F-8E63DFC157BA}"/>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37DDB13-EA40-F1E4-F2A2-F7470E0389B9}"/>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17EE5B-DC95-92D8-0138-FF7B2389170D}"/>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grpSp>
      <p:sp>
        <p:nvSpPr>
          <p:cNvPr id="9" name="Oval 8">
            <a:extLst>
              <a:ext uri="{FF2B5EF4-FFF2-40B4-BE49-F238E27FC236}">
                <a16:creationId xmlns:a16="http://schemas.microsoft.com/office/drawing/2014/main" id="{CA3E87B6-8A4C-474E-244C-6EEE410ED61A}"/>
              </a:ext>
            </a:extLst>
          </p:cNvPr>
          <p:cNvSpPr/>
          <p:nvPr/>
        </p:nvSpPr>
        <p:spPr>
          <a:xfrm>
            <a:off x="9471971" y="-522323"/>
            <a:ext cx="1044645" cy="1044645"/>
          </a:xfrm>
          <a:prstGeom prst="ellipse">
            <a:avLst/>
          </a:prstGeom>
          <a:solidFill>
            <a:srgbClr val="4DBD98">
              <a:alpha val="759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az 10" descr="Obraz zawierający tekst, zrzut ekranu, plakat, w pomieszczeniu">
            <a:extLst>
              <a:ext uri="{FF2B5EF4-FFF2-40B4-BE49-F238E27FC236}">
                <a16:creationId xmlns:a16="http://schemas.microsoft.com/office/drawing/2014/main" id="{10D68FA1-8DEC-243B-5088-17C962DD726B}"/>
              </a:ext>
            </a:extLst>
          </p:cNvPr>
          <p:cNvPicPr>
            <a:picLocks noChangeAspect="1"/>
          </p:cNvPicPr>
          <p:nvPr/>
        </p:nvPicPr>
        <p:blipFill>
          <a:blip r:embed="rId2"/>
          <a:stretch>
            <a:fillRect/>
          </a:stretch>
        </p:blipFill>
        <p:spPr>
          <a:xfrm>
            <a:off x="0" y="2002971"/>
            <a:ext cx="11150082" cy="4752953"/>
          </a:xfrm>
          <a:prstGeom prst="rect">
            <a:avLst/>
          </a:prstGeom>
        </p:spPr>
      </p:pic>
    </p:spTree>
    <p:extLst>
      <p:ext uri="{BB962C8B-B14F-4D97-AF65-F5344CB8AC3E}">
        <p14:creationId xmlns:p14="http://schemas.microsoft.com/office/powerpoint/2010/main" val="409010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DC95C20-BD63-EAB2-93D8-A9E45A35D8EC}"/>
              </a:ext>
            </a:extLst>
          </p:cNvPr>
          <p:cNvSpPr>
            <a:spLocks noGrp="1"/>
          </p:cNvSpPr>
          <p:nvPr>
            <p:ph type="body" sz="quarter" idx="48"/>
          </p:nvPr>
        </p:nvSpPr>
        <p:spPr>
          <a:xfrm>
            <a:off x="391886" y="1729053"/>
            <a:ext cx="11023367" cy="5060725"/>
          </a:xfrm>
        </p:spPr>
        <p:txBody>
          <a:bodyPr/>
          <a:lstStyle/>
          <a:p>
            <a:pPr marL="342900" indent="-342900">
              <a:buFont typeface="Wingdings" panose="05000000000000000000" pitchFamily="2" charset="2"/>
              <a:buChar char="ü"/>
            </a:pPr>
            <a:r>
              <a:rPr lang="en-US" sz="2000" dirty="0"/>
              <a:t>In the digital environment, shocking or dramatic images circulate more widely. Distortions may therefore be produced to increase visibility, engagement, or virality in media and social platforms. The primary motivation is not ideological but the pursuit of attention</a:t>
            </a:r>
            <a:endParaRPr lang="pl-PL" sz="2000" dirty="0"/>
          </a:p>
          <a:p>
            <a:endParaRPr lang="pl-PL" sz="2000" dirty="0"/>
          </a:p>
          <a:p>
            <a:pPr marL="342900" indent="-342900">
              <a:buFont typeface="Wingdings" panose="05000000000000000000" pitchFamily="2" charset="2"/>
              <a:buChar char="ü"/>
            </a:pPr>
            <a:r>
              <a:rPr lang="en-US" sz="2000" dirty="0"/>
              <a:t>Images related to the Holocaust may be manipulated for commercial purposes, such as marketing, entertainment, or visual media production. Here historical material becomes a resource used to generate profit, sometimes at the cost of historical integrity and ethical responsibility</a:t>
            </a:r>
            <a:endParaRPr lang="pl-PL" sz="2000" dirty="0"/>
          </a:p>
          <a:p>
            <a:pPr marL="342900" indent="-342900">
              <a:buFont typeface="Wingdings" panose="05000000000000000000" pitchFamily="2" charset="2"/>
              <a:buChar char="ü"/>
            </a:pPr>
            <a:endParaRPr lang="pl-PL" dirty="0"/>
          </a:p>
          <a:p>
            <a:endParaRPr lang="pl-PL" dirty="0"/>
          </a:p>
          <a:p>
            <a:endParaRPr lang="pl-PL" dirty="0"/>
          </a:p>
        </p:txBody>
      </p:sp>
      <p:sp>
        <p:nvSpPr>
          <p:cNvPr id="3" name="Symbol zastępczy tekstu 2">
            <a:extLst>
              <a:ext uri="{FF2B5EF4-FFF2-40B4-BE49-F238E27FC236}">
                <a16:creationId xmlns:a16="http://schemas.microsoft.com/office/drawing/2014/main" id="{6FF24581-B5AE-DDA8-1B82-D80142ED59BB}"/>
              </a:ext>
            </a:extLst>
          </p:cNvPr>
          <p:cNvSpPr>
            <a:spLocks noGrp="1"/>
          </p:cNvSpPr>
          <p:nvPr>
            <p:ph type="body" sz="quarter" idx="62"/>
          </p:nvPr>
        </p:nvSpPr>
        <p:spPr>
          <a:xfrm>
            <a:off x="0" y="413455"/>
            <a:ext cx="11415253" cy="995467"/>
          </a:xfrm>
        </p:spPr>
        <p:txBody>
          <a:bodyPr/>
          <a:lstStyle/>
          <a:p>
            <a:r>
              <a:rPr lang="pl-PL" dirty="0"/>
              <a:t>Commercial </a:t>
            </a:r>
            <a:r>
              <a:rPr lang="pl-PL" dirty="0" err="1"/>
              <a:t>Exploitation</a:t>
            </a:r>
            <a:r>
              <a:rPr lang="pl-PL" dirty="0"/>
              <a:t>/</a:t>
            </a:r>
            <a:r>
              <a:rPr lang="pl-PL" dirty="0" err="1"/>
              <a:t>Sensationalism</a:t>
            </a:r>
            <a:r>
              <a:rPr lang="pl-PL" dirty="0"/>
              <a:t> and </a:t>
            </a:r>
            <a:r>
              <a:rPr lang="pl-PL" dirty="0" err="1"/>
              <a:t>Attention</a:t>
            </a:r>
            <a:r>
              <a:rPr lang="pl-PL" dirty="0"/>
              <a:t> </a:t>
            </a:r>
            <a:r>
              <a:rPr lang="pl-PL" dirty="0" err="1"/>
              <a:t>Economy</a:t>
            </a:r>
            <a:endParaRPr lang="pl-PL" dirty="0"/>
          </a:p>
        </p:txBody>
      </p:sp>
    </p:spTree>
    <p:extLst>
      <p:ext uri="{BB962C8B-B14F-4D97-AF65-F5344CB8AC3E}">
        <p14:creationId xmlns:p14="http://schemas.microsoft.com/office/powerpoint/2010/main" val="1966687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80F2EAE-2A6D-F3DA-25D8-5FD46D27C24C}"/>
              </a:ext>
            </a:extLst>
          </p:cNvPr>
          <p:cNvSpPr>
            <a:spLocks noGrp="1"/>
          </p:cNvSpPr>
          <p:nvPr>
            <p:ph type="body" sz="quarter" idx="48"/>
          </p:nvPr>
        </p:nvSpPr>
        <p:spPr>
          <a:xfrm>
            <a:off x="418558" y="1305861"/>
            <a:ext cx="11004706" cy="5045378"/>
          </a:xfrm>
        </p:spPr>
        <p:txBody>
          <a:bodyPr/>
          <a:lstStyle/>
          <a:p>
            <a:endParaRPr lang="pl-PL" sz="2000" dirty="0"/>
          </a:p>
          <a:p>
            <a:pPr marL="457200" indent="-457200" algn="just">
              <a:buFont typeface="Wingdings" panose="05000000000000000000" pitchFamily="2" charset="2"/>
              <a:buChar char="§"/>
            </a:pPr>
            <a:r>
              <a:rPr lang="en-US" sz="2000" dirty="0"/>
              <a:t>an international network of spammers creates fake Holocaust images using AI and posts them on social media. The content generates high engagement and revenue through Facebook’s monetization programs.</a:t>
            </a:r>
            <a:endParaRPr lang="pl-PL" sz="2000" dirty="0"/>
          </a:p>
          <a:p>
            <a:pPr algn="just"/>
            <a:endParaRPr lang="en-US" sz="2000" dirty="0"/>
          </a:p>
          <a:p>
            <a:pPr marL="457200" indent="-457200" algn="just">
              <a:buFont typeface="Wingdings" panose="05000000000000000000" pitchFamily="2" charset="2"/>
              <a:buChar char="§"/>
            </a:pPr>
            <a:r>
              <a:rPr lang="en-US" sz="2000" dirty="0"/>
              <a:t>BBC investigations linked many accounts to creators in Pakistan, with similar activity in India, Thailand, Nigeria, and Vietnam.</a:t>
            </a:r>
          </a:p>
          <a:p>
            <a:pPr algn="just"/>
            <a:r>
              <a:rPr lang="en-US" sz="2000" dirty="0"/>
              <a:t>Some pages reached hundreds of millions of views, earning creators thousands of dollars per month.</a:t>
            </a:r>
          </a:p>
          <a:p>
            <a:endParaRPr lang="pl-PL" dirty="0"/>
          </a:p>
        </p:txBody>
      </p:sp>
      <p:sp>
        <p:nvSpPr>
          <p:cNvPr id="3" name="Symbol zastępczy tekstu 2">
            <a:extLst>
              <a:ext uri="{FF2B5EF4-FFF2-40B4-BE49-F238E27FC236}">
                <a16:creationId xmlns:a16="http://schemas.microsoft.com/office/drawing/2014/main" id="{8DDE651D-54F8-4F54-58C7-B97D669A4E85}"/>
              </a:ext>
            </a:extLst>
          </p:cNvPr>
          <p:cNvSpPr>
            <a:spLocks noGrp="1"/>
          </p:cNvSpPr>
          <p:nvPr>
            <p:ph type="body" sz="quarter" idx="62"/>
          </p:nvPr>
        </p:nvSpPr>
        <p:spPr>
          <a:xfrm>
            <a:off x="0" y="410141"/>
            <a:ext cx="11423264" cy="671785"/>
          </a:xfrm>
        </p:spPr>
        <p:txBody>
          <a:bodyPr/>
          <a:lstStyle/>
          <a:p>
            <a:r>
              <a:rPr lang="pl-PL" dirty="0"/>
              <a:t>Case/BBC </a:t>
            </a:r>
            <a:r>
              <a:rPr lang="pl-PL" dirty="0" err="1"/>
              <a:t>Investigation</a:t>
            </a:r>
            <a:endParaRPr lang="pl-PL" dirty="0"/>
          </a:p>
        </p:txBody>
      </p:sp>
    </p:spTree>
    <p:extLst>
      <p:ext uri="{BB962C8B-B14F-4D97-AF65-F5344CB8AC3E}">
        <p14:creationId xmlns:p14="http://schemas.microsoft.com/office/powerpoint/2010/main" val="106435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B27B2E7-A9C8-D296-597A-8CC188293CC3}"/>
              </a:ext>
            </a:extLst>
          </p:cNvPr>
          <p:cNvSpPr>
            <a:spLocks noGrp="1"/>
          </p:cNvSpPr>
          <p:nvPr>
            <p:ph type="body" sz="quarter" idx="48"/>
          </p:nvPr>
        </p:nvSpPr>
        <p:spPr>
          <a:xfrm>
            <a:off x="466532" y="1726162"/>
            <a:ext cx="10948722" cy="4858341"/>
          </a:xfrm>
        </p:spPr>
        <p:txBody>
          <a:bodyPr/>
          <a:lstStyle/>
          <a:p>
            <a:pPr marL="457200" indent="-457200" algn="just">
              <a:buFont typeface="+mj-lt"/>
              <a:buAutoNum type="arabicPeriod"/>
            </a:pPr>
            <a:r>
              <a:rPr lang="en-US" sz="2000" dirty="0"/>
              <a:t>Epistemic – erosion of visual evidence</a:t>
            </a:r>
            <a:endParaRPr lang="pl-PL" sz="2000" dirty="0"/>
          </a:p>
          <a:p>
            <a:pPr marL="457200" indent="-457200" algn="just">
              <a:buFont typeface="+mj-lt"/>
              <a:buAutoNum type="arabicPeriod"/>
            </a:pPr>
            <a:endParaRPr lang="pl-PL" sz="2000" dirty="0"/>
          </a:p>
          <a:p>
            <a:pPr marL="457200" indent="-457200" algn="just">
              <a:buFont typeface="+mj-lt"/>
              <a:buAutoNum type="arabicPeriod"/>
            </a:pPr>
            <a:r>
              <a:rPr lang="en-US" sz="2000" dirty="0"/>
              <a:t>Ethical – trivialization of suffering</a:t>
            </a:r>
            <a:r>
              <a:rPr lang="pl-PL" sz="2000" dirty="0"/>
              <a:t> </a:t>
            </a:r>
          </a:p>
          <a:p>
            <a:pPr marL="457200" indent="-457200" algn="just">
              <a:buFont typeface="+mj-lt"/>
              <a:buAutoNum type="arabicPeriod"/>
            </a:pPr>
            <a:endParaRPr lang="pl-PL" sz="2000" dirty="0"/>
          </a:p>
          <a:p>
            <a:pPr marL="457200" indent="-457200" algn="just">
              <a:buFont typeface="+mj-lt"/>
              <a:buAutoNum type="arabicPeriod"/>
            </a:pPr>
            <a:r>
              <a:rPr lang="en-US" sz="2000" dirty="0"/>
              <a:t>Mnemonic – transformation of collective memory</a:t>
            </a:r>
            <a:endParaRPr lang="pl-PL" sz="2000" dirty="0"/>
          </a:p>
          <a:p>
            <a:pPr marL="457200" indent="-457200" algn="just">
              <a:buFont typeface="+mj-lt"/>
              <a:buAutoNum type="arabicPeriod"/>
            </a:pPr>
            <a:endParaRPr lang="pl-PL" sz="2000" dirty="0"/>
          </a:p>
          <a:p>
            <a:pPr marL="457200" indent="-457200" algn="just">
              <a:buFont typeface="+mj-lt"/>
              <a:buAutoNum type="arabicPeriod"/>
            </a:pPr>
            <a:r>
              <a:rPr lang="en-US" sz="2000" dirty="0"/>
              <a:t>Contextual – distortion of historical meaning</a:t>
            </a:r>
            <a:endParaRPr lang="pl-PL" sz="2000" dirty="0"/>
          </a:p>
          <a:p>
            <a:pPr marL="457200" indent="-457200" algn="just">
              <a:buFont typeface="+mj-lt"/>
              <a:buAutoNum type="arabicPeriod"/>
            </a:pPr>
            <a:endParaRPr lang="pl-PL" sz="2000" dirty="0"/>
          </a:p>
          <a:p>
            <a:pPr marL="457200" indent="-457200" algn="just">
              <a:buFont typeface="+mj-lt"/>
              <a:buAutoNum type="arabicPeriod"/>
            </a:pPr>
            <a:r>
              <a:rPr lang="en-US" sz="2000" dirty="0"/>
              <a:t>Political – instrumentalization and denial</a:t>
            </a:r>
            <a:endParaRPr lang="pl-PL" sz="2000" dirty="0"/>
          </a:p>
        </p:txBody>
      </p:sp>
      <p:sp>
        <p:nvSpPr>
          <p:cNvPr id="3" name="Symbol zastępczy tekstu 2">
            <a:extLst>
              <a:ext uri="{FF2B5EF4-FFF2-40B4-BE49-F238E27FC236}">
                <a16:creationId xmlns:a16="http://schemas.microsoft.com/office/drawing/2014/main" id="{DF4EC78D-1F53-DC9A-870E-E00E2361BF8B}"/>
              </a:ext>
            </a:extLst>
          </p:cNvPr>
          <p:cNvSpPr>
            <a:spLocks noGrp="1"/>
          </p:cNvSpPr>
          <p:nvPr>
            <p:ph type="body" sz="quarter" idx="62"/>
          </p:nvPr>
        </p:nvSpPr>
        <p:spPr>
          <a:xfrm>
            <a:off x="0" y="391480"/>
            <a:ext cx="11423264" cy="1008112"/>
          </a:xfrm>
        </p:spPr>
        <p:txBody>
          <a:bodyPr/>
          <a:lstStyle/>
          <a:p>
            <a:r>
              <a:rPr lang="en-US" dirty="0"/>
              <a:t>Five Key Risks of AI-Generated or Manipulated Holocaust Imagery</a:t>
            </a:r>
            <a:endParaRPr lang="pl-PL" dirty="0"/>
          </a:p>
        </p:txBody>
      </p:sp>
    </p:spTree>
    <p:extLst>
      <p:ext uri="{BB962C8B-B14F-4D97-AF65-F5344CB8AC3E}">
        <p14:creationId xmlns:p14="http://schemas.microsoft.com/office/powerpoint/2010/main" val="338913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9C860D5-E70B-3EC7-D188-504560A51994}"/>
              </a:ext>
            </a:extLst>
          </p:cNvPr>
          <p:cNvSpPr>
            <a:spLocks noGrp="1"/>
          </p:cNvSpPr>
          <p:nvPr>
            <p:ph type="body" sz="quarter" idx="48"/>
          </p:nvPr>
        </p:nvSpPr>
        <p:spPr>
          <a:xfrm>
            <a:off x="174172" y="1034144"/>
            <a:ext cx="11364685" cy="5823856"/>
          </a:xfrm>
        </p:spPr>
        <p:txBody>
          <a:bodyPr/>
          <a:lstStyle/>
          <a:p>
            <a:pPr algn="just">
              <a:lnSpc>
                <a:spcPct val="100000"/>
              </a:lnSpc>
            </a:pPr>
            <a:endParaRPr lang="pl-PL" dirty="0"/>
          </a:p>
          <a:p>
            <a:endParaRPr lang="pl-PL" dirty="0"/>
          </a:p>
          <a:p>
            <a:endParaRPr lang="pl-PL" dirty="0"/>
          </a:p>
          <a:p>
            <a:endParaRPr lang="pl-PL" dirty="0"/>
          </a:p>
        </p:txBody>
      </p:sp>
      <p:sp>
        <p:nvSpPr>
          <p:cNvPr id="3" name="Symbol zastępczy tekstu 2">
            <a:extLst>
              <a:ext uri="{FF2B5EF4-FFF2-40B4-BE49-F238E27FC236}">
                <a16:creationId xmlns:a16="http://schemas.microsoft.com/office/drawing/2014/main" id="{81C94864-AFCE-BC7C-80F2-E5C2F805344A}"/>
              </a:ext>
            </a:extLst>
          </p:cNvPr>
          <p:cNvSpPr>
            <a:spLocks noGrp="1"/>
          </p:cNvSpPr>
          <p:nvPr>
            <p:ph type="body" sz="quarter" idx="62"/>
          </p:nvPr>
        </p:nvSpPr>
        <p:spPr>
          <a:xfrm>
            <a:off x="-1" y="279710"/>
            <a:ext cx="12017829" cy="754434"/>
          </a:xfrm>
        </p:spPr>
        <p:txBody>
          <a:bodyPr/>
          <a:lstStyle/>
          <a:p>
            <a:r>
              <a:rPr lang="pl-PL" dirty="0" err="1"/>
              <a:t>Possible</a:t>
            </a:r>
            <a:r>
              <a:rPr lang="pl-PL" dirty="0"/>
              <a:t> </a:t>
            </a:r>
            <a:r>
              <a:rPr lang="pl-PL" dirty="0" err="1"/>
              <a:t>Countermeasures</a:t>
            </a:r>
            <a:endParaRPr lang="pl-PL" dirty="0"/>
          </a:p>
        </p:txBody>
      </p:sp>
      <p:sp>
        <p:nvSpPr>
          <p:cNvPr id="5" name="pole tekstowe 4">
            <a:extLst>
              <a:ext uri="{FF2B5EF4-FFF2-40B4-BE49-F238E27FC236}">
                <a16:creationId xmlns:a16="http://schemas.microsoft.com/office/drawing/2014/main" id="{4FF7D69A-E118-3ED3-F07A-CBB2EE72A59C}"/>
              </a:ext>
            </a:extLst>
          </p:cNvPr>
          <p:cNvSpPr txBox="1"/>
          <p:nvPr/>
        </p:nvSpPr>
        <p:spPr>
          <a:xfrm>
            <a:off x="438539" y="1416699"/>
            <a:ext cx="10898155" cy="2862322"/>
          </a:xfrm>
          <a:prstGeom prst="rect">
            <a:avLst/>
          </a:prstGeom>
          <a:noFill/>
        </p:spPr>
        <p:txBody>
          <a:bodyPr wrap="square">
            <a:spAutoFit/>
          </a:bodyPr>
          <a:lstStyle/>
          <a:p>
            <a:pPr marL="457200" indent="-45720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Archival Verification – systematic verification of images using trusted archives and historical sources.</a:t>
            </a:r>
            <a:endParaRPr lang="pl-PL" sz="20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Clear Labeling – explicit labeling of AI-generated or manipulated images.</a:t>
            </a:r>
            <a:endParaRPr lang="pl-PL" sz="20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Context Preservation – maintaining accurate captions, dates, locations, and historical explanations.</a:t>
            </a:r>
            <a:endParaRPr lang="pl-PL" sz="20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Digital Literacy – educating audiences to recognize manipulation and synthetic imagery.</a:t>
            </a:r>
            <a:endParaRPr lang="pl-PL" sz="20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Ethical Guidelines – establishing standards for the use of Holocaust imagery in research, media, and education.</a:t>
            </a:r>
            <a:endParaRPr lang="pl-PL" sz="2000" dirty="0">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Institutional Responsibility – active involvement of museums, archives, and research institutions in monitoring and correcting distortions.</a:t>
            </a:r>
            <a:endParaRPr lang="pl-PL"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218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10239EE-90D3-53F4-8323-58F7BF96514E}"/>
              </a:ext>
            </a:extLst>
          </p:cNvPr>
          <p:cNvSpPr>
            <a:spLocks noGrp="1"/>
          </p:cNvSpPr>
          <p:nvPr>
            <p:ph type="body" sz="quarter" idx="48"/>
          </p:nvPr>
        </p:nvSpPr>
        <p:spPr/>
        <p:txBody>
          <a:bodyPr/>
          <a:lstStyle/>
          <a:p>
            <a:pPr algn="just">
              <a:lnSpc>
                <a:spcPct val="150000"/>
              </a:lnSpc>
            </a:pPr>
            <a:endParaRPr lang="pl-PL" dirty="0"/>
          </a:p>
          <a:p>
            <a:endParaRPr lang="pl-PL" dirty="0"/>
          </a:p>
          <a:p>
            <a:endParaRPr lang="pl-PL" dirty="0"/>
          </a:p>
        </p:txBody>
      </p:sp>
      <p:sp>
        <p:nvSpPr>
          <p:cNvPr id="3" name="Symbol zastępczy tekstu 2">
            <a:extLst>
              <a:ext uri="{FF2B5EF4-FFF2-40B4-BE49-F238E27FC236}">
                <a16:creationId xmlns:a16="http://schemas.microsoft.com/office/drawing/2014/main" id="{ABC57EA2-7894-8D09-A53B-100AD20DF02C}"/>
              </a:ext>
            </a:extLst>
          </p:cNvPr>
          <p:cNvSpPr>
            <a:spLocks noGrp="1"/>
          </p:cNvSpPr>
          <p:nvPr>
            <p:ph type="body" sz="quarter" idx="62"/>
          </p:nvPr>
        </p:nvSpPr>
        <p:spPr>
          <a:xfrm>
            <a:off x="0" y="363445"/>
            <a:ext cx="11633954" cy="671785"/>
          </a:xfrm>
        </p:spPr>
        <p:txBody>
          <a:bodyPr/>
          <a:lstStyle/>
          <a:p>
            <a:r>
              <a:rPr lang="pl-PL" dirty="0" err="1"/>
              <a:t>Concluding</a:t>
            </a:r>
            <a:r>
              <a:rPr lang="pl-PL" dirty="0"/>
              <a:t> </a:t>
            </a:r>
            <a:r>
              <a:rPr lang="pl-PL" dirty="0" err="1"/>
              <a:t>Reflection</a:t>
            </a:r>
            <a:endParaRPr lang="pl-PL" dirty="0"/>
          </a:p>
        </p:txBody>
      </p:sp>
      <p:sp>
        <p:nvSpPr>
          <p:cNvPr id="5" name="pole tekstowe 4">
            <a:extLst>
              <a:ext uri="{FF2B5EF4-FFF2-40B4-BE49-F238E27FC236}">
                <a16:creationId xmlns:a16="http://schemas.microsoft.com/office/drawing/2014/main" id="{4EA5D7C6-440F-08C1-0DC8-55F7C328D145}"/>
              </a:ext>
            </a:extLst>
          </p:cNvPr>
          <p:cNvSpPr txBox="1"/>
          <p:nvPr/>
        </p:nvSpPr>
        <p:spPr>
          <a:xfrm>
            <a:off x="401216" y="1380505"/>
            <a:ext cx="11014037" cy="4370427"/>
          </a:xfrm>
          <a:prstGeom prst="rect">
            <a:avLst/>
          </a:prstGeom>
          <a:noFill/>
        </p:spPr>
        <p:txBody>
          <a:bodyPr wrap="square">
            <a:spAutoFit/>
          </a:bodyPr>
          <a:lstStyle/>
          <a:p>
            <a:pPr marL="285750" indent="-28575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Holocaust has always been exposed to denial, distortion, and ideological exploitation.</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Photographs that once served as historical evidence have repeatedly been manipulated or misused.</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Today, generative technologies introduce a new scale of visual fabrication.</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Synthetic images can spread through digital networks with the speed of a virus.</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r>
              <a:rPr lang="en-US" sz="2000" b="1" dirty="0">
                <a:latin typeface="Calibri" panose="020F0502020204030204" pitchFamily="34" charset="0"/>
                <a:ea typeface="Calibri" panose="020F0502020204030204" pitchFamily="34" charset="0"/>
                <a:cs typeface="Calibri" panose="020F0502020204030204" pitchFamily="34" charset="0"/>
              </a:rPr>
              <a:t>If the boundary between documentation and fabrication collapses, collective memory risks turning into fantasy, confabulation, and a warning that gradually loses its meaning. The danger lies not only in false images, but in the overwhelming proliferation of images that may gradually erode the authority of authentic testimony</a:t>
            </a:r>
            <a:r>
              <a:rPr lang="pl-PL" sz="2000" b="1" dirty="0">
                <a:latin typeface="Calibri" panose="020F0502020204030204" pitchFamily="34" charset="0"/>
                <a:ea typeface="Calibri" panose="020F0502020204030204" pitchFamily="34" charset="0"/>
                <a:cs typeface="Calibri" panose="020F0502020204030204" pitchFamily="34" charset="0"/>
              </a:rPr>
              <a:t>.</a:t>
            </a:r>
          </a:p>
          <a:p>
            <a:endParaRPr lang="en-US" sz="2000" b="1" dirty="0"/>
          </a:p>
          <a:p>
            <a:endParaRPr lang="en-US" dirty="0"/>
          </a:p>
        </p:txBody>
      </p:sp>
    </p:spTree>
    <p:extLst>
      <p:ext uri="{BB962C8B-B14F-4D97-AF65-F5344CB8AC3E}">
        <p14:creationId xmlns:p14="http://schemas.microsoft.com/office/powerpoint/2010/main" val="370724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icture Placeholder 10">
            <a:extLst>
              <a:ext uri="{FF2B5EF4-FFF2-40B4-BE49-F238E27FC236}">
                <a16:creationId xmlns:a16="http://schemas.microsoft.com/office/drawing/2014/main" id="{984E6049-DDBF-6024-E18B-7A085C4E6205}"/>
              </a:ext>
            </a:extLst>
          </p:cNvPr>
          <p:cNvPicPr>
            <a:picLocks noGrp="1" noChangeAspect="1"/>
          </p:cNvPicPr>
          <p:nvPr>
            <p:ph type="pic" sz="quarter" idx="10"/>
          </p:nvPr>
        </p:nvPicPr>
        <p:blipFill rotWithShape="1">
          <a:blip r:embed="rId2"/>
          <a:srcRect l="9505" r="9505"/>
          <a:stretch/>
        </p:blipFill>
        <p:spPr/>
      </p:pic>
      <p:sp>
        <p:nvSpPr>
          <p:cNvPr id="4" name="Text Placeholder 3">
            <a:extLst>
              <a:ext uri="{FF2B5EF4-FFF2-40B4-BE49-F238E27FC236}">
                <a16:creationId xmlns:a16="http://schemas.microsoft.com/office/drawing/2014/main" id="{762C3ACE-FEFE-C4A1-73E7-A06621EAB290}"/>
              </a:ext>
            </a:extLst>
          </p:cNvPr>
          <p:cNvSpPr>
            <a:spLocks noGrp="1"/>
          </p:cNvSpPr>
          <p:nvPr>
            <p:ph type="body" sz="quarter" idx="62"/>
          </p:nvPr>
        </p:nvSpPr>
        <p:spPr>
          <a:xfrm>
            <a:off x="497744" y="3701390"/>
            <a:ext cx="2197272" cy="671785"/>
          </a:xfrm>
        </p:spPr>
        <p:txBody>
          <a:bodyPr/>
          <a:lstStyle/>
          <a:p>
            <a:r>
              <a:rPr lang="en-US" dirty="0"/>
              <a:t>THANK</a:t>
            </a:r>
          </a:p>
        </p:txBody>
      </p:sp>
      <p:sp>
        <p:nvSpPr>
          <p:cNvPr id="5" name="Text Placeholder 4">
            <a:extLst>
              <a:ext uri="{FF2B5EF4-FFF2-40B4-BE49-F238E27FC236}">
                <a16:creationId xmlns:a16="http://schemas.microsoft.com/office/drawing/2014/main" id="{BD546FF4-8F35-7682-56FB-F00558D312AB}"/>
              </a:ext>
            </a:extLst>
          </p:cNvPr>
          <p:cNvSpPr>
            <a:spLocks noGrp="1"/>
          </p:cNvSpPr>
          <p:nvPr>
            <p:ph type="body" sz="quarter" idx="63"/>
          </p:nvPr>
        </p:nvSpPr>
        <p:spPr/>
        <p:txBody>
          <a:bodyPr/>
          <a:lstStyle/>
          <a:p>
            <a:r>
              <a:rPr lang="en-US" dirty="0"/>
              <a:t>YOU</a:t>
            </a:r>
          </a:p>
        </p:txBody>
      </p:sp>
      <p:grpSp>
        <p:nvGrpSpPr>
          <p:cNvPr id="6" name="Graphic 3">
            <a:extLst>
              <a:ext uri="{FF2B5EF4-FFF2-40B4-BE49-F238E27FC236}">
                <a16:creationId xmlns:a16="http://schemas.microsoft.com/office/drawing/2014/main" id="{E5185A13-38B6-AF13-E1BD-C87318CFDFAA}"/>
              </a:ext>
            </a:extLst>
          </p:cNvPr>
          <p:cNvGrpSpPr/>
          <p:nvPr/>
        </p:nvGrpSpPr>
        <p:grpSpPr>
          <a:xfrm>
            <a:off x="9610040" y="4855780"/>
            <a:ext cx="538875" cy="538875"/>
            <a:chOff x="1950027" y="2499889"/>
            <a:chExt cx="850463" cy="850463"/>
          </a:xfrm>
        </p:grpSpPr>
        <p:sp>
          <p:nvSpPr>
            <p:cNvPr id="7" name="Freeform 6">
              <a:extLst>
                <a:ext uri="{FF2B5EF4-FFF2-40B4-BE49-F238E27FC236}">
                  <a16:creationId xmlns:a16="http://schemas.microsoft.com/office/drawing/2014/main" id="{2A370970-52A2-1C9C-92DE-69A3A4E47963}"/>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F487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9" name="Graphic 3">
              <a:extLst>
                <a:ext uri="{FF2B5EF4-FFF2-40B4-BE49-F238E27FC236}">
                  <a16:creationId xmlns:a16="http://schemas.microsoft.com/office/drawing/2014/main" id="{9A5F0012-91F8-9427-0EB8-5BEAB95F5F1D}"/>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B077D306-852E-C501-7956-27A0694C5DFA}"/>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5987EF4E-CD8F-0AAD-A1A1-3A1B95A57C51}"/>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20FFBA51-D6FE-0D24-B751-14E3CFE56A2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oup 29">
            <a:extLst>
              <a:ext uri="{FF2B5EF4-FFF2-40B4-BE49-F238E27FC236}">
                <a16:creationId xmlns:a16="http://schemas.microsoft.com/office/drawing/2014/main" id="{8839CFFE-9271-8ECA-121C-882FA5A2D954}"/>
              </a:ext>
            </a:extLst>
          </p:cNvPr>
          <p:cNvGrpSpPr/>
          <p:nvPr/>
        </p:nvGrpSpPr>
        <p:grpSpPr>
          <a:xfrm>
            <a:off x="8946609" y="4855780"/>
            <a:ext cx="538875" cy="538875"/>
            <a:chOff x="3094393" y="4759137"/>
            <a:chExt cx="1074283" cy="1074283"/>
          </a:xfrm>
        </p:grpSpPr>
        <p:sp>
          <p:nvSpPr>
            <p:cNvPr id="31" name="Freeform 30">
              <a:extLst>
                <a:ext uri="{FF2B5EF4-FFF2-40B4-BE49-F238E27FC236}">
                  <a16:creationId xmlns:a16="http://schemas.microsoft.com/office/drawing/2014/main" id="{83AF272B-00BA-1C90-4313-560AA77B081A}"/>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F487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2BF2FED3-0DA7-1533-7D9E-2154103F6FDC}"/>
                </a:ext>
              </a:extLst>
            </p:cNvPr>
            <p:cNvGrpSpPr/>
            <p:nvPr/>
          </p:nvGrpSpPr>
          <p:grpSpPr>
            <a:xfrm>
              <a:off x="3303016" y="4946695"/>
              <a:ext cx="685139" cy="655838"/>
              <a:chOff x="3303016" y="4946695"/>
              <a:chExt cx="685139" cy="655838"/>
            </a:xfrm>
          </p:grpSpPr>
          <p:sp>
            <p:nvSpPr>
              <p:cNvPr id="33" name="Freeform 32">
                <a:extLst>
                  <a:ext uri="{FF2B5EF4-FFF2-40B4-BE49-F238E27FC236}">
                    <a16:creationId xmlns:a16="http://schemas.microsoft.com/office/drawing/2014/main" id="{2EB6428C-85D3-D431-D591-95ABD7D15F5E}"/>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CBE6E2A-3A38-44EC-A0CB-7F2C983A154F}"/>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A807869-5A06-4B59-7D34-D66EC992A55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
        <p:nvSpPr>
          <p:cNvPr id="122" name="Oval 121">
            <a:extLst>
              <a:ext uri="{FF2B5EF4-FFF2-40B4-BE49-F238E27FC236}">
                <a16:creationId xmlns:a16="http://schemas.microsoft.com/office/drawing/2014/main" id="{496C340A-7434-3131-E227-D29A19D83E0B}"/>
              </a:ext>
            </a:extLst>
          </p:cNvPr>
          <p:cNvSpPr/>
          <p:nvPr/>
        </p:nvSpPr>
        <p:spPr>
          <a:xfrm>
            <a:off x="409903" y="667758"/>
            <a:ext cx="895932" cy="895932"/>
          </a:xfrm>
          <a:prstGeom prst="ellipse">
            <a:avLst/>
          </a:prstGeom>
          <a:solidFill>
            <a:srgbClr val="198AB1">
              <a:alpha val="798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aphic 4">
            <a:extLst>
              <a:ext uri="{FF2B5EF4-FFF2-40B4-BE49-F238E27FC236}">
                <a16:creationId xmlns:a16="http://schemas.microsoft.com/office/drawing/2014/main" id="{88D7DAA4-CDA4-CC80-8E11-A620CF6524EF}"/>
              </a:ext>
            </a:extLst>
          </p:cNvPr>
          <p:cNvGrpSpPr/>
          <p:nvPr/>
        </p:nvGrpSpPr>
        <p:grpSpPr>
          <a:xfrm>
            <a:off x="10871194" y="3484181"/>
            <a:ext cx="2641612" cy="2639151"/>
            <a:chOff x="1782854" y="3591929"/>
            <a:chExt cx="742307" cy="741615"/>
          </a:xfrm>
          <a:solidFill>
            <a:srgbClr val="FFD168">
              <a:alpha val="62000"/>
            </a:srgbClr>
          </a:solidFill>
        </p:grpSpPr>
        <p:sp>
          <p:nvSpPr>
            <p:cNvPr id="130" name="Freeform 129">
              <a:extLst>
                <a:ext uri="{FF2B5EF4-FFF2-40B4-BE49-F238E27FC236}">
                  <a16:creationId xmlns:a16="http://schemas.microsoft.com/office/drawing/2014/main" id="{D58806B7-3E28-BAE0-50F2-9CE51A8ED59A}"/>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FD1AE46-7182-6DCB-2F3C-45B2314D9F1E}"/>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6CFECE8-16DE-FF31-CC14-BE2543BEDC1F}"/>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B086ACB-DCE7-1193-E837-AC6F34314AD3}"/>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C1C38A5-1A9F-C677-81CA-C68341A427DA}"/>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B9AE86B5-034F-F0B5-3310-D07944B9C448}"/>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9AA1E50A-29FF-59F9-7CE8-DBFA61277E0C}"/>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9DDC8E4-5C2B-5D0D-19CF-68844D45D98C}"/>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4CD5DD1-390E-6EDC-6B54-C7BBBC77487E}"/>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7DA3DBD-BFB3-7BFF-ABEE-D0B867B7B6DF}"/>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36626A3-D459-434B-B3A1-E640B01A3318}"/>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A6D6C974-695C-0461-1A56-E3866F6A3663}"/>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BBE69F3-BB8F-BA99-447B-EF941E587AA8}"/>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55CEF1E1-B741-7EDB-19F7-0300E91B13D7}"/>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411C269-101A-492D-6B42-B3AB19F68681}"/>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C0C1071-E2A7-B880-305E-5EEF6E4C240B}"/>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70289766-FAF8-18C9-0FAC-E7A7FC26EF9B}"/>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0129B7E7-8916-3EF1-DAE8-05823E5FBB76}"/>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104086D8-E052-CE4F-AE33-FA63ECC902CF}"/>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0D01AA34-DB83-12F3-7B7B-08CA705325D9}"/>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EAAA97CE-047D-7F2C-88B1-C95ADBA79F23}"/>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83F6B771-EB80-C38B-2922-699919DAAAC2}"/>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FDD1B28C-EA43-FF0A-9411-D705E356EC55}"/>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78BB153-0DE0-39F4-041B-544BDD2E4F76}"/>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Tree>
    <p:extLst>
      <p:ext uri="{BB962C8B-B14F-4D97-AF65-F5344CB8AC3E}">
        <p14:creationId xmlns:p14="http://schemas.microsoft.com/office/powerpoint/2010/main" val="429139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58255C7-437E-9A22-BE93-FE855E6530CB}"/>
              </a:ext>
            </a:extLst>
          </p:cNvPr>
          <p:cNvSpPr>
            <a:spLocks noGrp="1"/>
          </p:cNvSpPr>
          <p:nvPr>
            <p:ph type="body" sz="quarter" idx="48"/>
          </p:nvPr>
        </p:nvSpPr>
        <p:spPr>
          <a:xfrm>
            <a:off x="544286" y="1296530"/>
            <a:ext cx="11103428" cy="5045378"/>
          </a:xfrm>
        </p:spPr>
        <p:txBody>
          <a:bodyPr/>
          <a:lstStyle/>
          <a:p>
            <a:r>
              <a:rPr lang="en-US" sz="2000" i="1" dirty="0"/>
              <a:t>Creating fake, AI-generated images of Auschwitz and other camps is a dangerous act of distortion. Social platforms - especially Facebook - are directly responsible for enabling and amplifying their spread. This matters because such content does not merely falsify history; it actively harasses the memory of the victims.</a:t>
            </a:r>
          </a:p>
          <a:p>
            <a:endParaRPr lang="en-US" sz="2000" i="1" dirty="0"/>
          </a:p>
          <a:p>
            <a:r>
              <a:rPr lang="en-US" sz="2000" i="1" dirty="0"/>
              <a:t>Photography has always carried an implicit social contract: when we look at a photograph, we trust that a photographer stood in a real place, at a real moment, and preserved a fragment of reality. This trust is foundational to historical documentation. Camp photographs from Auschwitz are not illustrations; they are evidence</a:t>
            </a:r>
            <a:r>
              <a:rPr lang="pl-PL" sz="2000" i="1" dirty="0"/>
              <a:t>…</a:t>
            </a:r>
          </a:p>
          <a:p>
            <a:endParaRPr lang="pl-PL" sz="2000" i="1" dirty="0"/>
          </a:p>
          <a:p>
            <a:r>
              <a:rPr lang="pl-PL" sz="2000" i="1" dirty="0"/>
              <a:t>MEMORIAL AND MUSEUM</a:t>
            </a:r>
          </a:p>
          <a:p>
            <a:r>
              <a:rPr lang="pl-PL" sz="2000" i="1" dirty="0"/>
              <a:t>AUSCHWITZ-BIRKENAU</a:t>
            </a:r>
          </a:p>
          <a:p>
            <a:r>
              <a:rPr lang="pl-PL" sz="2000" i="1" dirty="0"/>
              <a:t>FORMER GERMAN NAZI</a:t>
            </a:r>
          </a:p>
          <a:p>
            <a:r>
              <a:rPr lang="pl-PL" sz="2000" i="1" dirty="0"/>
              <a:t>CONCENTRATION AND EXTERMINATION CAMP</a:t>
            </a:r>
          </a:p>
          <a:p>
            <a:endParaRPr lang="pl-PL" i="1" dirty="0"/>
          </a:p>
          <a:p>
            <a:endParaRPr lang="en-US" i="1" dirty="0"/>
          </a:p>
          <a:p>
            <a:endParaRPr lang="pl-PL" dirty="0"/>
          </a:p>
        </p:txBody>
      </p:sp>
      <p:sp>
        <p:nvSpPr>
          <p:cNvPr id="3" name="Symbol zastępczy tekstu 2">
            <a:extLst>
              <a:ext uri="{FF2B5EF4-FFF2-40B4-BE49-F238E27FC236}">
                <a16:creationId xmlns:a16="http://schemas.microsoft.com/office/drawing/2014/main" id="{5E85E83F-0701-4392-2BA3-80F92D8B01D4}"/>
              </a:ext>
            </a:extLst>
          </p:cNvPr>
          <p:cNvSpPr>
            <a:spLocks noGrp="1"/>
          </p:cNvSpPr>
          <p:nvPr>
            <p:ph type="body" sz="quarter" idx="62"/>
          </p:nvPr>
        </p:nvSpPr>
        <p:spPr>
          <a:xfrm>
            <a:off x="0" y="291751"/>
            <a:ext cx="3824231" cy="671785"/>
          </a:xfrm>
        </p:spPr>
        <p:txBody>
          <a:bodyPr/>
          <a:lstStyle/>
          <a:p>
            <a:r>
              <a:rPr lang="en-IE" dirty="0"/>
              <a:t>Remember</a:t>
            </a:r>
            <a:endParaRPr lang="pl-PL" dirty="0"/>
          </a:p>
        </p:txBody>
      </p:sp>
    </p:spTree>
    <p:extLst>
      <p:ext uri="{BB962C8B-B14F-4D97-AF65-F5344CB8AC3E}">
        <p14:creationId xmlns:p14="http://schemas.microsoft.com/office/powerpoint/2010/main" val="236730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8D7E107-872C-169A-4B3D-13502D53BA7A}"/>
              </a:ext>
            </a:extLst>
          </p:cNvPr>
          <p:cNvSpPr>
            <a:spLocks noGrp="1"/>
          </p:cNvSpPr>
          <p:nvPr>
            <p:ph type="body" sz="quarter" idx="48"/>
          </p:nvPr>
        </p:nvSpPr>
        <p:spPr>
          <a:xfrm>
            <a:off x="144625" y="690254"/>
            <a:ext cx="4865914" cy="5477492"/>
          </a:xfrm>
        </p:spPr>
        <p:txBody>
          <a:bodyPr/>
          <a:lstStyle/>
          <a:p>
            <a:endParaRPr lang="pl-PL" sz="1600" dirty="0"/>
          </a:p>
          <a:p>
            <a:pPr marL="342900" indent="-342900" algn="just">
              <a:buFont typeface="Arial" panose="020B0604020202020204" pitchFamily="34" charset="0"/>
              <a:buChar char="•"/>
            </a:pPr>
            <a:endParaRPr lang="pl-PL" sz="1600" dirty="0"/>
          </a:p>
          <a:p>
            <a:pPr marL="342900" indent="-342900" algn="just">
              <a:buFont typeface="Arial" panose="020B0604020202020204" pitchFamily="34" charset="0"/>
              <a:buChar char="•"/>
            </a:pPr>
            <a:r>
              <a:rPr lang="en-US" sz="2000" dirty="0"/>
              <a:t>Perpetrator’s Perspective – many photographs were taken by perpetrators (SS, German soldiers).</a:t>
            </a:r>
            <a:endParaRPr lang="pl-PL" sz="2000" dirty="0"/>
          </a:p>
          <a:p>
            <a:pPr marL="342900" indent="-342900" algn="just">
              <a:buFont typeface="Arial" panose="020B0604020202020204" pitchFamily="34" charset="0"/>
              <a:buChar char="•"/>
            </a:pPr>
            <a:r>
              <a:rPr lang="en-US" sz="2000" dirty="0"/>
              <a:t>Historical Evidence – photographs function as documentary proof of events and places.</a:t>
            </a:r>
            <a:endParaRPr lang="pl-PL" sz="2000" dirty="0"/>
          </a:p>
          <a:p>
            <a:pPr marL="342900" indent="-342900" algn="just">
              <a:buFont typeface="Arial" panose="020B0604020202020204" pitchFamily="34" charset="0"/>
              <a:buChar char="•"/>
            </a:pPr>
            <a:r>
              <a:rPr lang="en-US" sz="2000" dirty="0"/>
              <a:t>Visual Testimony – images bear witness to violence and suffering.</a:t>
            </a:r>
            <a:endParaRPr lang="pl-PL" sz="2000" dirty="0"/>
          </a:p>
          <a:p>
            <a:pPr marL="342900" indent="-342900" algn="just">
              <a:buFont typeface="Arial" panose="020B0604020202020204" pitchFamily="34" charset="0"/>
              <a:buChar char="•"/>
            </a:pPr>
            <a:r>
              <a:rPr lang="en-US" sz="2000" dirty="0"/>
              <a:t>Violence of the Camera – as Susan Sontag noted, photographing can resemble an act of aggression.</a:t>
            </a:r>
            <a:endParaRPr lang="pl-PL" sz="2000" dirty="0"/>
          </a:p>
          <a:p>
            <a:pPr marL="342900" indent="-342900" algn="just">
              <a:buFont typeface="Arial" panose="020B0604020202020204" pitchFamily="34" charset="0"/>
              <a:buChar char="•"/>
            </a:pPr>
            <a:r>
              <a:rPr lang="en-US" sz="2000" dirty="0"/>
              <a:t>Rare Victim Image</a:t>
            </a:r>
            <a:r>
              <a:rPr lang="pl-PL" sz="2000" dirty="0"/>
              <a:t>s </a:t>
            </a:r>
            <a:r>
              <a:rPr lang="en-US" sz="2000" dirty="0"/>
              <a:t> – clandestine photographs taken by Sonderkommando in Auschwitz II-Birkenau</a:t>
            </a:r>
            <a:r>
              <a:rPr lang="pl-PL" sz="2000" dirty="0"/>
              <a:t> (</a:t>
            </a:r>
            <a:r>
              <a:rPr lang="pl-PL" sz="2000" dirty="0" err="1"/>
              <a:t>eg</a:t>
            </a:r>
            <a:r>
              <a:rPr lang="pl-PL" sz="2000" dirty="0"/>
              <a:t>.)</a:t>
            </a:r>
            <a:r>
              <a:rPr lang="en-US" sz="2000" dirty="0"/>
              <a:t>.</a:t>
            </a:r>
            <a:endParaRPr lang="pl-PL" sz="2000" dirty="0"/>
          </a:p>
          <a:p>
            <a:pPr marL="342900" indent="-342900" algn="just">
              <a:buFont typeface="Arial" panose="020B0604020202020204" pitchFamily="34" charset="0"/>
              <a:buChar char="•"/>
            </a:pPr>
            <a:r>
              <a:rPr lang="en-US" sz="2000" dirty="0"/>
              <a:t>Fragmentary Archive – the visual record of the Holocaust is limited and incomplete.</a:t>
            </a:r>
            <a:endParaRPr lang="pl-PL" sz="2000" dirty="0"/>
          </a:p>
        </p:txBody>
      </p:sp>
      <p:sp>
        <p:nvSpPr>
          <p:cNvPr id="3" name="Symbol zastępczy tekstu 2">
            <a:extLst>
              <a:ext uri="{FF2B5EF4-FFF2-40B4-BE49-F238E27FC236}">
                <a16:creationId xmlns:a16="http://schemas.microsoft.com/office/drawing/2014/main" id="{375F125A-F011-360A-2911-5EE4516952E9}"/>
              </a:ext>
            </a:extLst>
          </p:cNvPr>
          <p:cNvSpPr>
            <a:spLocks noGrp="1"/>
          </p:cNvSpPr>
          <p:nvPr>
            <p:ph type="body" sz="quarter" idx="62"/>
          </p:nvPr>
        </p:nvSpPr>
        <p:spPr>
          <a:xfrm>
            <a:off x="1" y="298581"/>
            <a:ext cx="11423264" cy="1119248"/>
          </a:xfrm>
        </p:spPr>
        <p:txBody>
          <a:bodyPr/>
          <a:lstStyle/>
          <a:p>
            <a:r>
              <a:rPr lang="en-US" dirty="0"/>
              <a:t>Holocaust Photography as an Ethical Challenge</a:t>
            </a:r>
            <a:r>
              <a:rPr lang="pl-PL" dirty="0"/>
              <a:t>/</a:t>
            </a:r>
            <a:r>
              <a:rPr lang="en-US" dirty="0"/>
              <a:t>The Uniqueness of Holocaust Photography</a:t>
            </a:r>
            <a:endParaRPr lang="pl-PL" dirty="0"/>
          </a:p>
        </p:txBody>
      </p:sp>
      <p:pic>
        <p:nvPicPr>
          <p:cNvPr id="7" name="Obraz 6" descr="Obraz zawierający na wolnym powietrzu, Czarno-biała fotografia, drzewo, czarne i białe">
            <a:extLst>
              <a:ext uri="{FF2B5EF4-FFF2-40B4-BE49-F238E27FC236}">
                <a16:creationId xmlns:a16="http://schemas.microsoft.com/office/drawing/2014/main" id="{AA0809F1-9D67-A5BE-F624-44858655CFF9}"/>
              </a:ext>
            </a:extLst>
          </p:cNvPr>
          <p:cNvPicPr>
            <a:picLocks noChangeAspect="1"/>
          </p:cNvPicPr>
          <p:nvPr/>
        </p:nvPicPr>
        <p:blipFill>
          <a:blip r:embed="rId2"/>
          <a:stretch>
            <a:fillRect/>
          </a:stretch>
        </p:blipFill>
        <p:spPr>
          <a:xfrm>
            <a:off x="5215812" y="1562956"/>
            <a:ext cx="6207453" cy="4803655"/>
          </a:xfrm>
          <a:prstGeom prst="rect">
            <a:avLst/>
          </a:prstGeom>
        </p:spPr>
      </p:pic>
    </p:spTree>
    <p:extLst>
      <p:ext uri="{BB962C8B-B14F-4D97-AF65-F5344CB8AC3E}">
        <p14:creationId xmlns:p14="http://schemas.microsoft.com/office/powerpoint/2010/main" val="34249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0AFE6AB-C59C-D550-ED63-8FFCE377CE7F}"/>
              </a:ext>
            </a:extLst>
          </p:cNvPr>
          <p:cNvSpPr>
            <a:spLocks noGrp="1"/>
          </p:cNvSpPr>
          <p:nvPr>
            <p:ph type="body" sz="quarter" idx="48"/>
          </p:nvPr>
        </p:nvSpPr>
        <p:spPr>
          <a:xfrm>
            <a:off x="349145" y="1487807"/>
            <a:ext cx="11066108" cy="4947407"/>
          </a:xfrm>
        </p:spPr>
        <p:txBody>
          <a:bodyPr/>
          <a:lstStyle/>
          <a:p>
            <a:pPr marL="342900" indent="-342900" algn="just">
              <a:buFont typeface="Arial" panose="020B0604020202020204" pitchFamily="34" charset="0"/>
              <a:buChar char="•"/>
            </a:pPr>
            <a:r>
              <a:rPr lang="en-US" sz="2000" dirty="0"/>
              <a:t>Aesthetic distortion occurs when documentary photographs of the Holocaust are altered to appear visually attractive or stylistically refined. Processes such as colorization, cinematic lighting, or artistic enhancement may transform images of historical testimony into aesthetically pleasing objects. This risks weakening their documentary and evidentiary character</a:t>
            </a:r>
            <a:endParaRPr lang="pl-PL" sz="2000" dirty="0"/>
          </a:p>
          <a:p>
            <a:pPr marL="342900" indent="-342900" algn="just">
              <a:buFont typeface="Arial" panose="020B0604020202020204" pitchFamily="34" charset="0"/>
              <a:buChar char="•"/>
            </a:pPr>
            <a:endParaRPr lang="pl-PL" sz="2000" dirty="0"/>
          </a:p>
          <a:p>
            <a:pPr marL="342900" indent="-342900" algn="just">
              <a:buFont typeface="Arial" panose="020B0604020202020204" pitchFamily="34" charset="0"/>
              <a:buChar char="•"/>
            </a:pPr>
            <a:r>
              <a:rPr lang="en-US" sz="2000" dirty="0"/>
              <a:t>Emotional amplification refers to the manipulation of images in order to intensify their emotional impact. Visual elements may be exaggerated or added to provoke stronger reactions such as pity, horror, or empathy. While such modifications may increase engagement, they can also distort the historical reality represented in the original photograph.</a:t>
            </a:r>
            <a:endParaRPr lang="pl-PL" sz="2000" dirty="0"/>
          </a:p>
        </p:txBody>
      </p:sp>
      <p:sp>
        <p:nvSpPr>
          <p:cNvPr id="3" name="Symbol zastępczy tekstu 2">
            <a:extLst>
              <a:ext uri="{FF2B5EF4-FFF2-40B4-BE49-F238E27FC236}">
                <a16:creationId xmlns:a16="http://schemas.microsoft.com/office/drawing/2014/main" id="{EC94F317-655C-BC2F-4A8F-79A0729A5B4F}"/>
              </a:ext>
            </a:extLst>
          </p:cNvPr>
          <p:cNvSpPr>
            <a:spLocks noGrp="1"/>
          </p:cNvSpPr>
          <p:nvPr>
            <p:ph type="body" sz="quarter" idx="62"/>
          </p:nvPr>
        </p:nvSpPr>
        <p:spPr>
          <a:xfrm>
            <a:off x="1" y="262979"/>
            <a:ext cx="11415252" cy="968661"/>
          </a:xfrm>
        </p:spPr>
        <p:txBody>
          <a:bodyPr/>
          <a:lstStyle/>
          <a:p>
            <a:r>
              <a:rPr lang="pl-PL" dirty="0" err="1"/>
              <a:t>Forms</a:t>
            </a:r>
            <a:r>
              <a:rPr lang="pl-PL" dirty="0"/>
              <a:t> of </a:t>
            </a:r>
            <a:r>
              <a:rPr lang="pl-PL" dirty="0" err="1"/>
              <a:t>Distortion</a:t>
            </a:r>
            <a:r>
              <a:rPr lang="pl-PL" dirty="0"/>
              <a:t>: </a:t>
            </a:r>
            <a:r>
              <a:rPr lang="pl-PL" dirty="0" err="1"/>
              <a:t>Aesthetic</a:t>
            </a:r>
            <a:r>
              <a:rPr lang="pl-PL" dirty="0"/>
              <a:t> </a:t>
            </a:r>
            <a:r>
              <a:rPr lang="pl-PL" dirty="0" err="1"/>
              <a:t>Distortion</a:t>
            </a:r>
            <a:r>
              <a:rPr lang="pl-PL" dirty="0"/>
              <a:t>/</a:t>
            </a:r>
            <a:r>
              <a:rPr lang="pl-PL" dirty="0" err="1"/>
              <a:t>Emotional</a:t>
            </a:r>
            <a:r>
              <a:rPr lang="pl-PL" dirty="0"/>
              <a:t> </a:t>
            </a:r>
            <a:r>
              <a:rPr lang="pl-PL" dirty="0" err="1"/>
              <a:t>Amplification</a:t>
            </a:r>
            <a:endParaRPr lang="pl-PL" dirty="0"/>
          </a:p>
        </p:txBody>
      </p:sp>
    </p:spTree>
    <p:extLst>
      <p:ext uri="{BB962C8B-B14F-4D97-AF65-F5344CB8AC3E}">
        <p14:creationId xmlns:p14="http://schemas.microsoft.com/office/powerpoint/2010/main" val="91240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CB3E423-1542-800E-FEDF-B5815EA9106A}"/>
              </a:ext>
            </a:extLst>
          </p:cNvPr>
          <p:cNvSpPr>
            <a:spLocks noGrp="1"/>
          </p:cNvSpPr>
          <p:nvPr>
            <p:ph type="body" sz="quarter" idx="48"/>
          </p:nvPr>
        </p:nvSpPr>
        <p:spPr>
          <a:xfrm>
            <a:off x="87086" y="76200"/>
            <a:ext cx="12104914" cy="6781800"/>
          </a:xfrm>
        </p:spPr>
        <p:txBody>
          <a:bodyPr/>
          <a:lstStyle/>
          <a:p>
            <a:endParaRPr lang="pl-PL" dirty="0"/>
          </a:p>
        </p:txBody>
      </p:sp>
      <p:sp>
        <p:nvSpPr>
          <p:cNvPr id="3" name="Symbol zastępczy tekstu 2">
            <a:extLst>
              <a:ext uri="{FF2B5EF4-FFF2-40B4-BE49-F238E27FC236}">
                <a16:creationId xmlns:a16="http://schemas.microsoft.com/office/drawing/2014/main" id="{0FBF3DBE-E901-F9E7-E707-66D7CDEB6122}"/>
              </a:ext>
            </a:extLst>
          </p:cNvPr>
          <p:cNvSpPr>
            <a:spLocks noGrp="1"/>
          </p:cNvSpPr>
          <p:nvPr>
            <p:ph type="body" sz="quarter" idx="62"/>
          </p:nvPr>
        </p:nvSpPr>
        <p:spPr/>
        <p:txBody>
          <a:bodyPr/>
          <a:lstStyle/>
          <a:p>
            <a:endParaRPr lang="pl-PL"/>
          </a:p>
        </p:txBody>
      </p:sp>
      <p:pic>
        <p:nvPicPr>
          <p:cNvPr id="5" name="Obraz 4" descr="Obraz zawierający tekst, ubrania, osoba, Ludzka twarz&#10;&#10;Zawartość wygenerowana przez AI może być niepoprawna.">
            <a:extLst>
              <a:ext uri="{FF2B5EF4-FFF2-40B4-BE49-F238E27FC236}">
                <a16:creationId xmlns:a16="http://schemas.microsoft.com/office/drawing/2014/main" id="{D4197A31-A5BC-E4D5-8D42-3C5F108A020E}"/>
              </a:ext>
            </a:extLst>
          </p:cNvPr>
          <p:cNvPicPr>
            <a:picLocks noChangeAspect="1"/>
          </p:cNvPicPr>
          <p:nvPr/>
        </p:nvPicPr>
        <p:blipFill>
          <a:blip r:embed="rId2"/>
          <a:stretch>
            <a:fillRect/>
          </a:stretch>
        </p:blipFill>
        <p:spPr>
          <a:xfrm>
            <a:off x="0" y="-24642"/>
            <a:ext cx="11447813" cy="6882642"/>
          </a:xfrm>
          <a:prstGeom prst="rect">
            <a:avLst/>
          </a:prstGeom>
        </p:spPr>
      </p:pic>
    </p:spTree>
    <p:extLst>
      <p:ext uri="{BB962C8B-B14F-4D97-AF65-F5344CB8AC3E}">
        <p14:creationId xmlns:p14="http://schemas.microsoft.com/office/powerpoint/2010/main" val="372187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0F8116C-AF18-38F8-CE34-132E41C2FC54}"/>
              </a:ext>
            </a:extLst>
          </p:cNvPr>
          <p:cNvSpPr>
            <a:spLocks noGrp="1"/>
          </p:cNvSpPr>
          <p:nvPr>
            <p:ph type="body" sz="quarter" idx="48"/>
          </p:nvPr>
        </p:nvSpPr>
        <p:spPr>
          <a:xfrm>
            <a:off x="0" y="0"/>
            <a:ext cx="12192000" cy="6858000"/>
          </a:xfrm>
        </p:spPr>
        <p:txBody>
          <a:bodyPr/>
          <a:lstStyle/>
          <a:p>
            <a:endParaRPr lang="pl-PL" dirty="0"/>
          </a:p>
        </p:txBody>
      </p:sp>
      <p:sp>
        <p:nvSpPr>
          <p:cNvPr id="3" name="Symbol zastępczy tekstu 2">
            <a:extLst>
              <a:ext uri="{FF2B5EF4-FFF2-40B4-BE49-F238E27FC236}">
                <a16:creationId xmlns:a16="http://schemas.microsoft.com/office/drawing/2014/main" id="{6F293B19-A3C8-FB78-E664-F5BFC7CE0FD6}"/>
              </a:ext>
            </a:extLst>
          </p:cNvPr>
          <p:cNvSpPr>
            <a:spLocks noGrp="1"/>
          </p:cNvSpPr>
          <p:nvPr>
            <p:ph type="body" sz="quarter" idx="62"/>
          </p:nvPr>
        </p:nvSpPr>
        <p:spPr/>
        <p:txBody>
          <a:bodyPr/>
          <a:lstStyle/>
          <a:p>
            <a:endParaRPr lang="pl-PL" dirty="0"/>
          </a:p>
        </p:txBody>
      </p:sp>
      <p:pic>
        <p:nvPicPr>
          <p:cNvPr id="5" name="Obraz 4" descr="Obraz zawierający meble, Ludzka twarz, ubrania, krzesło&#10;&#10;Zawartość wygenerowana przez AI może być niepoprawna.">
            <a:extLst>
              <a:ext uri="{FF2B5EF4-FFF2-40B4-BE49-F238E27FC236}">
                <a16:creationId xmlns:a16="http://schemas.microsoft.com/office/drawing/2014/main" id="{4B88F356-4B17-4DC1-953F-7124D89D8810}"/>
              </a:ext>
            </a:extLst>
          </p:cNvPr>
          <p:cNvPicPr>
            <a:picLocks noChangeAspect="1"/>
          </p:cNvPicPr>
          <p:nvPr/>
        </p:nvPicPr>
        <p:blipFill>
          <a:blip r:embed="rId2"/>
          <a:stretch>
            <a:fillRect/>
          </a:stretch>
        </p:blipFill>
        <p:spPr>
          <a:xfrm>
            <a:off x="-8011" y="0"/>
            <a:ext cx="11622079" cy="6858000"/>
          </a:xfrm>
          <a:prstGeom prst="rect">
            <a:avLst/>
          </a:prstGeom>
        </p:spPr>
      </p:pic>
    </p:spTree>
    <p:extLst>
      <p:ext uri="{BB962C8B-B14F-4D97-AF65-F5344CB8AC3E}">
        <p14:creationId xmlns:p14="http://schemas.microsoft.com/office/powerpoint/2010/main" val="235799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B1E098E-8D20-31A1-A33B-4261866BA93B}"/>
              </a:ext>
            </a:extLst>
          </p:cNvPr>
          <p:cNvSpPr>
            <a:spLocks noGrp="1"/>
          </p:cNvSpPr>
          <p:nvPr>
            <p:ph type="body" sz="quarter" idx="48"/>
          </p:nvPr>
        </p:nvSpPr>
        <p:spPr/>
        <p:txBody>
          <a:bodyPr/>
          <a:lstStyle/>
          <a:p>
            <a:endParaRPr lang="pl-PL" dirty="0"/>
          </a:p>
        </p:txBody>
      </p:sp>
      <p:sp>
        <p:nvSpPr>
          <p:cNvPr id="3" name="Symbol zastępczy tekstu 2">
            <a:extLst>
              <a:ext uri="{FF2B5EF4-FFF2-40B4-BE49-F238E27FC236}">
                <a16:creationId xmlns:a16="http://schemas.microsoft.com/office/drawing/2014/main" id="{E7C641B0-A5CD-2BCE-7BB2-17608B2F0F5A}"/>
              </a:ext>
            </a:extLst>
          </p:cNvPr>
          <p:cNvSpPr>
            <a:spLocks noGrp="1"/>
          </p:cNvSpPr>
          <p:nvPr>
            <p:ph type="body" sz="quarter" idx="62"/>
          </p:nvPr>
        </p:nvSpPr>
        <p:spPr/>
        <p:txBody>
          <a:bodyPr/>
          <a:lstStyle/>
          <a:p>
            <a:endParaRPr lang="pl-PL"/>
          </a:p>
        </p:txBody>
      </p:sp>
      <p:pic>
        <p:nvPicPr>
          <p:cNvPr id="5" name="Obraz 4" descr="Obraz zawierający ubrania, obuwie, na wolnym powietrzu, tekst">
            <a:extLst>
              <a:ext uri="{FF2B5EF4-FFF2-40B4-BE49-F238E27FC236}">
                <a16:creationId xmlns:a16="http://schemas.microsoft.com/office/drawing/2014/main" id="{42DA7A03-C0F0-34A2-C459-AA5E07CEDF8D}"/>
              </a:ext>
            </a:extLst>
          </p:cNvPr>
          <p:cNvPicPr>
            <a:picLocks noChangeAspect="1"/>
          </p:cNvPicPr>
          <p:nvPr/>
        </p:nvPicPr>
        <p:blipFill>
          <a:blip r:embed="rId2"/>
          <a:stretch>
            <a:fillRect/>
          </a:stretch>
        </p:blipFill>
        <p:spPr>
          <a:xfrm>
            <a:off x="1" y="0"/>
            <a:ext cx="11780322" cy="6858000"/>
          </a:xfrm>
          <a:prstGeom prst="rect">
            <a:avLst/>
          </a:prstGeom>
        </p:spPr>
      </p:pic>
    </p:spTree>
    <p:extLst>
      <p:ext uri="{BB962C8B-B14F-4D97-AF65-F5344CB8AC3E}">
        <p14:creationId xmlns:p14="http://schemas.microsoft.com/office/powerpoint/2010/main" val="712020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2E906A0-8E10-DFB3-BB48-6BC06F1FD569}"/>
              </a:ext>
            </a:extLst>
          </p:cNvPr>
          <p:cNvSpPr>
            <a:spLocks noGrp="1"/>
          </p:cNvSpPr>
          <p:nvPr>
            <p:ph type="body" sz="quarter" idx="48"/>
          </p:nvPr>
        </p:nvSpPr>
        <p:spPr>
          <a:xfrm>
            <a:off x="130630" y="166254"/>
            <a:ext cx="11412186" cy="6691745"/>
          </a:xfrm>
        </p:spPr>
        <p:txBody>
          <a:bodyPr/>
          <a:lstStyle/>
          <a:p>
            <a:endParaRPr lang="pl-PL" dirty="0"/>
          </a:p>
        </p:txBody>
      </p:sp>
      <p:sp>
        <p:nvSpPr>
          <p:cNvPr id="3" name="Symbol zastępczy tekstu 2">
            <a:extLst>
              <a:ext uri="{FF2B5EF4-FFF2-40B4-BE49-F238E27FC236}">
                <a16:creationId xmlns:a16="http://schemas.microsoft.com/office/drawing/2014/main" id="{901BED21-102C-928F-15B3-A3675C3AC37C}"/>
              </a:ext>
            </a:extLst>
          </p:cNvPr>
          <p:cNvSpPr>
            <a:spLocks noGrp="1"/>
          </p:cNvSpPr>
          <p:nvPr>
            <p:ph type="body" sz="quarter" idx="62"/>
          </p:nvPr>
        </p:nvSpPr>
        <p:spPr/>
        <p:txBody>
          <a:bodyPr/>
          <a:lstStyle/>
          <a:p>
            <a:endParaRPr lang="pl-PL"/>
          </a:p>
        </p:txBody>
      </p:sp>
      <p:pic>
        <p:nvPicPr>
          <p:cNvPr id="5" name="Obraz 4" descr="Obraz zawierający tekst, Ludzka twarz, człowiek, zrzut ekranu">
            <a:extLst>
              <a:ext uri="{FF2B5EF4-FFF2-40B4-BE49-F238E27FC236}">
                <a16:creationId xmlns:a16="http://schemas.microsoft.com/office/drawing/2014/main" id="{2B250989-8473-20DC-097E-31AAB74E274C}"/>
              </a:ext>
            </a:extLst>
          </p:cNvPr>
          <p:cNvPicPr>
            <a:picLocks noChangeAspect="1"/>
          </p:cNvPicPr>
          <p:nvPr/>
        </p:nvPicPr>
        <p:blipFill>
          <a:blip r:embed="rId2"/>
          <a:stretch>
            <a:fillRect/>
          </a:stretch>
        </p:blipFill>
        <p:spPr>
          <a:xfrm>
            <a:off x="0" y="0"/>
            <a:ext cx="11558771" cy="6858000"/>
          </a:xfrm>
          <a:prstGeom prst="rect">
            <a:avLst/>
          </a:prstGeom>
        </p:spPr>
      </p:pic>
    </p:spTree>
    <p:extLst>
      <p:ext uri="{BB962C8B-B14F-4D97-AF65-F5344CB8AC3E}">
        <p14:creationId xmlns:p14="http://schemas.microsoft.com/office/powerpoint/2010/main" val="591851490"/>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Motyw pakietu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8252</TotalTime>
  <Words>1077</Words>
  <Application>Microsoft Office PowerPoint</Application>
  <PresentationFormat>Widescreen</PresentationFormat>
  <Paragraphs>85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Calibri</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Lola Gonzalez</cp:lastModifiedBy>
  <cp:revision>428</cp:revision>
  <dcterms:created xsi:type="dcterms:W3CDTF">2021-06-15T11:45:52Z</dcterms:created>
  <dcterms:modified xsi:type="dcterms:W3CDTF">2026-03-20T16:42:57Z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