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1"/>
  </p:notesMasterIdLst>
  <p:handoutMasterIdLst>
    <p:handoutMasterId r:id="rId22"/>
  </p:handoutMasterIdLst>
  <p:sldIdLst>
    <p:sldId id="717" r:id="rId5"/>
    <p:sldId id="698" r:id="rId6"/>
    <p:sldId id="722" r:id="rId7"/>
    <p:sldId id="725" r:id="rId8"/>
    <p:sldId id="727" r:id="rId9"/>
    <p:sldId id="723" r:id="rId10"/>
    <p:sldId id="728" r:id="rId11"/>
    <p:sldId id="724" r:id="rId12"/>
    <p:sldId id="729" r:id="rId13"/>
    <p:sldId id="730" r:id="rId14"/>
    <p:sldId id="735" r:id="rId15"/>
    <p:sldId id="731" r:id="rId16"/>
    <p:sldId id="732" r:id="rId17"/>
    <p:sldId id="733" r:id="rId18"/>
    <p:sldId id="736" r:id="rId19"/>
    <p:sldId id="677" r:id="rId20"/>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8AB1"/>
    <a:srgbClr val="4DBD98"/>
    <a:srgbClr val="EF4870"/>
    <a:srgbClr val="111E46"/>
    <a:srgbClr val="76C7EF"/>
    <a:srgbClr val="BE65A7"/>
    <a:srgbClr val="F16924"/>
    <a:srgbClr val="00A8F6"/>
    <a:srgbClr val="000D41"/>
    <a:srgbClr val="0101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193" autoAdjust="0"/>
    <p:restoredTop sz="95037"/>
  </p:normalViewPr>
  <p:slideViewPr>
    <p:cSldViewPr snapToGrid="0" snapToObjects="1">
      <p:cViewPr varScale="1">
        <p:scale>
          <a:sx n="82" d="100"/>
          <a:sy n="82" d="100"/>
        </p:scale>
        <p:origin x="48" y="31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70" d="100"/>
          <a:sy n="70" d="100"/>
        </p:scale>
        <p:origin x="339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3/20/2026</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3/20/2026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C47AE6D-0B04-0685-171E-D6FC31CF4038}"/>
              </a:ext>
            </a:extLst>
          </p:cNvPr>
          <p:cNvSpPr/>
          <p:nvPr userDrawn="1"/>
        </p:nvSpPr>
        <p:spPr>
          <a:xfrm>
            <a:off x="0" y="2899976"/>
            <a:ext cx="12192000" cy="3035603"/>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111E46"/>
          </a:solidFill>
          <a:ln w="3060" cap="flat">
            <a:noFill/>
            <a:prstDash val="solid"/>
            <a:miter/>
          </a:ln>
        </p:spPr>
        <p:txBody>
          <a:bodyPr rtlCol="0" anchor="ctr"/>
          <a:lstStyle/>
          <a:p>
            <a:endParaRPr lang="en-US"/>
          </a:p>
        </p:txBody>
      </p:sp>
      <p:sp>
        <p:nvSpPr>
          <p:cNvPr id="3" name="Picture Placeholder 4">
            <a:extLst>
              <a:ext uri="{FF2B5EF4-FFF2-40B4-BE49-F238E27FC236}">
                <a16:creationId xmlns:a16="http://schemas.microsoft.com/office/drawing/2014/main" id="{6D44A131-4BE0-9421-944D-957B5E42C7C0}"/>
              </a:ext>
            </a:extLst>
          </p:cNvPr>
          <p:cNvSpPr>
            <a:spLocks noGrp="1"/>
          </p:cNvSpPr>
          <p:nvPr>
            <p:ph type="pic" sz="quarter" idx="10"/>
          </p:nvPr>
        </p:nvSpPr>
        <p:spPr>
          <a:xfrm>
            <a:off x="802105" y="2181725"/>
            <a:ext cx="10603832" cy="3317629"/>
          </a:xfrm>
          <a:custGeom>
            <a:avLst/>
            <a:gdLst>
              <a:gd name="connsiteX0" fmla="*/ 0 w 7452951"/>
              <a:gd name="connsiteY0" fmla="*/ 0 h 13853751"/>
              <a:gd name="connsiteX1" fmla="*/ 7452951 w 7452951"/>
              <a:gd name="connsiteY1" fmla="*/ 0 h 13853751"/>
              <a:gd name="connsiteX2" fmla="*/ 7452951 w 7452951"/>
              <a:gd name="connsiteY2" fmla="*/ 13853751 h 13853751"/>
              <a:gd name="connsiteX3" fmla="*/ 0 w 7452951"/>
              <a:gd name="connsiteY3" fmla="*/ 13853751 h 13853751"/>
            </a:gdLst>
            <a:ahLst/>
            <a:cxnLst>
              <a:cxn ang="0">
                <a:pos x="connsiteX0" y="connsiteY0"/>
              </a:cxn>
              <a:cxn ang="0">
                <a:pos x="connsiteX1" y="connsiteY1"/>
              </a:cxn>
              <a:cxn ang="0">
                <a:pos x="connsiteX2" y="connsiteY2"/>
              </a:cxn>
              <a:cxn ang="0">
                <a:pos x="connsiteX3" y="connsiteY3"/>
              </a:cxn>
            </a:cxnLst>
            <a:rect l="l" t="t" r="r" b="b"/>
            <a:pathLst>
              <a:path w="7452951" h="13853751">
                <a:moveTo>
                  <a:pt x="0" y="0"/>
                </a:moveTo>
                <a:lnTo>
                  <a:pt x="7452951" y="0"/>
                </a:lnTo>
                <a:lnTo>
                  <a:pt x="7452951" y="13853751"/>
                </a:lnTo>
                <a:lnTo>
                  <a:pt x="0" y="13853751"/>
                </a:lnTo>
                <a:close/>
              </a:path>
            </a:pathLst>
          </a:custGeom>
          <a:solidFill>
            <a:schemeClr val="bg1">
              <a:lumMod val="75000"/>
            </a:schemeClr>
          </a:solidFill>
        </p:spPr>
        <p:txBody>
          <a:bodyPr wrap="square">
            <a:noAutofit/>
          </a:bodyPr>
          <a:lstStyle>
            <a:lvl1pPr marL="0" indent="0" algn="ctr">
              <a:buFontTx/>
              <a:buNone/>
              <a:defRPr sz="1600" b="0" i="0">
                <a:latin typeface="Calibri" panose="020F0502020204030204" pitchFamily="34" charset="0"/>
              </a:defRPr>
            </a:lvl1pPr>
          </a:lstStyle>
          <a:p>
            <a:endParaRPr lang="en-US" dirty="0"/>
          </a:p>
          <a:p>
            <a:r>
              <a:rPr lang="en-US" dirty="0"/>
              <a:t>Drag Your Image Here</a:t>
            </a:r>
          </a:p>
        </p:txBody>
      </p:sp>
      <p:pic>
        <p:nvPicPr>
          <p:cNvPr id="4" name="Picture 3">
            <a:extLst>
              <a:ext uri="{FF2B5EF4-FFF2-40B4-BE49-F238E27FC236}">
                <a16:creationId xmlns:a16="http://schemas.microsoft.com/office/drawing/2014/main" id="{9434980E-F1D7-F9C6-0A6C-EA9AE0B9175C}"/>
              </a:ext>
            </a:extLst>
          </p:cNvPr>
          <p:cNvPicPr>
            <a:picLocks noChangeAspect="1"/>
          </p:cNvPicPr>
          <p:nvPr userDrawn="1"/>
        </p:nvPicPr>
        <p:blipFill>
          <a:blip r:embed="rId2"/>
          <a:stretch>
            <a:fillRect/>
          </a:stretch>
        </p:blipFill>
        <p:spPr>
          <a:xfrm>
            <a:off x="7658965" y="409476"/>
            <a:ext cx="3634678" cy="1643570"/>
          </a:xfrm>
          <a:prstGeom prst="rect">
            <a:avLst/>
          </a:prstGeom>
        </p:spPr>
      </p:pic>
      <p:sp>
        <p:nvSpPr>
          <p:cNvPr id="8" name="Text Placeholder 32">
            <a:extLst>
              <a:ext uri="{FF2B5EF4-FFF2-40B4-BE49-F238E27FC236}">
                <a16:creationId xmlns:a16="http://schemas.microsoft.com/office/drawing/2014/main" id="{EC5DA05B-5A46-6DD1-ECB4-273D32F39B36}"/>
              </a:ext>
            </a:extLst>
          </p:cNvPr>
          <p:cNvSpPr>
            <a:spLocks noGrp="1"/>
          </p:cNvSpPr>
          <p:nvPr>
            <p:ph type="body" sz="quarter" idx="62" hasCustomPrompt="1"/>
          </p:nvPr>
        </p:nvSpPr>
        <p:spPr>
          <a:xfrm>
            <a:off x="437048" y="3439552"/>
            <a:ext cx="3465473" cy="671785"/>
          </a:xfrm>
          <a:prstGeom prst="rect">
            <a:avLst/>
          </a:prstGeom>
          <a:solidFill>
            <a:srgbClr val="EF4870"/>
          </a:solidFill>
        </p:spPr>
        <p:txBody>
          <a:bodyPr anchor="ctr">
            <a:noAutofit/>
          </a:bodyPr>
          <a:lstStyle>
            <a:lvl1pPr marL="0" indent="0" algn="l">
              <a:lnSpc>
                <a:spcPct val="100000"/>
              </a:lnSpc>
              <a:spcBef>
                <a:spcPts val="0"/>
              </a:spcBef>
              <a:buNone/>
              <a:defRPr sz="4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 WELCOME TO</a:t>
            </a:r>
          </a:p>
        </p:txBody>
      </p:sp>
      <p:sp>
        <p:nvSpPr>
          <p:cNvPr id="9" name="Text Placeholder 32">
            <a:extLst>
              <a:ext uri="{FF2B5EF4-FFF2-40B4-BE49-F238E27FC236}">
                <a16:creationId xmlns:a16="http://schemas.microsoft.com/office/drawing/2014/main" id="{4B994558-E801-4EC5-4A48-7DFDE106694D}"/>
              </a:ext>
            </a:extLst>
          </p:cNvPr>
          <p:cNvSpPr>
            <a:spLocks noGrp="1"/>
          </p:cNvSpPr>
          <p:nvPr>
            <p:ph type="body" sz="quarter" idx="63" hasCustomPrompt="1"/>
          </p:nvPr>
        </p:nvSpPr>
        <p:spPr>
          <a:xfrm>
            <a:off x="437047" y="4221872"/>
            <a:ext cx="3348889" cy="671785"/>
          </a:xfrm>
          <a:prstGeom prst="rect">
            <a:avLst/>
          </a:prstGeom>
          <a:solidFill>
            <a:srgbClr val="EF4870"/>
          </a:solidFill>
        </p:spPr>
        <p:txBody>
          <a:bodyPr anchor="ctr">
            <a:noAutofit/>
          </a:bodyPr>
          <a:lstStyle>
            <a:lvl1pPr marL="0" indent="0" algn="l">
              <a:lnSpc>
                <a:spcPct val="100000"/>
              </a:lnSpc>
              <a:spcBef>
                <a:spcPts val="0"/>
              </a:spcBef>
              <a:buNone/>
              <a:defRPr sz="4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 OUR PROJECT</a:t>
            </a:r>
          </a:p>
        </p:txBody>
      </p:sp>
      <p:pic>
        <p:nvPicPr>
          <p:cNvPr id="10" name="Picture 9">
            <a:extLst>
              <a:ext uri="{FF2B5EF4-FFF2-40B4-BE49-F238E27FC236}">
                <a16:creationId xmlns:a16="http://schemas.microsoft.com/office/drawing/2014/main" id="{FC062C11-3E75-9B72-6B4C-D15BC5F76E1D}"/>
              </a:ext>
            </a:extLst>
          </p:cNvPr>
          <p:cNvPicPr>
            <a:picLocks noChangeAspect="1"/>
          </p:cNvPicPr>
          <p:nvPr userDrawn="1"/>
        </p:nvPicPr>
        <p:blipFill>
          <a:blip r:embed="rId3"/>
          <a:stretch>
            <a:fillRect/>
          </a:stretch>
        </p:blipFill>
        <p:spPr>
          <a:xfrm>
            <a:off x="857888" y="6116720"/>
            <a:ext cx="2196197" cy="489032"/>
          </a:xfrm>
          <a:prstGeom prst="rect">
            <a:avLst/>
          </a:prstGeom>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Photo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700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Statement 01">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42EFB695-81D9-8012-9C3A-7D4F79272781}"/>
              </a:ext>
            </a:extLst>
          </p:cNvPr>
          <p:cNvSpPr>
            <a:spLocks noGrp="1"/>
          </p:cNvSpPr>
          <p:nvPr>
            <p:ph type="pic" sz="quarter" idx="21"/>
          </p:nvPr>
        </p:nvSpPr>
        <p:spPr>
          <a:xfrm>
            <a:off x="0" y="1"/>
            <a:ext cx="12192000" cy="3241781"/>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8" name="Text Placeholder 32">
            <a:extLst>
              <a:ext uri="{FF2B5EF4-FFF2-40B4-BE49-F238E27FC236}">
                <a16:creationId xmlns:a16="http://schemas.microsoft.com/office/drawing/2014/main" id="{152E5000-5425-17ED-5FF9-DD990C5FEFDE}"/>
              </a:ext>
            </a:extLst>
          </p:cNvPr>
          <p:cNvSpPr>
            <a:spLocks noGrp="1"/>
          </p:cNvSpPr>
          <p:nvPr>
            <p:ph type="body" sz="quarter" idx="66" hasCustomPrompt="1"/>
          </p:nvPr>
        </p:nvSpPr>
        <p:spPr>
          <a:xfrm>
            <a:off x="3757761" y="3782742"/>
            <a:ext cx="4648767" cy="685350"/>
          </a:xfrm>
          <a:prstGeom prst="rect">
            <a:avLst/>
          </a:prstGeom>
          <a:solidFill>
            <a:srgbClr val="4DBD98"/>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dirty="0"/>
              <a:t>YOUTH DRIVING THE</a:t>
            </a:r>
          </a:p>
        </p:txBody>
      </p:sp>
      <p:sp>
        <p:nvSpPr>
          <p:cNvPr id="4" name="Text Placeholder 32">
            <a:extLst>
              <a:ext uri="{FF2B5EF4-FFF2-40B4-BE49-F238E27FC236}">
                <a16:creationId xmlns:a16="http://schemas.microsoft.com/office/drawing/2014/main" id="{5F0E11C2-72ED-5C9C-FF11-7155B01763A3}"/>
              </a:ext>
            </a:extLst>
          </p:cNvPr>
          <p:cNvSpPr>
            <a:spLocks noGrp="1"/>
          </p:cNvSpPr>
          <p:nvPr>
            <p:ph type="body" sz="quarter" idx="68" hasCustomPrompt="1"/>
          </p:nvPr>
        </p:nvSpPr>
        <p:spPr>
          <a:xfrm>
            <a:off x="3234469" y="4641724"/>
            <a:ext cx="5695351" cy="685350"/>
          </a:xfrm>
          <a:prstGeom prst="rect">
            <a:avLst/>
          </a:prstGeom>
          <a:solidFill>
            <a:srgbClr val="4DBD98"/>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dirty="0"/>
              <a:t>FUTURE OF REMEMBRANCE</a:t>
            </a:r>
          </a:p>
        </p:txBody>
      </p:sp>
      <p:sp>
        <p:nvSpPr>
          <p:cNvPr id="5" name="Text Placeholder 32">
            <a:extLst>
              <a:ext uri="{FF2B5EF4-FFF2-40B4-BE49-F238E27FC236}">
                <a16:creationId xmlns:a16="http://schemas.microsoft.com/office/drawing/2014/main" id="{C3D5DBCA-7D3F-B330-BCF2-D9DA1B5C1423}"/>
              </a:ext>
            </a:extLst>
          </p:cNvPr>
          <p:cNvSpPr>
            <a:spLocks noGrp="1"/>
          </p:cNvSpPr>
          <p:nvPr>
            <p:ph type="body" sz="quarter" idx="69" hasCustomPrompt="1"/>
          </p:nvPr>
        </p:nvSpPr>
        <p:spPr>
          <a:xfrm>
            <a:off x="3757761" y="2923759"/>
            <a:ext cx="4648767" cy="685350"/>
          </a:xfrm>
          <a:prstGeom prst="rect">
            <a:avLst/>
          </a:prstGeom>
          <a:solidFill>
            <a:srgbClr val="4DBD98"/>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dirty="0"/>
              <a:t>MEMORY MAKERS -</a:t>
            </a:r>
          </a:p>
        </p:txBody>
      </p:sp>
    </p:spTree>
    <p:extLst>
      <p:ext uri="{BB962C8B-B14F-4D97-AF65-F5344CB8AC3E}">
        <p14:creationId xmlns:p14="http://schemas.microsoft.com/office/powerpoint/2010/main" val="959822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Statement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175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Statement 03">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147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Statement 04">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5506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Statement 05">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685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Slide ">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nal Slide 01">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FBFC640-49FC-26DD-9315-7075A01213EF}"/>
              </a:ext>
            </a:extLst>
          </p:cNvPr>
          <p:cNvSpPr/>
          <p:nvPr userDrawn="1"/>
        </p:nvSpPr>
        <p:spPr>
          <a:xfrm>
            <a:off x="0" y="2899976"/>
            <a:ext cx="12192000" cy="3035603"/>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111E46"/>
          </a:solidFill>
          <a:ln w="3060" cap="flat">
            <a:noFill/>
            <a:prstDash val="solid"/>
            <a:miter/>
          </a:ln>
        </p:spPr>
        <p:txBody>
          <a:bodyPr rtlCol="0" anchor="ctr"/>
          <a:lstStyle/>
          <a:p>
            <a:endParaRPr lang="en-US"/>
          </a:p>
        </p:txBody>
      </p:sp>
      <p:sp>
        <p:nvSpPr>
          <p:cNvPr id="5" name="Picture Placeholder 4">
            <a:extLst>
              <a:ext uri="{FF2B5EF4-FFF2-40B4-BE49-F238E27FC236}">
                <a16:creationId xmlns:a16="http://schemas.microsoft.com/office/drawing/2014/main" id="{84F4625A-4BA8-BA3E-087C-CD8AEDB056FC}"/>
              </a:ext>
            </a:extLst>
          </p:cNvPr>
          <p:cNvSpPr>
            <a:spLocks noGrp="1"/>
          </p:cNvSpPr>
          <p:nvPr>
            <p:ph type="pic" sz="quarter" idx="10"/>
          </p:nvPr>
        </p:nvSpPr>
        <p:spPr>
          <a:xfrm>
            <a:off x="802105" y="340963"/>
            <a:ext cx="6265122" cy="5158391"/>
          </a:xfrm>
          <a:custGeom>
            <a:avLst/>
            <a:gdLst>
              <a:gd name="connsiteX0" fmla="*/ 0 w 7452951"/>
              <a:gd name="connsiteY0" fmla="*/ 0 h 13853751"/>
              <a:gd name="connsiteX1" fmla="*/ 7452951 w 7452951"/>
              <a:gd name="connsiteY1" fmla="*/ 0 h 13853751"/>
              <a:gd name="connsiteX2" fmla="*/ 7452951 w 7452951"/>
              <a:gd name="connsiteY2" fmla="*/ 13853751 h 13853751"/>
              <a:gd name="connsiteX3" fmla="*/ 0 w 7452951"/>
              <a:gd name="connsiteY3" fmla="*/ 13853751 h 13853751"/>
            </a:gdLst>
            <a:ahLst/>
            <a:cxnLst>
              <a:cxn ang="0">
                <a:pos x="connsiteX0" y="connsiteY0"/>
              </a:cxn>
              <a:cxn ang="0">
                <a:pos x="connsiteX1" y="connsiteY1"/>
              </a:cxn>
              <a:cxn ang="0">
                <a:pos x="connsiteX2" y="connsiteY2"/>
              </a:cxn>
              <a:cxn ang="0">
                <a:pos x="connsiteX3" y="connsiteY3"/>
              </a:cxn>
            </a:cxnLst>
            <a:rect l="l" t="t" r="r" b="b"/>
            <a:pathLst>
              <a:path w="7452951" h="13853751">
                <a:moveTo>
                  <a:pt x="0" y="0"/>
                </a:moveTo>
                <a:lnTo>
                  <a:pt x="7452951" y="0"/>
                </a:lnTo>
                <a:lnTo>
                  <a:pt x="7452951" y="13853751"/>
                </a:lnTo>
                <a:lnTo>
                  <a:pt x="0" y="13853751"/>
                </a:lnTo>
                <a:close/>
              </a:path>
            </a:pathLst>
          </a:custGeom>
          <a:solidFill>
            <a:schemeClr val="bg1">
              <a:lumMod val="75000"/>
            </a:schemeClr>
          </a:solidFill>
        </p:spPr>
        <p:txBody>
          <a:bodyPr wrap="square">
            <a:noAutofit/>
          </a:bodyPr>
          <a:lstStyle>
            <a:lvl1pPr marL="0" indent="0" algn="ctr">
              <a:buFontTx/>
              <a:buNone/>
              <a:defRPr sz="1600" b="0" i="0">
                <a:latin typeface="Calibri" panose="020F0502020204030204" pitchFamily="34" charset="0"/>
              </a:defRPr>
            </a:lvl1pPr>
          </a:lstStyle>
          <a:p>
            <a:endParaRPr lang="en-US" dirty="0"/>
          </a:p>
          <a:p>
            <a:r>
              <a:rPr lang="en-US" dirty="0"/>
              <a:t>Drag Your Image Here</a:t>
            </a:r>
          </a:p>
        </p:txBody>
      </p:sp>
      <p:pic>
        <p:nvPicPr>
          <p:cNvPr id="6" name="Picture 5">
            <a:extLst>
              <a:ext uri="{FF2B5EF4-FFF2-40B4-BE49-F238E27FC236}">
                <a16:creationId xmlns:a16="http://schemas.microsoft.com/office/drawing/2014/main" id="{7E4FE9E7-B717-676D-8785-D2871DD26A85}"/>
              </a:ext>
            </a:extLst>
          </p:cNvPr>
          <p:cNvPicPr>
            <a:picLocks noChangeAspect="1"/>
          </p:cNvPicPr>
          <p:nvPr userDrawn="1"/>
        </p:nvPicPr>
        <p:blipFill>
          <a:blip r:embed="rId2"/>
          <a:stretch>
            <a:fillRect/>
          </a:stretch>
        </p:blipFill>
        <p:spPr>
          <a:xfrm>
            <a:off x="7720958" y="967415"/>
            <a:ext cx="3634678" cy="1643570"/>
          </a:xfrm>
          <a:prstGeom prst="rect">
            <a:avLst/>
          </a:prstGeom>
        </p:spPr>
      </p:pic>
      <p:sp>
        <p:nvSpPr>
          <p:cNvPr id="2" name="Text Placeholder 32">
            <a:extLst>
              <a:ext uri="{FF2B5EF4-FFF2-40B4-BE49-F238E27FC236}">
                <a16:creationId xmlns:a16="http://schemas.microsoft.com/office/drawing/2014/main" id="{BAD0E8BE-FA5D-1864-7F6C-C36AF5486444}"/>
              </a:ext>
            </a:extLst>
          </p:cNvPr>
          <p:cNvSpPr>
            <a:spLocks noGrp="1"/>
          </p:cNvSpPr>
          <p:nvPr>
            <p:ph type="body" sz="quarter" idx="62" hasCustomPrompt="1"/>
          </p:nvPr>
        </p:nvSpPr>
        <p:spPr>
          <a:xfrm>
            <a:off x="497743" y="3701390"/>
            <a:ext cx="2845665" cy="671785"/>
          </a:xfrm>
          <a:prstGeom prst="rect">
            <a:avLst/>
          </a:prstGeom>
          <a:solidFill>
            <a:srgbClr val="4DBD98"/>
          </a:solidFill>
        </p:spPr>
        <p:txBody>
          <a:bodyPr anchor="ctr">
            <a:noAutofit/>
          </a:bodyPr>
          <a:lstStyle>
            <a:lvl1pPr marL="0" indent="0" algn="l">
              <a:lnSpc>
                <a:spcPts val="3769"/>
              </a:lnSpc>
              <a:spcBef>
                <a:spcPts val="0"/>
              </a:spcBef>
              <a:buNone/>
              <a:defRPr sz="3472"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FOLLOW OUR </a:t>
            </a:r>
          </a:p>
        </p:txBody>
      </p:sp>
      <p:sp>
        <p:nvSpPr>
          <p:cNvPr id="3" name="Text Placeholder 32">
            <a:extLst>
              <a:ext uri="{FF2B5EF4-FFF2-40B4-BE49-F238E27FC236}">
                <a16:creationId xmlns:a16="http://schemas.microsoft.com/office/drawing/2014/main" id="{B99DDFBE-E029-E611-906A-EA80CC605CEF}"/>
              </a:ext>
            </a:extLst>
          </p:cNvPr>
          <p:cNvSpPr>
            <a:spLocks noGrp="1"/>
          </p:cNvSpPr>
          <p:nvPr>
            <p:ph type="body" sz="quarter" idx="63" hasCustomPrompt="1"/>
          </p:nvPr>
        </p:nvSpPr>
        <p:spPr>
          <a:xfrm>
            <a:off x="469949" y="4483710"/>
            <a:ext cx="2225066" cy="671785"/>
          </a:xfrm>
          <a:prstGeom prst="rect">
            <a:avLst/>
          </a:prstGeom>
          <a:solidFill>
            <a:srgbClr val="4DBD98"/>
          </a:solidFill>
        </p:spPr>
        <p:txBody>
          <a:bodyPr anchor="ctr">
            <a:noAutofit/>
          </a:bodyPr>
          <a:lstStyle>
            <a:lvl1pPr marL="0" indent="0" algn="l">
              <a:lnSpc>
                <a:spcPts val="3769"/>
              </a:lnSpc>
              <a:spcBef>
                <a:spcPts val="0"/>
              </a:spcBef>
              <a:buNone/>
              <a:defRPr sz="3472"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JOURNEY</a:t>
            </a:r>
          </a:p>
        </p:txBody>
      </p:sp>
      <p:grpSp>
        <p:nvGrpSpPr>
          <p:cNvPr id="9" name="Group 8">
            <a:extLst>
              <a:ext uri="{FF2B5EF4-FFF2-40B4-BE49-F238E27FC236}">
                <a16:creationId xmlns:a16="http://schemas.microsoft.com/office/drawing/2014/main" id="{FAD8510F-B664-8808-D06D-7B2B5C8BFBA9}"/>
              </a:ext>
            </a:extLst>
          </p:cNvPr>
          <p:cNvGrpSpPr/>
          <p:nvPr userDrawn="1"/>
        </p:nvGrpSpPr>
        <p:grpSpPr>
          <a:xfrm>
            <a:off x="809762" y="6136023"/>
            <a:ext cx="6090405" cy="485840"/>
            <a:chOff x="324323" y="8850516"/>
            <a:chExt cx="5989657" cy="477803"/>
          </a:xfrm>
        </p:grpSpPr>
        <p:sp>
          <p:nvSpPr>
            <p:cNvPr id="10" name="object 12">
              <a:extLst>
                <a:ext uri="{FF2B5EF4-FFF2-40B4-BE49-F238E27FC236}">
                  <a16:creationId xmlns:a16="http://schemas.microsoft.com/office/drawing/2014/main" id="{A9494A99-4475-5D39-A9B1-FCDA611AD2BA}"/>
                </a:ext>
              </a:extLst>
            </p:cNvPr>
            <p:cNvSpPr txBox="1"/>
            <p:nvPr/>
          </p:nvSpPr>
          <p:spPr>
            <a:xfrm>
              <a:off x="2262816" y="8910739"/>
              <a:ext cx="4051164" cy="417580"/>
            </a:xfrm>
            <a:prstGeom prst="rect">
              <a:avLst/>
            </a:prstGeom>
          </p:spPr>
          <p:txBody>
            <a:bodyPr vert="horz" wrap="square" lIns="0" tIns="12700" rIns="0" bIns="0" rtlCol="0">
              <a:spAutoFit/>
            </a:bodyPr>
            <a:lstStyle/>
            <a:p>
              <a:pPr algn="just">
                <a:lnSpc>
                  <a:spcPts val="800"/>
                </a:lnSpc>
              </a:pPr>
              <a:r>
                <a:rPr lang="en-US" sz="800" dirty="0">
                  <a:solidFill>
                    <a:srgbClr val="10153D"/>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[name of the granting authority]. Neither the European Union nor the granting authority can be held responsible for them</a:t>
              </a:r>
            </a:p>
            <a:p>
              <a:pPr algn="just">
                <a:lnSpc>
                  <a:spcPts val="800"/>
                </a:lnSpc>
              </a:pPr>
              <a:endParaRPr lang="en-US" sz="800" dirty="0">
                <a:solidFill>
                  <a:srgbClr val="10153D"/>
                </a:solidFill>
                <a:latin typeface="Calibri" panose="020F0502020204030204" pitchFamily="34" charset="0"/>
                <a:ea typeface="Open Sans" panose="020B060603050402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8612C988-E113-85DB-23D8-70781B2DD209}"/>
                </a:ext>
              </a:extLst>
            </p:cNvPr>
            <p:cNvPicPr>
              <a:picLocks noChangeAspect="1"/>
            </p:cNvPicPr>
            <p:nvPr/>
          </p:nvPicPr>
          <p:blipFill>
            <a:blip r:embed="rId3"/>
            <a:stretch>
              <a:fillRect/>
            </a:stretch>
          </p:blipFill>
          <p:spPr>
            <a:xfrm>
              <a:off x="324323" y="8850516"/>
              <a:ext cx="1921025" cy="427758"/>
            </a:xfrm>
            <a:prstGeom prst="rect">
              <a:avLst/>
            </a:prstGeom>
          </p:spPr>
        </p:pic>
      </p:gr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nal Slide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599395"/>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0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0D60672-3814-FD72-E5D1-EB775BFF6165}"/>
              </a:ext>
            </a:extLst>
          </p:cNvPr>
          <p:cNvSpPr/>
          <p:nvPr userDrawn="1"/>
        </p:nvSpPr>
        <p:spPr>
          <a:xfrm>
            <a:off x="0" y="2899976"/>
            <a:ext cx="12192000" cy="3035603"/>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111E46"/>
          </a:solidFill>
          <a:ln w="3060" cap="flat">
            <a:noFill/>
            <a:prstDash val="solid"/>
            <a:miter/>
          </a:ln>
        </p:spPr>
        <p:txBody>
          <a:bodyPr rtlCol="0" anchor="ctr"/>
          <a:lstStyle/>
          <a:p>
            <a:endParaRPr lang="en-US"/>
          </a:p>
        </p:txBody>
      </p:sp>
      <p:sp>
        <p:nvSpPr>
          <p:cNvPr id="4" name="Picture Placeholder 4">
            <a:extLst>
              <a:ext uri="{FF2B5EF4-FFF2-40B4-BE49-F238E27FC236}">
                <a16:creationId xmlns:a16="http://schemas.microsoft.com/office/drawing/2014/main" id="{6B446D18-4F9A-555F-8C22-D44927E2B81C}"/>
              </a:ext>
            </a:extLst>
          </p:cNvPr>
          <p:cNvSpPr>
            <a:spLocks noGrp="1"/>
          </p:cNvSpPr>
          <p:nvPr>
            <p:ph type="pic" sz="quarter" idx="10"/>
          </p:nvPr>
        </p:nvSpPr>
        <p:spPr>
          <a:xfrm>
            <a:off x="433137" y="577515"/>
            <a:ext cx="5855368" cy="4921840"/>
          </a:xfrm>
          <a:custGeom>
            <a:avLst/>
            <a:gdLst>
              <a:gd name="connsiteX0" fmla="*/ 0 w 7452951"/>
              <a:gd name="connsiteY0" fmla="*/ 0 h 13853751"/>
              <a:gd name="connsiteX1" fmla="*/ 7452951 w 7452951"/>
              <a:gd name="connsiteY1" fmla="*/ 0 h 13853751"/>
              <a:gd name="connsiteX2" fmla="*/ 7452951 w 7452951"/>
              <a:gd name="connsiteY2" fmla="*/ 13853751 h 13853751"/>
              <a:gd name="connsiteX3" fmla="*/ 0 w 7452951"/>
              <a:gd name="connsiteY3" fmla="*/ 13853751 h 13853751"/>
            </a:gdLst>
            <a:ahLst/>
            <a:cxnLst>
              <a:cxn ang="0">
                <a:pos x="connsiteX0" y="connsiteY0"/>
              </a:cxn>
              <a:cxn ang="0">
                <a:pos x="connsiteX1" y="connsiteY1"/>
              </a:cxn>
              <a:cxn ang="0">
                <a:pos x="connsiteX2" y="connsiteY2"/>
              </a:cxn>
              <a:cxn ang="0">
                <a:pos x="connsiteX3" y="connsiteY3"/>
              </a:cxn>
            </a:cxnLst>
            <a:rect l="l" t="t" r="r" b="b"/>
            <a:pathLst>
              <a:path w="7452951" h="13853751">
                <a:moveTo>
                  <a:pt x="0" y="0"/>
                </a:moveTo>
                <a:lnTo>
                  <a:pt x="7452951" y="0"/>
                </a:lnTo>
                <a:lnTo>
                  <a:pt x="7452951" y="13853751"/>
                </a:lnTo>
                <a:lnTo>
                  <a:pt x="0" y="13853751"/>
                </a:lnTo>
                <a:close/>
              </a:path>
            </a:pathLst>
          </a:custGeom>
          <a:solidFill>
            <a:schemeClr val="bg1">
              <a:lumMod val="75000"/>
            </a:schemeClr>
          </a:solidFill>
        </p:spPr>
        <p:txBody>
          <a:bodyPr wrap="square">
            <a:noAutofit/>
          </a:bodyPr>
          <a:lstStyle>
            <a:lvl1pPr marL="0" indent="0" algn="ctr">
              <a:buFontTx/>
              <a:buNone/>
              <a:defRPr sz="1600" b="0" i="0">
                <a:latin typeface="Calibri" panose="020F0502020204030204" pitchFamily="34" charset="0"/>
              </a:defRPr>
            </a:lvl1pPr>
          </a:lstStyle>
          <a:p>
            <a:endParaRPr lang="en-US" dirty="0"/>
          </a:p>
          <a:p>
            <a:r>
              <a:rPr lang="en-US" dirty="0"/>
              <a:t>Drag Your Image Here</a:t>
            </a:r>
          </a:p>
        </p:txBody>
      </p:sp>
      <p:pic>
        <p:nvPicPr>
          <p:cNvPr id="13" name="Picture 12">
            <a:extLst>
              <a:ext uri="{FF2B5EF4-FFF2-40B4-BE49-F238E27FC236}">
                <a16:creationId xmlns:a16="http://schemas.microsoft.com/office/drawing/2014/main" id="{4EE9BB92-F41B-BC5B-4836-3D9AE58D61C4}"/>
              </a:ext>
            </a:extLst>
          </p:cNvPr>
          <p:cNvPicPr>
            <a:picLocks noChangeAspect="1"/>
          </p:cNvPicPr>
          <p:nvPr userDrawn="1"/>
        </p:nvPicPr>
        <p:blipFill>
          <a:blip r:embed="rId2"/>
          <a:stretch>
            <a:fillRect/>
          </a:stretch>
        </p:blipFill>
        <p:spPr>
          <a:xfrm>
            <a:off x="7723133" y="682192"/>
            <a:ext cx="3634678" cy="1643570"/>
          </a:xfrm>
          <a:prstGeom prst="rect">
            <a:avLst/>
          </a:prstGeom>
        </p:spPr>
      </p:pic>
      <p:pic>
        <p:nvPicPr>
          <p:cNvPr id="14" name="Picture 13">
            <a:extLst>
              <a:ext uri="{FF2B5EF4-FFF2-40B4-BE49-F238E27FC236}">
                <a16:creationId xmlns:a16="http://schemas.microsoft.com/office/drawing/2014/main" id="{9FBB969C-5FE5-1378-6A41-3122FB352FBD}"/>
              </a:ext>
            </a:extLst>
          </p:cNvPr>
          <p:cNvPicPr>
            <a:picLocks noChangeAspect="1"/>
          </p:cNvPicPr>
          <p:nvPr userDrawn="1"/>
        </p:nvPicPr>
        <p:blipFill>
          <a:blip r:embed="rId3"/>
          <a:stretch>
            <a:fillRect/>
          </a:stretch>
        </p:blipFill>
        <p:spPr>
          <a:xfrm>
            <a:off x="9623515" y="6148251"/>
            <a:ext cx="2196197" cy="489032"/>
          </a:xfrm>
          <a:prstGeom prst="rect">
            <a:avLst/>
          </a:prstGeom>
        </p:spPr>
      </p:pic>
      <p:sp>
        <p:nvSpPr>
          <p:cNvPr id="15" name="Text Placeholder 32">
            <a:extLst>
              <a:ext uri="{FF2B5EF4-FFF2-40B4-BE49-F238E27FC236}">
                <a16:creationId xmlns:a16="http://schemas.microsoft.com/office/drawing/2014/main" id="{7F03B37A-1E6B-EA66-7065-9F4B818F0613}"/>
              </a:ext>
            </a:extLst>
          </p:cNvPr>
          <p:cNvSpPr>
            <a:spLocks noGrp="1"/>
          </p:cNvSpPr>
          <p:nvPr>
            <p:ph type="body" sz="quarter" idx="62" hasCustomPrompt="1"/>
          </p:nvPr>
        </p:nvSpPr>
        <p:spPr>
          <a:xfrm>
            <a:off x="5742695" y="3487678"/>
            <a:ext cx="3465473" cy="671785"/>
          </a:xfrm>
          <a:prstGeom prst="rect">
            <a:avLst/>
          </a:prstGeom>
          <a:solidFill>
            <a:srgbClr val="EF4870"/>
          </a:solidFill>
        </p:spPr>
        <p:txBody>
          <a:bodyPr anchor="ctr">
            <a:noAutofit/>
          </a:bodyPr>
          <a:lstStyle>
            <a:lvl1pPr marL="0" indent="0" algn="l">
              <a:lnSpc>
                <a:spcPct val="100000"/>
              </a:lnSpc>
              <a:spcBef>
                <a:spcPts val="0"/>
              </a:spcBef>
              <a:buNone/>
              <a:defRPr sz="4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 WELCOME TO</a:t>
            </a:r>
          </a:p>
        </p:txBody>
      </p:sp>
      <p:sp>
        <p:nvSpPr>
          <p:cNvPr id="16" name="Text Placeholder 32">
            <a:extLst>
              <a:ext uri="{FF2B5EF4-FFF2-40B4-BE49-F238E27FC236}">
                <a16:creationId xmlns:a16="http://schemas.microsoft.com/office/drawing/2014/main" id="{3BC05C13-434B-FCEF-87CC-7BE3E2C6DD8A}"/>
              </a:ext>
            </a:extLst>
          </p:cNvPr>
          <p:cNvSpPr>
            <a:spLocks noGrp="1"/>
          </p:cNvSpPr>
          <p:nvPr>
            <p:ph type="body" sz="quarter" idx="63" hasCustomPrompt="1"/>
          </p:nvPr>
        </p:nvSpPr>
        <p:spPr>
          <a:xfrm>
            <a:off x="5714900" y="4269998"/>
            <a:ext cx="3364931" cy="671785"/>
          </a:xfrm>
          <a:prstGeom prst="rect">
            <a:avLst/>
          </a:prstGeom>
          <a:solidFill>
            <a:srgbClr val="EF4870"/>
          </a:solidFill>
        </p:spPr>
        <p:txBody>
          <a:bodyPr anchor="ctr">
            <a:noAutofit/>
          </a:bodyPr>
          <a:lstStyle>
            <a:lvl1pPr marL="0" indent="0" algn="l">
              <a:lnSpc>
                <a:spcPct val="100000"/>
              </a:lnSpc>
              <a:spcBef>
                <a:spcPts val="0"/>
              </a:spcBef>
              <a:buNone/>
              <a:defRPr sz="4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 OUR PROJECT</a:t>
            </a:r>
          </a:p>
        </p:txBody>
      </p:sp>
    </p:spTree>
    <p:extLst>
      <p:ext uri="{BB962C8B-B14F-4D97-AF65-F5344CB8AC3E}">
        <p14:creationId xmlns:p14="http://schemas.microsoft.com/office/powerpoint/2010/main" val="311126302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Photo Slid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60478A-835B-AA69-BEAA-7CA861620417}"/>
              </a:ext>
            </a:extLst>
          </p:cNvPr>
          <p:cNvSpPr/>
          <p:nvPr userDrawn="1"/>
        </p:nvSpPr>
        <p:spPr>
          <a:xfrm rot="5400000">
            <a:off x="-1446189" y="1454956"/>
            <a:ext cx="6857999" cy="3948093"/>
          </a:xfrm>
          <a:prstGeom prst="rect">
            <a:avLst/>
          </a:prstGeom>
          <a:solidFill>
            <a:srgbClr val="11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dirty="0">
              <a:solidFill>
                <a:srgbClr val="05203D"/>
              </a:solidFill>
              <a:latin typeface="Calibri" panose="020F0502020204030204" pitchFamily="34" charset="0"/>
              <a:cs typeface="Calibri" panose="020F0502020204030204" pitchFamily="34" charset="0"/>
            </a:endParaRPr>
          </a:p>
        </p:txBody>
      </p:sp>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4838054" y="1874430"/>
            <a:ext cx="684000" cy="223473"/>
          </a:xfrm>
        </p:spPr>
        <p:txBody>
          <a:bodyPr anchor="ctr">
            <a:noAutofit/>
          </a:bodyPr>
          <a:lstStyle>
            <a:lvl1pPr marL="0" indent="0" algn="l">
              <a:buNone/>
              <a:defRPr sz="3200" b="1" i="0">
                <a:solidFill>
                  <a:srgbClr val="EF4870"/>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5609152" y="1874430"/>
            <a:ext cx="5715653" cy="223473"/>
          </a:xfrm>
        </p:spPr>
        <p:txBody>
          <a:bodyPr anchor="ctr">
            <a:noAutofit/>
          </a:bodyPr>
          <a:lstStyle>
            <a:lvl1pPr marL="0" indent="0" algn="l">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4838054" y="2336019"/>
            <a:ext cx="684000" cy="223473"/>
          </a:xfrm>
        </p:spPr>
        <p:txBody>
          <a:bodyPr anchor="ctr">
            <a:noAutofit/>
          </a:bodyPr>
          <a:lstStyle>
            <a:lvl1pPr marL="0" indent="0" algn="l">
              <a:buNone/>
              <a:defRPr sz="3200" b="1" i="0">
                <a:solidFill>
                  <a:srgbClr val="EF4870"/>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5609152" y="2336019"/>
            <a:ext cx="5715653"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4838054" y="2761963"/>
            <a:ext cx="684000" cy="223473"/>
          </a:xfrm>
        </p:spPr>
        <p:txBody>
          <a:bodyPr anchor="ctr">
            <a:noAutofit/>
          </a:bodyPr>
          <a:lstStyle>
            <a:lvl1pPr marL="0" indent="0" algn="l">
              <a:buNone/>
              <a:defRPr sz="3200" b="1" i="0">
                <a:solidFill>
                  <a:srgbClr val="EF4870"/>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5609152" y="2761963"/>
            <a:ext cx="5715653" cy="223473"/>
          </a:xfrm>
        </p:spPr>
        <p:txBody>
          <a:bodyPr anchor="ctr">
            <a:noAutofit/>
          </a:bodyPr>
          <a:lstStyle>
            <a:lvl1pPr marL="0" indent="0" algn="l">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4838054" y="3174729"/>
            <a:ext cx="684000" cy="223473"/>
          </a:xfrm>
        </p:spPr>
        <p:txBody>
          <a:bodyPr anchor="ctr">
            <a:noAutofit/>
          </a:bodyPr>
          <a:lstStyle>
            <a:lvl1pPr marL="0" indent="0" algn="l">
              <a:buNone/>
              <a:defRPr sz="3200" b="1" i="0">
                <a:solidFill>
                  <a:srgbClr val="EF4870"/>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5609152" y="3174729"/>
            <a:ext cx="5715653" cy="223473"/>
          </a:xfrm>
        </p:spPr>
        <p:txBody>
          <a:bodyPr anchor="ctr">
            <a:noAutofit/>
          </a:bodyPr>
          <a:lstStyle>
            <a:lvl1pPr marL="0" indent="0" algn="l">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4838054" y="3601091"/>
            <a:ext cx="684000" cy="223473"/>
          </a:xfrm>
        </p:spPr>
        <p:txBody>
          <a:bodyPr anchor="ctr">
            <a:noAutofit/>
          </a:bodyPr>
          <a:lstStyle>
            <a:lvl1pPr marL="0" indent="0" algn="l">
              <a:buNone/>
              <a:defRPr sz="3200" b="1" i="0">
                <a:solidFill>
                  <a:srgbClr val="EF4870"/>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5609152" y="3601091"/>
            <a:ext cx="5715653" cy="223473"/>
          </a:xfrm>
        </p:spPr>
        <p:txBody>
          <a:bodyPr anchor="ctr">
            <a:noAutofit/>
          </a:bodyPr>
          <a:lstStyle>
            <a:lvl1pPr marL="0" indent="0" algn="l">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4853601" y="4045032"/>
            <a:ext cx="684000" cy="223473"/>
          </a:xfrm>
        </p:spPr>
        <p:txBody>
          <a:bodyPr anchor="ctr">
            <a:noAutofit/>
          </a:bodyPr>
          <a:lstStyle>
            <a:lvl1pPr marL="0" indent="0" algn="l">
              <a:buNone/>
              <a:defRPr sz="3200" b="1" i="0">
                <a:solidFill>
                  <a:srgbClr val="EF4870"/>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5624699" y="4045032"/>
            <a:ext cx="5715653" cy="223473"/>
          </a:xfrm>
        </p:spPr>
        <p:txBody>
          <a:bodyPr anchor="ctr">
            <a:noAutofit/>
          </a:bodyPr>
          <a:lstStyle>
            <a:lvl1pPr marL="0" indent="0" algn="l">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4853601" y="4529299"/>
            <a:ext cx="684000" cy="223473"/>
          </a:xfrm>
        </p:spPr>
        <p:txBody>
          <a:bodyPr anchor="ctr">
            <a:noAutofit/>
          </a:bodyPr>
          <a:lstStyle>
            <a:lvl1pPr marL="0" indent="0" algn="l">
              <a:buNone/>
              <a:defRPr sz="3200" b="1" i="0">
                <a:solidFill>
                  <a:srgbClr val="EF4870"/>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5624699" y="4529299"/>
            <a:ext cx="5715653" cy="223473"/>
          </a:xfrm>
        </p:spPr>
        <p:txBody>
          <a:bodyPr anchor="ctr">
            <a:noAutofit/>
          </a:bodyPr>
          <a:lstStyle>
            <a:lvl1pPr marL="0" indent="0" algn="l">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4" name="Text Placeholder 32">
            <a:extLst>
              <a:ext uri="{FF2B5EF4-FFF2-40B4-BE49-F238E27FC236}">
                <a16:creationId xmlns:a16="http://schemas.microsoft.com/office/drawing/2014/main" id="{04026514-11BD-62EB-44B0-149DF35E7733}"/>
              </a:ext>
            </a:extLst>
          </p:cNvPr>
          <p:cNvSpPr>
            <a:spLocks noGrp="1"/>
          </p:cNvSpPr>
          <p:nvPr>
            <p:ph type="body" sz="quarter" idx="62" hasCustomPrompt="1"/>
          </p:nvPr>
        </p:nvSpPr>
        <p:spPr>
          <a:xfrm>
            <a:off x="460240" y="596921"/>
            <a:ext cx="2211054" cy="671785"/>
          </a:xfrm>
          <a:prstGeom prst="rect">
            <a:avLst/>
          </a:prstGeom>
          <a:solidFill>
            <a:srgbClr val="198AB1"/>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TABLE OF</a:t>
            </a:r>
          </a:p>
        </p:txBody>
      </p:sp>
      <p:sp>
        <p:nvSpPr>
          <p:cNvPr id="6" name="Text Placeholder 32">
            <a:extLst>
              <a:ext uri="{FF2B5EF4-FFF2-40B4-BE49-F238E27FC236}">
                <a16:creationId xmlns:a16="http://schemas.microsoft.com/office/drawing/2014/main" id="{56579B41-D929-2BEC-7179-37D34888E5A7}"/>
              </a:ext>
            </a:extLst>
          </p:cNvPr>
          <p:cNvSpPr>
            <a:spLocks noGrp="1"/>
          </p:cNvSpPr>
          <p:nvPr>
            <p:ph type="body" sz="quarter" idx="63" hasCustomPrompt="1"/>
          </p:nvPr>
        </p:nvSpPr>
        <p:spPr>
          <a:xfrm>
            <a:off x="432445" y="1379241"/>
            <a:ext cx="2444726" cy="671785"/>
          </a:xfrm>
          <a:prstGeom prst="rect">
            <a:avLst/>
          </a:prstGeom>
          <a:solidFill>
            <a:srgbClr val="198AB1"/>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CONTENTS</a:t>
            </a:r>
          </a:p>
        </p:txBody>
      </p:sp>
      <p:grpSp>
        <p:nvGrpSpPr>
          <p:cNvPr id="75" name="Group 74">
            <a:extLst>
              <a:ext uri="{FF2B5EF4-FFF2-40B4-BE49-F238E27FC236}">
                <a16:creationId xmlns:a16="http://schemas.microsoft.com/office/drawing/2014/main" id="{955FF89E-2810-5977-3AD9-E65D5EE94D05}"/>
              </a:ext>
            </a:extLst>
          </p:cNvPr>
          <p:cNvGrpSpPr/>
          <p:nvPr userDrawn="1"/>
        </p:nvGrpSpPr>
        <p:grpSpPr>
          <a:xfrm>
            <a:off x="4782673" y="5615761"/>
            <a:ext cx="6090405" cy="485840"/>
            <a:chOff x="324323" y="8850516"/>
            <a:chExt cx="5989657" cy="477803"/>
          </a:xfrm>
        </p:grpSpPr>
        <p:sp>
          <p:nvSpPr>
            <p:cNvPr id="76" name="object 12">
              <a:extLst>
                <a:ext uri="{FF2B5EF4-FFF2-40B4-BE49-F238E27FC236}">
                  <a16:creationId xmlns:a16="http://schemas.microsoft.com/office/drawing/2014/main" id="{2C6C8EA1-8DEC-4834-CACB-274C971D5A3F}"/>
                </a:ext>
              </a:extLst>
            </p:cNvPr>
            <p:cNvSpPr txBox="1"/>
            <p:nvPr/>
          </p:nvSpPr>
          <p:spPr>
            <a:xfrm>
              <a:off x="2262816" y="8910739"/>
              <a:ext cx="4051164" cy="417580"/>
            </a:xfrm>
            <a:prstGeom prst="rect">
              <a:avLst/>
            </a:prstGeom>
          </p:spPr>
          <p:txBody>
            <a:bodyPr vert="horz" wrap="square" lIns="0" tIns="12700" rIns="0" bIns="0" rtlCol="0">
              <a:spAutoFit/>
            </a:bodyPr>
            <a:lstStyle/>
            <a:p>
              <a:pPr algn="just">
                <a:lnSpc>
                  <a:spcPts val="800"/>
                </a:lnSpc>
              </a:pPr>
              <a:r>
                <a:rPr lang="en-US" sz="800" dirty="0">
                  <a:solidFill>
                    <a:srgbClr val="10153D"/>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[name of the granting authority]. Neither the European Union nor the granting authority can be held responsible for them</a:t>
              </a:r>
            </a:p>
            <a:p>
              <a:pPr algn="just">
                <a:lnSpc>
                  <a:spcPts val="800"/>
                </a:lnSpc>
              </a:pPr>
              <a:endParaRPr lang="en-US" sz="800" dirty="0">
                <a:solidFill>
                  <a:srgbClr val="10153D"/>
                </a:solidFill>
                <a:latin typeface="Calibri" panose="020F0502020204030204" pitchFamily="34" charset="0"/>
                <a:ea typeface="Open Sans" panose="020B0606030504020204" pitchFamily="34" charset="0"/>
                <a:cs typeface="Calibri" panose="020F0502020204030204" pitchFamily="34" charset="0"/>
              </a:endParaRPr>
            </a:p>
          </p:txBody>
        </p:sp>
        <p:pic>
          <p:nvPicPr>
            <p:cNvPr id="77" name="Picture 76">
              <a:extLst>
                <a:ext uri="{FF2B5EF4-FFF2-40B4-BE49-F238E27FC236}">
                  <a16:creationId xmlns:a16="http://schemas.microsoft.com/office/drawing/2014/main" id="{CB8DFF12-DFFD-C488-29B6-0D2AB9F66F25}"/>
                </a:ext>
              </a:extLst>
            </p:cNvPr>
            <p:cNvPicPr>
              <a:picLocks noChangeAspect="1"/>
            </p:cNvPicPr>
            <p:nvPr/>
          </p:nvPicPr>
          <p:blipFill>
            <a:blip r:embed="rId2"/>
            <a:stretch>
              <a:fillRect/>
            </a:stretch>
          </p:blipFill>
          <p:spPr>
            <a:xfrm>
              <a:off x="324323" y="8850516"/>
              <a:ext cx="1921025" cy="427758"/>
            </a:xfrm>
            <a:prstGeom prst="rect">
              <a:avLst/>
            </a:prstGeom>
          </p:spPr>
        </p:pic>
      </p:gr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FF6155-CBF0-F921-9CFD-DD695C8E8B5D}"/>
              </a:ext>
            </a:extLst>
          </p:cNvPr>
          <p:cNvSpPr/>
          <p:nvPr userDrawn="1"/>
        </p:nvSpPr>
        <p:spPr>
          <a:xfrm rot="5400000">
            <a:off x="1770488" y="141436"/>
            <a:ext cx="3677237" cy="7218220"/>
          </a:xfrm>
          <a:prstGeom prst="rect">
            <a:avLst/>
          </a:prstGeom>
          <a:solidFill>
            <a:srgbClr val="11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dirty="0">
              <a:solidFill>
                <a:srgbClr val="05203D"/>
              </a:solidFill>
              <a:latin typeface="Calibri" panose="020F0502020204030204" pitchFamily="34" charset="0"/>
              <a:cs typeface="Calibri" panose="020F0502020204030204" pitchFamily="34" charset="0"/>
            </a:endParaRPr>
          </a:p>
        </p:txBody>
      </p:sp>
      <p:sp>
        <p:nvSpPr>
          <p:cNvPr id="3" name="Slide Number Placeholder 5">
            <a:extLst>
              <a:ext uri="{FF2B5EF4-FFF2-40B4-BE49-F238E27FC236}">
                <a16:creationId xmlns:a16="http://schemas.microsoft.com/office/drawing/2014/main" id="{4FE8E858-242F-D11E-FB53-57EC93F92AF1}"/>
              </a:ext>
            </a:extLst>
          </p:cNvPr>
          <p:cNvSpPr>
            <a:spLocks noGrp="1"/>
          </p:cNvSpPr>
          <p:nvPr>
            <p:ph type="sldNum" sz="quarter" idx="4"/>
          </p:nvPr>
        </p:nvSpPr>
        <p:spPr>
          <a:xfrm>
            <a:off x="7030922" y="9570703"/>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8" name="Text Placeholder 3">
            <a:extLst>
              <a:ext uri="{FF2B5EF4-FFF2-40B4-BE49-F238E27FC236}">
                <a16:creationId xmlns:a16="http://schemas.microsoft.com/office/drawing/2014/main" id="{7E17F88D-FE4F-9CBD-E66E-2873D71DC074}"/>
              </a:ext>
            </a:extLst>
          </p:cNvPr>
          <p:cNvSpPr>
            <a:spLocks noGrp="1"/>
          </p:cNvSpPr>
          <p:nvPr>
            <p:ph type="body" sz="quarter" idx="14" hasCustomPrompt="1"/>
          </p:nvPr>
        </p:nvSpPr>
        <p:spPr>
          <a:xfrm>
            <a:off x="639852" y="0"/>
            <a:ext cx="4611021" cy="2513490"/>
          </a:xfrm>
          <a:prstGeom prst="rect">
            <a:avLst/>
          </a:prstGeom>
          <a:effectLst>
            <a:glow rad="127000">
              <a:srgbClr val="414141"/>
            </a:glow>
          </a:effectLst>
        </p:spPr>
        <p:txBody>
          <a:bodyPr>
            <a:noAutofit/>
          </a:bodyPr>
          <a:lstStyle>
            <a:lvl1pPr marL="0" indent="0" algn="l">
              <a:buNone/>
              <a:defRPr sz="15000" b="1">
                <a:solidFill>
                  <a:srgbClr val="111E46"/>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9" name="Text Placeholder 32">
            <a:extLst>
              <a:ext uri="{FF2B5EF4-FFF2-40B4-BE49-F238E27FC236}">
                <a16:creationId xmlns:a16="http://schemas.microsoft.com/office/drawing/2014/main" id="{D873AA30-0F78-FCB1-C916-3A3CE251F23D}"/>
              </a:ext>
            </a:extLst>
          </p:cNvPr>
          <p:cNvSpPr>
            <a:spLocks noGrp="1"/>
          </p:cNvSpPr>
          <p:nvPr>
            <p:ph type="body" sz="quarter" idx="62" hasCustomPrompt="1"/>
          </p:nvPr>
        </p:nvSpPr>
        <p:spPr>
          <a:xfrm>
            <a:off x="6352050" y="3505573"/>
            <a:ext cx="2053233" cy="671785"/>
          </a:xfrm>
          <a:prstGeom prst="rect">
            <a:avLst/>
          </a:prstGeom>
          <a:solidFill>
            <a:srgbClr val="198AB1"/>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DIVIDER</a:t>
            </a:r>
          </a:p>
        </p:txBody>
      </p:sp>
      <p:sp>
        <p:nvSpPr>
          <p:cNvPr id="100" name="Text Placeholder 32">
            <a:extLst>
              <a:ext uri="{FF2B5EF4-FFF2-40B4-BE49-F238E27FC236}">
                <a16:creationId xmlns:a16="http://schemas.microsoft.com/office/drawing/2014/main" id="{642D4D19-C142-A773-1BEE-670912DF9E19}"/>
              </a:ext>
            </a:extLst>
          </p:cNvPr>
          <p:cNvSpPr>
            <a:spLocks noGrp="1"/>
          </p:cNvSpPr>
          <p:nvPr>
            <p:ph type="body" sz="quarter" idx="63" hasCustomPrompt="1"/>
          </p:nvPr>
        </p:nvSpPr>
        <p:spPr>
          <a:xfrm>
            <a:off x="6324256" y="4287893"/>
            <a:ext cx="1349507" cy="671785"/>
          </a:xfrm>
          <a:prstGeom prst="rect">
            <a:avLst/>
          </a:prstGeom>
          <a:solidFill>
            <a:srgbClr val="198AB1"/>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TITLE</a:t>
            </a:r>
          </a:p>
        </p:txBody>
      </p:sp>
    </p:spTree>
    <p:extLst>
      <p:ext uri="{BB962C8B-B14F-4D97-AF65-F5344CB8AC3E}">
        <p14:creationId xmlns:p14="http://schemas.microsoft.com/office/powerpoint/2010/main" val="3387120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033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01">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37B58A1-42B7-6ACA-0FD7-02504A8BFB9D}"/>
              </a:ext>
            </a:extLst>
          </p:cNvPr>
          <p:cNvSpPr/>
          <p:nvPr userDrawn="1"/>
        </p:nvSpPr>
        <p:spPr>
          <a:xfrm>
            <a:off x="-17545" y="0"/>
            <a:ext cx="12209545" cy="2147749"/>
          </a:xfrm>
          <a:prstGeom prst="rect">
            <a:avLst/>
          </a:prstGeom>
          <a:solidFill>
            <a:srgbClr val="11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931824" y="2361851"/>
            <a:ext cx="10483429" cy="3933404"/>
          </a:xfrm>
        </p:spPr>
        <p:txBody>
          <a:bodyPr numCol="1" spcCol="288000" anchor="t">
            <a:noAutofit/>
          </a:bodyPr>
          <a:lstStyle>
            <a:lvl1pPr marL="0" indent="0" algn="l">
              <a:lnSpc>
                <a:spcPts val="2480"/>
              </a:lnSpc>
              <a:spcBef>
                <a:spcPts val="0"/>
              </a:spcBef>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25" name="Text Placeholder 32">
            <a:extLst>
              <a:ext uri="{FF2B5EF4-FFF2-40B4-BE49-F238E27FC236}">
                <a16:creationId xmlns:a16="http://schemas.microsoft.com/office/drawing/2014/main" id="{934E37BF-1ED2-4A1B-CDC0-59DA61126C9A}"/>
              </a:ext>
            </a:extLst>
          </p:cNvPr>
          <p:cNvSpPr>
            <a:spLocks noGrp="1"/>
          </p:cNvSpPr>
          <p:nvPr>
            <p:ph type="body" sz="quarter" idx="62" hasCustomPrompt="1"/>
          </p:nvPr>
        </p:nvSpPr>
        <p:spPr>
          <a:xfrm>
            <a:off x="-8011" y="578092"/>
            <a:ext cx="3156225" cy="671785"/>
          </a:xfrm>
          <a:prstGeom prst="rect">
            <a:avLst/>
          </a:prstGeom>
          <a:solidFill>
            <a:srgbClr val="EF4870"/>
          </a:solidFill>
        </p:spPr>
        <p:txBody>
          <a:bodyPr anchor="ctr">
            <a:noAutofit/>
          </a:bodyPr>
          <a:lstStyle>
            <a:lvl1pPr marL="808038" indent="0" algn="l">
              <a:lnSpc>
                <a:spcPts val="3769"/>
              </a:lnSpc>
              <a:spcBef>
                <a:spcPts val="0"/>
              </a:spcBef>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HEADING</a:t>
            </a:r>
          </a:p>
        </p:txBody>
      </p:sp>
    </p:spTree>
    <p:extLst>
      <p:ext uri="{BB962C8B-B14F-4D97-AF65-F5344CB8AC3E}">
        <p14:creationId xmlns:p14="http://schemas.microsoft.com/office/powerpoint/2010/main" val="1978311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02">
    <p:spTree>
      <p:nvGrpSpPr>
        <p:cNvPr id="1" name=""/>
        <p:cNvGrpSpPr/>
        <p:nvPr/>
      </p:nvGrpSpPr>
      <p:grpSpPr>
        <a:xfrm>
          <a:off x="0" y="0"/>
          <a:ext cx="0" cy="0"/>
          <a:chOff x="0" y="0"/>
          <a:chExt cx="0" cy="0"/>
        </a:xfrm>
      </p:grpSpPr>
      <p:sp>
        <p:nvSpPr>
          <p:cNvPr id="15" name="Text Placeholder 32">
            <a:extLst>
              <a:ext uri="{FF2B5EF4-FFF2-40B4-BE49-F238E27FC236}">
                <a16:creationId xmlns:a16="http://schemas.microsoft.com/office/drawing/2014/main" id="{6D8C0570-7782-7B5B-F178-51FAE93904C9}"/>
              </a:ext>
            </a:extLst>
          </p:cNvPr>
          <p:cNvSpPr>
            <a:spLocks noGrp="1"/>
          </p:cNvSpPr>
          <p:nvPr>
            <p:ph type="body" sz="quarter" idx="48" hasCustomPrompt="1"/>
          </p:nvPr>
        </p:nvSpPr>
        <p:spPr>
          <a:xfrm>
            <a:off x="931824" y="1679171"/>
            <a:ext cx="10483429" cy="4616084"/>
          </a:xfrm>
        </p:spPr>
        <p:txBody>
          <a:bodyPr numCol="1" spcCol="288000" anchor="t">
            <a:noAutofit/>
          </a:bodyPr>
          <a:lstStyle>
            <a:lvl1pPr marL="0" indent="0" algn="l">
              <a:lnSpc>
                <a:spcPts val="2480"/>
              </a:lnSpc>
              <a:spcBef>
                <a:spcPts val="0"/>
              </a:spcBef>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Text Placeholder 32">
            <a:extLst>
              <a:ext uri="{FF2B5EF4-FFF2-40B4-BE49-F238E27FC236}">
                <a16:creationId xmlns:a16="http://schemas.microsoft.com/office/drawing/2014/main" id="{12AFBC99-BD1A-BB6F-308E-DB8C90B78868}"/>
              </a:ext>
            </a:extLst>
          </p:cNvPr>
          <p:cNvSpPr>
            <a:spLocks noGrp="1"/>
          </p:cNvSpPr>
          <p:nvPr>
            <p:ph type="body" sz="quarter" idx="62" hasCustomPrompt="1"/>
          </p:nvPr>
        </p:nvSpPr>
        <p:spPr>
          <a:xfrm>
            <a:off x="-8011" y="578092"/>
            <a:ext cx="3156225" cy="671785"/>
          </a:xfrm>
          <a:prstGeom prst="rect">
            <a:avLst/>
          </a:prstGeom>
          <a:solidFill>
            <a:srgbClr val="198AB1"/>
          </a:solidFill>
        </p:spPr>
        <p:txBody>
          <a:bodyPr anchor="ctr">
            <a:noAutofit/>
          </a:bodyPr>
          <a:lstStyle>
            <a:lvl1pPr marL="808038" indent="0" algn="l">
              <a:lnSpc>
                <a:spcPts val="3769"/>
              </a:lnSpc>
              <a:spcBef>
                <a:spcPts val="0"/>
              </a:spcBef>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HEADING</a:t>
            </a:r>
          </a:p>
        </p:txBody>
      </p:sp>
    </p:spTree>
    <p:extLst>
      <p:ext uri="{BB962C8B-B14F-4D97-AF65-F5344CB8AC3E}">
        <p14:creationId xmlns:p14="http://schemas.microsoft.com/office/powerpoint/2010/main" val="1245063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Photo 01">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509D38E-D9E7-6493-0FCE-89B2D340E0E9}"/>
              </a:ext>
            </a:extLst>
          </p:cNvPr>
          <p:cNvSpPr>
            <a:spLocks noGrp="1"/>
          </p:cNvSpPr>
          <p:nvPr>
            <p:ph type="pic" sz="quarter" idx="21"/>
          </p:nvPr>
        </p:nvSpPr>
        <p:spPr>
          <a:xfrm>
            <a:off x="0" y="2"/>
            <a:ext cx="12192000" cy="2576944"/>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3" name="Text Placeholder 32">
            <a:extLst>
              <a:ext uri="{FF2B5EF4-FFF2-40B4-BE49-F238E27FC236}">
                <a16:creationId xmlns:a16="http://schemas.microsoft.com/office/drawing/2014/main" id="{E4D1B318-A933-504F-B625-B0BEEAB9C2BA}"/>
              </a:ext>
            </a:extLst>
          </p:cNvPr>
          <p:cNvSpPr>
            <a:spLocks noGrp="1"/>
          </p:cNvSpPr>
          <p:nvPr>
            <p:ph type="body" sz="quarter" idx="48" hasCustomPrompt="1"/>
          </p:nvPr>
        </p:nvSpPr>
        <p:spPr>
          <a:xfrm>
            <a:off x="931824" y="2975955"/>
            <a:ext cx="10483429" cy="3319299"/>
          </a:xfrm>
        </p:spPr>
        <p:txBody>
          <a:bodyPr numCol="1" spcCol="288000" anchor="t">
            <a:noAutofit/>
          </a:bodyPr>
          <a:lstStyle>
            <a:lvl1pPr marL="0" indent="0" algn="l">
              <a:lnSpc>
                <a:spcPts val="2480"/>
              </a:lnSpc>
              <a:spcBef>
                <a:spcPts val="0"/>
              </a:spcBef>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4" name="Text Placeholder 32">
            <a:extLst>
              <a:ext uri="{FF2B5EF4-FFF2-40B4-BE49-F238E27FC236}">
                <a16:creationId xmlns:a16="http://schemas.microsoft.com/office/drawing/2014/main" id="{B0997C91-DB91-32BE-3C72-02A24E171C82}"/>
              </a:ext>
            </a:extLst>
          </p:cNvPr>
          <p:cNvSpPr>
            <a:spLocks noGrp="1"/>
          </p:cNvSpPr>
          <p:nvPr>
            <p:ph type="body" sz="quarter" idx="62" hasCustomPrompt="1"/>
          </p:nvPr>
        </p:nvSpPr>
        <p:spPr>
          <a:xfrm>
            <a:off x="0" y="2018965"/>
            <a:ext cx="3156225" cy="671785"/>
          </a:xfrm>
          <a:prstGeom prst="rect">
            <a:avLst/>
          </a:prstGeom>
          <a:solidFill>
            <a:srgbClr val="EF4870"/>
          </a:solidFill>
        </p:spPr>
        <p:txBody>
          <a:bodyPr anchor="ctr">
            <a:noAutofit/>
          </a:bodyPr>
          <a:lstStyle>
            <a:lvl1pPr marL="808038" indent="0" algn="l">
              <a:lnSpc>
                <a:spcPts val="3769"/>
              </a:lnSpc>
              <a:spcBef>
                <a:spcPts val="0"/>
              </a:spcBef>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HEADING</a:t>
            </a:r>
          </a:p>
        </p:txBody>
      </p:sp>
    </p:spTree>
    <p:extLst>
      <p:ext uri="{BB962C8B-B14F-4D97-AF65-F5344CB8AC3E}">
        <p14:creationId xmlns:p14="http://schemas.microsoft.com/office/powerpoint/2010/main" val="2843110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DE408B69-D389-CD2F-3055-DB37B7B189A9}"/>
              </a:ext>
            </a:extLst>
          </p:cNvPr>
          <p:cNvCxnSpPr/>
          <p:nvPr userDrawn="1"/>
        </p:nvCxnSpPr>
        <p:spPr>
          <a:xfrm>
            <a:off x="11701121" y="6578090"/>
            <a:ext cx="265889" cy="0"/>
          </a:xfrm>
          <a:prstGeom prst="line">
            <a:avLst/>
          </a:prstGeom>
          <a:ln>
            <a:solidFill>
              <a:srgbClr val="198AB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389B47C-E53C-EE70-0EDF-BB4601FC4608}"/>
              </a:ext>
            </a:extLst>
          </p:cNvPr>
          <p:cNvPicPr>
            <a:picLocks noChangeAspect="1"/>
          </p:cNvPicPr>
          <p:nvPr userDrawn="1"/>
        </p:nvPicPr>
        <p:blipFill>
          <a:blip r:embed="rId20"/>
          <a:srcRect t="78397" r="608"/>
          <a:stretch/>
        </p:blipFill>
        <p:spPr>
          <a:xfrm rot="16200000">
            <a:off x="10917797" y="5562861"/>
            <a:ext cx="1846677" cy="181503"/>
          </a:xfrm>
          <a:prstGeom prst="rect">
            <a:avLst/>
          </a:prstGeom>
        </p:spPr>
      </p:pic>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746" r:id="rId2"/>
    <p:sldLayoutId id="2147483697" r:id="rId3"/>
    <p:sldLayoutId id="2147483683" r:id="rId4"/>
    <p:sldLayoutId id="2147483747" r:id="rId5"/>
    <p:sldLayoutId id="2147483703" r:id="rId6"/>
    <p:sldLayoutId id="2147483733" r:id="rId7"/>
    <p:sldLayoutId id="2147483744" r:id="rId8"/>
    <p:sldLayoutId id="2147483745" r:id="rId9"/>
    <p:sldLayoutId id="2147483748" r:id="rId10"/>
    <p:sldLayoutId id="2147483743" r:id="rId11"/>
    <p:sldLayoutId id="2147483741" r:id="rId12"/>
    <p:sldLayoutId id="2147483740" r:id="rId13"/>
    <p:sldLayoutId id="2147483742" r:id="rId14"/>
    <p:sldLayoutId id="2147483702" r:id="rId15"/>
    <p:sldLayoutId id="2147483700" r:id="rId16"/>
    <p:sldLayoutId id="2147483734" r:id="rId17"/>
    <p:sldLayoutId id="2147483749" r:id="rId18"/>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deepl.com/pl/translator#_ftn1"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Placeholder 14">
            <a:extLst>
              <a:ext uri="{FF2B5EF4-FFF2-40B4-BE49-F238E27FC236}">
                <a16:creationId xmlns:a16="http://schemas.microsoft.com/office/drawing/2014/main" id="{5DB06D23-CACC-FE39-D579-D5B7408D9F82}"/>
              </a:ext>
            </a:extLst>
          </p:cNvPr>
          <p:cNvPicPr>
            <a:picLocks noGrp="1" noChangeAspect="1"/>
          </p:cNvPicPr>
          <p:nvPr>
            <p:ph type="pic" sz="quarter" idx="10"/>
          </p:nvPr>
        </p:nvPicPr>
        <p:blipFill>
          <a:blip r:embed="rId2"/>
          <a:srcRect l="10344" r="10344"/>
          <a:stretch/>
        </p:blipFill>
        <p:spPr/>
      </p:pic>
      <p:sp>
        <p:nvSpPr>
          <p:cNvPr id="10" name="Text Placeholder 9">
            <a:extLst>
              <a:ext uri="{FF2B5EF4-FFF2-40B4-BE49-F238E27FC236}">
                <a16:creationId xmlns:a16="http://schemas.microsoft.com/office/drawing/2014/main" id="{6F72492F-7428-EFB2-A1B6-E10AD6C78686}"/>
              </a:ext>
            </a:extLst>
          </p:cNvPr>
          <p:cNvSpPr>
            <a:spLocks noGrp="1"/>
          </p:cNvSpPr>
          <p:nvPr>
            <p:ph type="body" sz="quarter" idx="62"/>
          </p:nvPr>
        </p:nvSpPr>
        <p:spPr>
          <a:xfrm>
            <a:off x="5714900" y="3634739"/>
            <a:ext cx="5509360" cy="1864615"/>
          </a:xfrm>
        </p:spPr>
        <p:txBody>
          <a:bodyPr/>
          <a:lstStyle/>
          <a:p>
            <a:r>
              <a:rPr lang="en-US" dirty="0"/>
              <a:t>Selective Memory of the Holocaust in Polish Historical Museum</a:t>
            </a:r>
          </a:p>
        </p:txBody>
      </p:sp>
      <p:sp>
        <p:nvSpPr>
          <p:cNvPr id="111" name="Text Placeholder 7">
            <a:extLst>
              <a:ext uri="{FF2B5EF4-FFF2-40B4-BE49-F238E27FC236}">
                <a16:creationId xmlns:a16="http://schemas.microsoft.com/office/drawing/2014/main" id="{DBD16449-BE83-4DF2-AA44-E9DF81C2EF06}"/>
              </a:ext>
            </a:extLst>
          </p:cNvPr>
          <p:cNvSpPr txBox="1">
            <a:spLocks/>
          </p:cNvSpPr>
          <p:nvPr/>
        </p:nvSpPr>
        <p:spPr>
          <a:xfrm rot="16200000">
            <a:off x="-836168" y="4411115"/>
            <a:ext cx="3831718" cy="596287"/>
          </a:xfrm>
          <a:prstGeom prst="rect">
            <a:avLst/>
          </a:prstGeom>
          <a:solidFill>
            <a:srgbClr val="198AB1"/>
          </a:solidFill>
        </p:spPr>
        <p:txBody>
          <a:bodyPr anchor="ctr">
            <a:noAutofit/>
          </a:bodyPr>
          <a:lstStyle>
            <a:lvl1pPr marL="20638" indent="-20638" algn="ctr" defTabSz="2073036" rtl="0" eaLnBrk="1" latinLnBrk="0" hangingPunct="1">
              <a:lnSpc>
                <a:spcPts val="3447"/>
              </a:lnSpc>
              <a:spcBef>
                <a:spcPts val="0"/>
              </a:spcBef>
              <a:buFont typeface="Arial" panose="020B0604020202020204" pitchFamily="34" charset="0"/>
              <a:buNone/>
              <a:tabLst>
                <a:tab pos="2970213" algn="l"/>
                <a:tab pos="3055938" algn="l"/>
              </a:tabLst>
              <a:defRPr sz="3175" b="1" i="0" kern="120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49818" indent="0" algn="l" defTabSz="2073036" rtl="0" eaLnBrk="1" latinLnBrk="0" hangingPunct="1">
              <a:lnSpc>
                <a:spcPct val="100000"/>
              </a:lnSpc>
              <a:spcBef>
                <a:spcPts val="1133"/>
              </a:spcBef>
              <a:buFont typeface="Arial" panose="020B0604020202020204" pitchFamily="34" charset="0"/>
              <a:buNone/>
              <a:defRPr sz="2962" kern="1200">
                <a:solidFill>
                  <a:srgbClr val="011E3B"/>
                </a:solidFill>
                <a:latin typeface="Montserrat" pitchFamily="2" charset="77"/>
                <a:ea typeface="+mn-ea"/>
                <a:cs typeface="Poppins" pitchFamily="2" charset="77"/>
              </a:defRPr>
            </a:lvl2pPr>
            <a:lvl3pPr marL="699636" indent="0" algn="l" defTabSz="2073036" rtl="0" eaLnBrk="1" latinLnBrk="0" hangingPunct="1">
              <a:lnSpc>
                <a:spcPct val="100000"/>
              </a:lnSpc>
              <a:spcBef>
                <a:spcPts val="1133"/>
              </a:spcBef>
              <a:buFont typeface="Arial" panose="020B0604020202020204" pitchFamily="34" charset="0"/>
              <a:buNone/>
              <a:defRPr sz="2962" kern="1200">
                <a:solidFill>
                  <a:srgbClr val="011E3B"/>
                </a:solidFill>
                <a:latin typeface="Montserrat" pitchFamily="2" charset="77"/>
                <a:ea typeface="+mn-ea"/>
                <a:cs typeface="Poppins" pitchFamily="2" charset="77"/>
              </a:defRPr>
            </a:lvl3pPr>
            <a:lvl4pPr marL="1049454" indent="0" algn="l" defTabSz="2073036" rtl="0" eaLnBrk="1" latinLnBrk="0" hangingPunct="1">
              <a:lnSpc>
                <a:spcPct val="100000"/>
              </a:lnSpc>
              <a:spcBef>
                <a:spcPts val="1133"/>
              </a:spcBef>
              <a:buFont typeface="Arial" panose="020B0604020202020204" pitchFamily="34" charset="0"/>
              <a:buNone/>
              <a:defRPr sz="2962" kern="1200">
                <a:solidFill>
                  <a:srgbClr val="011E3B"/>
                </a:solidFill>
                <a:latin typeface="Montserrat" pitchFamily="2" charset="77"/>
                <a:ea typeface="+mn-ea"/>
                <a:cs typeface="Poppins" pitchFamily="2" charset="77"/>
              </a:defRPr>
            </a:lvl4pPr>
            <a:lvl5pPr marL="1399273" indent="0" algn="l" defTabSz="2073036" rtl="0" eaLnBrk="1" latinLnBrk="0" hangingPunct="1">
              <a:lnSpc>
                <a:spcPct val="100000"/>
              </a:lnSpc>
              <a:spcBef>
                <a:spcPts val="1133"/>
              </a:spcBef>
              <a:buFont typeface="Arial" panose="020B0604020202020204" pitchFamily="34" charset="0"/>
              <a:buNone/>
              <a:defRPr sz="2962"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ct val="100000"/>
              </a:lnSpc>
            </a:pPr>
            <a:r>
              <a:rPr lang="en-US" sz="2600" dirty="0"/>
              <a:t>www.memory-makers.eu</a:t>
            </a:r>
          </a:p>
        </p:txBody>
      </p:sp>
      <p:sp>
        <p:nvSpPr>
          <p:cNvPr id="112" name="Oval 111">
            <a:extLst>
              <a:ext uri="{FF2B5EF4-FFF2-40B4-BE49-F238E27FC236}">
                <a16:creationId xmlns:a16="http://schemas.microsoft.com/office/drawing/2014/main" id="{55E2C01A-6933-48E9-9B2A-732249CB462C}"/>
              </a:ext>
            </a:extLst>
          </p:cNvPr>
          <p:cNvSpPr/>
          <p:nvPr/>
        </p:nvSpPr>
        <p:spPr>
          <a:xfrm>
            <a:off x="0" y="1897468"/>
            <a:ext cx="895932" cy="895932"/>
          </a:xfrm>
          <a:prstGeom prst="ellipse">
            <a:avLst/>
          </a:prstGeom>
          <a:solidFill>
            <a:srgbClr val="4DBD98">
              <a:alpha val="798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1300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0F77E53F-B9E1-B626-8CC9-3A62ABDCFDA4}"/>
              </a:ext>
            </a:extLst>
          </p:cNvPr>
          <p:cNvPicPr>
            <a:picLocks noChangeAspect="1"/>
          </p:cNvPicPr>
          <p:nvPr/>
        </p:nvPicPr>
        <p:blipFill>
          <a:blip r:embed="rId2"/>
          <a:stretch>
            <a:fillRect/>
          </a:stretch>
        </p:blipFill>
        <p:spPr>
          <a:xfrm>
            <a:off x="589548" y="0"/>
            <a:ext cx="10912642" cy="6858000"/>
          </a:xfrm>
          <a:prstGeom prst="rect">
            <a:avLst/>
          </a:prstGeom>
        </p:spPr>
      </p:pic>
    </p:spTree>
    <p:extLst>
      <p:ext uri="{BB962C8B-B14F-4D97-AF65-F5344CB8AC3E}">
        <p14:creationId xmlns:p14="http://schemas.microsoft.com/office/powerpoint/2010/main" val="1131970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F3D0F056-EBD8-165F-FE67-A0E866DB0256}"/>
              </a:ext>
            </a:extLst>
          </p:cNvPr>
          <p:cNvSpPr>
            <a:spLocks noGrp="1"/>
          </p:cNvSpPr>
          <p:nvPr>
            <p:ph type="body" sz="quarter" idx="48"/>
          </p:nvPr>
        </p:nvSpPr>
        <p:spPr>
          <a:xfrm>
            <a:off x="931824" y="1679171"/>
            <a:ext cx="10483429" cy="2454290"/>
          </a:xfrm>
        </p:spPr>
        <p:txBody>
          <a:bodyPr/>
          <a:lstStyle/>
          <a:p>
            <a:endParaRPr lang="pl-PL" dirty="0">
              <a:latin typeface="+mn-lt"/>
            </a:endParaRPr>
          </a:p>
          <a:p>
            <a:endParaRPr lang="pl-PL" dirty="0">
              <a:latin typeface="+mn-lt"/>
            </a:endParaRPr>
          </a:p>
          <a:p>
            <a:r>
              <a:rPr lang="pl-PL" sz="2000" dirty="0" err="1">
                <a:latin typeface="+mn-lt"/>
              </a:rPr>
              <a:t>Opened</a:t>
            </a:r>
            <a:r>
              <a:rPr lang="pl-PL" sz="2000" dirty="0">
                <a:latin typeface="+mn-lt"/>
              </a:rPr>
              <a:t> in 2016, the </a:t>
            </a:r>
            <a:r>
              <a:rPr lang="pl-PL" sz="2000" dirty="0" err="1">
                <a:latin typeface="+mn-lt"/>
              </a:rPr>
              <a:t>Ulma</a:t>
            </a:r>
            <a:r>
              <a:rPr lang="pl-PL" sz="2000" dirty="0">
                <a:latin typeface="+mn-lt"/>
              </a:rPr>
              <a:t> Family </a:t>
            </a:r>
            <a:r>
              <a:rPr lang="pl-PL" sz="2000" dirty="0" err="1">
                <a:latin typeface="+mn-lt"/>
              </a:rPr>
              <a:t>Museum</a:t>
            </a:r>
            <a:r>
              <a:rPr lang="pl-PL" sz="2000" dirty="0">
                <a:latin typeface="+mn-lt"/>
              </a:rPr>
              <a:t> of </a:t>
            </a:r>
            <a:r>
              <a:rPr lang="pl-PL" sz="2000" dirty="0" err="1">
                <a:latin typeface="+mn-lt"/>
              </a:rPr>
              <a:t>Poles</a:t>
            </a:r>
            <a:r>
              <a:rPr lang="pl-PL" sz="2000" dirty="0">
                <a:latin typeface="+mn-lt"/>
              </a:rPr>
              <a:t> </a:t>
            </a:r>
            <a:r>
              <a:rPr lang="pl-PL" sz="2000" dirty="0" err="1">
                <a:latin typeface="+mn-lt"/>
              </a:rPr>
              <a:t>Saving</a:t>
            </a:r>
            <a:r>
              <a:rPr lang="pl-PL" sz="2000" dirty="0">
                <a:latin typeface="+mn-lt"/>
              </a:rPr>
              <a:t> </a:t>
            </a:r>
            <a:r>
              <a:rPr lang="pl-PL" sz="2000" dirty="0" err="1">
                <a:latin typeface="+mn-lt"/>
              </a:rPr>
              <a:t>Jews</a:t>
            </a:r>
            <a:r>
              <a:rPr lang="pl-PL" sz="2000" dirty="0">
                <a:latin typeface="+mn-lt"/>
              </a:rPr>
              <a:t> in Markowa </a:t>
            </a:r>
            <a:r>
              <a:rPr lang="pl-PL" sz="2000" dirty="0" err="1">
                <a:latin typeface="+mn-lt"/>
              </a:rPr>
              <a:t>is</a:t>
            </a:r>
            <a:r>
              <a:rPr lang="pl-PL" sz="2000" dirty="0">
                <a:latin typeface="+mn-lt"/>
              </a:rPr>
              <a:t> the </a:t>
            </a:r>
            <a:r>
              <a:rPr lang="pl-PL" sz="2000" dirty="0" err="1">
                <a:latin typeface="+mn-lt"/>
              </a:rPr>
              <a:t>realization</a:t>
            </a:r>
            <a:r>
              <a:rPr lang="pl-PL" sz="2000" dirty="0">
                <a:latin typeface="+mn-lt"/>
              </a:rPr>
              <a:t> of the idea of a </a:t>
            </a:r>
            <a:r>
              <a:rPr lang="pl-PL" sz="2000" dirty="0" err="1">
                <a:latin typeface="+mn-lt"/>
              </a:rPr>
              <a:t>museum</a:t>
            </a:r>
            <a:r>
              <a:rPr lang="pl-PL" sz="2000" dirty="0">
                <a:latin typeface="+mn-lt"/>
              </a:rPr>
              <a:t> </a:t>
            </a:r>
            <a:r>
              <a:rPr lang="pl-PL" sz="2000" dirty="0" err="1">
                <a:latin typeface="+mn-lt"/>
              </a:rPr>
              <a:t>dedicated</a:t>
            </a:r>
            <a:r>
              <a:rPr lang="pl-PL" sz="2000" dirty="0">
                <a:latin typeface="+mn-lt"/>
              </a:rPr>
              <a:t> to </a:t>
            </a:r>
            <a:r>
              <a:rPr lang="pl-PL" sz="2000" dirty="0" err="1">
                <a:latin typeface="+mn-lt"/>
              </a:rPr>
              <a:t>Poles</a:t>
            </a:r>
            <a:r>
              <a:rPr lang="pl-PL" sz="2000" dirty="0">
                <a:latin typeface="+mn-lt"/>
              </a:rPr>
              <a:t> </a:t>
            </a:r>
            <a:r>
              <a:rPr lang="pl-PL" sz="2000" dirty="0" err="1">
                <a:latin typeface="+mn-lt"/>
              </a:rPr>
              <a:t>who</a:t>
            </a:r>
            <a:r>
              <a:rPr lang="pl-PL" sz="2000" dirty="0">
                <a:latin typeface="+mn-lt"/>
              </a:rPr>
              <a:t> </a:t>
            </a:r>
            <a:r>
              <a:rPr lang="pl-PL" sz="2000" dirty="0" err="1">
                <a:latin typeface="+mn-lt"/>
              </a:rPr>
              <a:t>saved</a:t>
            </a:r>
            <a:r>
              <a:rPr lang="pl-PL" sz="2000" dirty="0">
                <a:latin typeface="+mn-lt"/>
              </a:rPr>
              <a:t> </a:t>
            </a:r>
            <a:r>
              <a:rPr lang="pl-PL" sz="2000" dirty="0" err="1">
                <a:latin typeface="+mn-lt"/>
              </a:rPr>
              <a:t>Jews</a:t>
            </a:r>
            <a:r>
              <a:rPr lang="pl-PL" sz="2000" dirty="0">
                <a:latin typeface="+mn-lt"/>
              </a:rPr>
              <a:t>. It was </a:t>
            </a:r>
            <a:r>
              <a:rPr lang="pl-PL" sz="2000" dirty="0" err="1">
                <a:latin typeface="+mn-lt"/>
              </a:rPr>
              <a:t>inspired</a:t>
            </a:r>
            <a:r>
              <a:rPr lang="pl-PL" sz="2000" dirty="0">
                <a:latin typeface="+mn-lt"/>
              </a:rPr>
              <a:t> by the story of the </a:t>
            </a:r>
            <a:r>
              <a:rPr lang="pl-PL" sz="2000" dirty="0" err="1">
                <a:latin typeface="+mn-lt"/>
              </a:rPr>
              <a:t>Ulma</a:t>
            </a:r>
            <a:r>
              <a:rPr lang="pl-PL" sz="2000" dirty="0">
                <a:latin typeface="+mn-lt"/>
              </a:rPr>
              <a:t> family, </a:t>
            </a:r>
            <a:r>
              <a:rPr lang="pl-PL" sz="2000" dirty="0" err="1">
                <a:latin typeface="+mn-lt"/>
              </a:rPr>
              <a:t>who</a:t>
            </a:r>
            <a:r>
              <a:rPr lang="pl-PL" sz="2000" dirty="0">
                <a:latin typeface="+mn-lt"/>
              </a:rPr>
              <a:t> </a:t>
            </a:r>
            <a:r>
              <a:rPr lang="pl-PL" sz="2000" dirty="0" err="1">
                <a:latin typeface="+mn-lt"/>
              </a:rPr>
              <a:t>were</a:t>
            </a:r>
            <a:r>
              <a:rPr lang="pl-PL" sz="2000" dirty="0">
                <a:latin typeface="+mn-lt"/>
              </a:rPr>
              <a:t> </a:t>
            </a:r>
            <a:r>
              <a:rPr lang="pl-PL" sz="2000" dirty="0" err="1">
                <a:latin typeface="+mn-lt"/>
              </a:rPr>
              <a:t>murdered</a:t>
            </a:r>
            <a:r>
              <a:rPr lang="pl-PL" sz="2000" dirty="0">
                <a:latin typeface="+mn-lt"/>
              </a:rPr>
              <a:t> on March 24, 1944, </a:t>
            </a:r>
            <a:r>
              <a:rPr lang="pl-PL" sz="2000" dirty="0" err="1">
                <a:latin typeface="+mn-lt"/>
              </a:rPr>
              <a:t>together</a:t>
            </a:r>
            <a:r>
              <a:rPr lang="pl-PL" sz="2000" dirty="0">
                <a:latin typeface="+mn-lt"/>
              </a:rPr>
              <a:t> with the </a:t>
            </a:r>
            <a:r>
              <a:rPr lang="pl-PL" sz="2000" dirty="0" err="1">
                <a:latin typeface="+mn-lt"/>
              </a:rPr>
              <a:t>Jews</a:t>
            </a:r>
            <a:r>
              <a:rPr lang="pl-PL" sz="2000" dirty="0">
                <a:latin typeface="+mn-lt"/>
              </a:rPr>
              <a:t> </a:t>
            </a:r>
            <a:r>
              <a:rPr lang="pl-PL" sz="2000" dirty="0" err="1">
                <a:latin typeface="+mn-lt"/>
              </a:rPr>
              <a:t>they</a:t>
            </a:r>
            <a:r>
              <a:rPr lang="pl-PL" sz="2000" dirty="0">
                <a:latin typeface="+mn-lt"/>
              </a:rPr>
              <a:t> </a:t>
            </a:r>
            <a:r>
              <a:rPr lang="pl-PL" sz="2000" dirty="0" err="1">
                <a:latin typeface="+mn-lt"/>
              </a:rPr>
              <a:t>were</a:t>
            </a:r>
            <a:r>
              <a:rPr lang="pl-PL" sz="2000" dirty="0">
                <a:latin typeface="+mn-lt"/>
              </a:rPr>
              <a:t> </a:t>
            </a:r>
            <a:r>
              <a:rPr lang="pl-PL" sz="2000" dirty="0" err="1">
                <a:latin typeface="+mn-lt"/>
              </a:rPr>
              <a:t>hiding</a:t>
            </a:r>
            <a:r>
              <a:rPr lang="pl-PL" sz="2000" dirty="0">
                <a:latin typeface="+mn-lt"/>
              </a:rPr>
              <a:t>, by German </a:t>
            </a:r>
            <a:r>
              <a:rPr lang="pl-PL" sz="2000" dirty="0" err="1">
                <a:latin typeface="+mn-lt"/>
              </a:rPr>
              <a:t>military</a:t>
            </a:r>
            <a:r>
              <a:rPr lang="pl-PL" sz="2000" dirty="0">
                <a:latin typeface="+mn-lt"/>
              </a:rPr>
              <a:t> police.</a:t>
            </a:r>
          </a:p>
          <a:p>
            <a:endParaRPr lang="pl-PL" dirty="0"/>
          </a:p>
        </p:txBody>
      </p:sp>
      <p:sp>
        <p:nvSpPr>
          <p:cNvPr id="3" name="Symbol zastępczy tekstu 2">
            <a:extLst>
              <a:ext uri="{FF2B5EF4-FFF2-40B4-BE49-F238E27FC236}">
                <a16:creationId xmlns:a16="http://schemas.microsoft.com/office/drawing/2014/main" id="{8CF8E24A-3324-C5C0-C169-D6F7E2AE3DAB}"/>
              </a:ext>
            </a:extLst>
          </p:cNvPr>
          <p:cNvSpPr>
            <a:spLocks noGrp="1"/>
          </p:cNvSpPr>
          <p:nvPr>
            <p:ph type="body" sz="quarter" idx="62"/>
          </p:nvPr>
        </p:nvSpPr>
        <p:spPr>
          <a:xfrm>
            <a:off x="-8012" y="578092"/>
            <a:ext cx="5951612" cy="998045"/>
          </a:xfrm>
        </p:spPr>
        <p:txBody>
          <a:bodyPr/>
          <a:lstStyle/>
          <a:p>
            <a:r>
              <a:rPr lang="pl-PL" dirty="0"/>
              <a:t>The </a:t>
            </a:r>
            <a:r>
              <a:rPr lang="pl-PL" dirty="0" err="1"/>
              <a:t>Ulma</a:t>
            </a:r>
            <a:r>
              <a:rPr lang="pl-PL" dirty="0"/>
              <a:t> </a:t>
            </a:r>
            <a:r>
              <a:rPr lang="pl-PL" dirty="0" err="1"/>
              <a:t>Museum</a:t>
            </a:r>
            <a:endParaRPr lang="pl-PL" dirty="0"/>
          </a:p>
        </p:txBody>
      </p:sp>
      <p:pic>
        <p:nvPicPr>
          <p:cNvPr id="4" name="Picture 3">
            <a:extLst>
              <a:ext uri="{FF2B5EF4-FFF2-40B4-BE49-F238E27FC236}">
                <a16:creationId xmlns:a16="http://schemas.microsoft.com/office/drawing/2014/main" id="{38D0E620-480C-45AD-6352-368A46813A85}"/>
              </a:ext>
            </a:extLst>
          </p:cNvPr>
          <p:cNvPicPr>
            <a:picLocks noChangeAspect="1"/>
          </p:cNvPicPr>
          <p:nvPr/>
        </p:nvPicPr>
        <p:blipFill>
          <a:blip r:embed="rId2"/>
          <a:stretch>
            <a:fillRect/>
          </a:stretch>
        </p:blipFill>
        <p:spPr>
          <a:xfrm>
            <a:off x="5131032" y="4654527"/>
            <a:ext cx="1042506" cy="1048603"/>
          </a:xfrm>
          <a:prstGeom prst="rect">
            <a:avLst/>
          </a:prstGeom>
        </p:spPr>
      </p:pic>
      <p:pic>
        <p:nvPicPr>
          <p:cNvPr id="5" name="Picture 4">
            <a:extLst>
              <a:ext uri="{FF2B5EF4-FFF2-40B4-BE49-F238E27FC236}">
                <a16:creationId xmlns:a16="http://schemas.microsoft.com/office/drawing/2014/main" id="{23010978-79D2-0AE9-A23C-414134371350}"/>
              </a:ext>
            </a:extLst>
          </p:cNvPr>
          <p:cNvPicPr>
            <a:picLocks noChangeAspect="1"/>
          </p:cNvPicPr>
          <p:nvPr/>
        </p:nvPicPr>
        <p:blipFill>
          <a:blip r:embed="rId3"/>
          <a:stretch>
            <a:fillRect/>
          </a:stretch>
        </p:blipFill>
        <p:spPr>
          <a:xfrm>
            <a:off x="1452288" y="5179484"/>
            <a:ext cx="1207113" cy="2200847"/>
          </a:xfrm>
          <a:prstGeom prst="rect">
            <a:avLst/>
          </a:prstGeom>
        </p:spPr>
      </p:pic>
    </p:spTree>
    <p:extLst>
      <p:ext uri="{BB962C8B-B14F-4D97-AF65-F5344CB8AC3E}">
        <p14:creationId xmlns:p14="http://schemas.microsoft.com/office/powerpoint/2010/main" val="3185226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A92C340-3140-7F8F-9DF6-38F8F2D4EBBB}"/>
              </a:ext>
            </a:extLst>
          </p:cNvPr>
          <p:cNvPicPr>
            <a:picLocks noChangeAspect="1"/>
          </p:cNvPicPr>
          <p:nvPr/>
        </p:nvPicPr>
        <p:blipFill>
          <a:blip r:embed="rId2"/>
          <a:stretch>
            <a:fillRect/>
          </a:stretch>
        </p:blipFill>
        <p:spPr>
          <a:xfrm>
            <a:off x="553453" y="0"/>
            <a:ext cx="10948736" cy="6858000"/>
          </a:xfrm>
          <a:prstGeom prst="rect">
            <a:avLst/>
          </a:prstGeom>
        </p:spPr>
      </p:pic>
    </p:spTree>
    <p:extLst>
      <p:ext uri="{BB962C8B-B14F-4D97-AF65-F5344CB8AC3E}">
        <p14:creationId xmlns:p14="http://schemas.microsoft.com/office/powerpoint/2010/main" val="3324445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532DB685-7E06-F16F-162A-9C34D33F627E}"/>
              </a:ext>
            </a:extLst>
          </p:cNvPr>
          <p:cNvPicPr>
            <a:picLocks noChangeAspect="1"/>
          </p:cNvPicPr>
          <p:nvPr/>
        </p:nvPicPr>
        <p:blipFill>
          <a:blip r:embed="rId2"/>
          <a:stretch>
            <a:fillRect/>
          </a:stretch>
        </p:blipFill>
        <p:spPr>
          <a:xfrm>
            <a:off x="565485" y="0"/>
            <a:ext cx="10960768" cy="6858000"/>
          </a:xfrm>
          <a:prstGeom prst="rect">
            <a:avLst/>
          </a:prstGeom>
        </p:spPr>
      </p:pic>
    </p:spTree>
    <p:extLst>
      <p:ext uri="{BB962C8B-B14F-4D97-AF65-F5344CB8AC3E}">
        <p14:creationId xmlns:p14="http://schemas.microsoft.com/office/powerpoint/2010/main" val="2657952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F1290AFB-1CE8-B275-C962-FB96CAE14014}"/>
              </a:ext>
            </a:extLst>
          </p:cNvPr>
          <p:cNvPicPr>
            <a:picLocks noChangeAspect="1"/>
          </p:cNvPicPr>
          <p:nvPr/>
        </p:nvPicPr>
        <p:blipFill>
          <a:blip r:embed="rId2"/>
          <a:stretch>
            <a:fillRect/>
          </a:stretch>
        </p:blipFill>
        <p:spPr>
          <a:xfrm>
            <a:off x="589547" y="0"/>
            <a:ext cx="10936705" cy="6858000"/>
          </a:xfrm>
          <a:prstGeom prst="rect">
            <a:avLst/>
          </a:prstGeom>
        </p:spPr>
      </p:pic>
    </p:spTree>
    <p:extLst>
      <p:ext uri="{BB962C8B-B14F-4D97-AF65-F5344CB8AC3E}">
        <p14:creationId xmlns:p14="http://schemas.microsoft.com/office/powerpoint/2010/main" val="397338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10179C25-3804-5FB7-66FF-8572867AF987}"/>
              </a:ext>
            </a:extLst>
          </p:cNvPr>
          <p:cNvSpPr>
            <a:spLocks noGrp="1"/>
          </p:cNvSpPr>
          <p:nvPr>
            <p:ph type="body" sz="quarter" idx="48"/>
          </p:nvPr>
        </p:nvSpPr>
        <p:spPr>
          <a:xfrm>
            <a:off x="931824" y="1623527"/>
            <a:ext cx="10483429" cy="4923655"/>
          </a:xfrm>
        </p:spPr>
        <p:txBody>
          <a:bodyPr/>
          <a:lstStyle/>
          <a:p>
            <a:r>
              <a:rPr lang="pl-PL" sz="2000" dirty="0"/>
              <a:t>Neither of the museums analy</a:t>
            </a:r>
            <a:r>
              <a:rPr lang="en-IE" sz="2000" dirty="0"/>
              <a:t>s</a:t>
            </a:r>
            <a:r>
              <a:rPr lang="pl-PL" sz="2000" dirty="0"/>
              <a:t>ed denies historical facts, but they do interpret them selectively. </a:t>
            </a:r>
            <a:r>
              <a:rPr lang="pl-PL" sz="2000" dirty="0" err="1"/>
              <a:t>This</a:t>
            </a:r>
            <a:r>
              <a:rPr lang="pl-PL" sz="2000" dirty="0"/>
              <a:t> </a:t>
            </a:r>
            <a:r>
              <a:rPr lang="pl-PL" sz="2000" dirty="0" err="1"/>
              <a:t>selection</a:t>
            </a:r>
            <a:r>
              <a:rPr lang="pl-PL" sz="2000" dirty="0"/>
              <a:t> </a:t>
            </a:r>
            <a:r>
              <a:rPr lang="pl-PL" sz="2000" dirty="0" err="1"/>
              <a:t>concerns</a:t>
            </a:r>
            <a:r>
              <a:rPr lang="pl-PL" sz="2000" dirty="0"/>
              <a:t>:</a:t>
            </a:r>
          </a:p>
          <a:p>
            <a:endParaRPr lang="pl-PL" sz="2000" dirty="0"/>
          </a:p>
          <a:p>
            <a:pPr marL="342900" lvl="0" indent="-342900">
              <a:buFont typeface="Arial" panose="020B0604020202020204" pitchFamily="34" charset="0"/>
              <a:buChar char="•"/>
            </a:pPr>
            <a:r>
              <a:rPr lang="en-IE" sz="2000" dirty="0"/>
              <a:t>T</a:t>
            </a:r>
            <a:r>
              <a:rPr lang="pl-PL" sz="2000" dirty="0"/>
              <a:t>he proportion between help and hostility</a:t>
            </a:r>
            <a:r>
              <a:rPr lang="en-IE" sz="2000" dirty="0"/>
              <a:t>. </a:t>
            </a:r>
          </a:p>
          <a:p>
            <a:pPr marL="342900" lvl="0" indent="-342900">
              <a:buFont typeface="Arial" panose="020B0604020202020204" pitchFamily="34" charset="0"/>
              <a:buChar char="•"/>
            </a:pPr>
            <a:r>
              <a:rPr lang="en-IE" sz="2000" dirty="0"/>
              <a:t>T</a:t>
            </a:r>
            <a:r>
              <a:rPr lang="pl-PL" sz="2000" dirty="0"/>
              <a:t>he way perpetrators and witnesses are presented</a:t>
            </a:r>
            <a:r>
              <a:rPr lang="en-IE" sz="2000" dirty="0"/>
              <a:t>. </a:t>
            </a:r>
          </a:p>
          <a:p>
            <a:pPr marL="342900" lvl="0" indent="-342900">
              <a:buFont typeface="Arial" panose="020B0604020202020204" pitchFamily="34" charset="0"/>
              <a:buChar char="•"/>
            </a:pPr>
            <a:r>
              <a:rPr lang="en-IE" sz="2000" dirty="0"/>
              <a:t>T</a:t>
            </a:r>
            <a:r>
              <a:rPr lang="pl-PL" sz="2000" dirty="0"/>
              <a:t>he perspective – Polish as dominant, Jewish as secondary</a:t>
            </a:r>
            <a:r>
              <a:rPr lang="en-IE" sz="2000" dirty="0"/>
              <a:t>.</a:t>
            </a:r>
            <a:endParaRPr lang="pl-PL" sz="2000" dirty="0"/>
          </a:p>
          <a:p>
            <a:endParaRPr lang="pl-PL" sz="2000" dirty="0"/>
          </a:p>
          <a:p>
            <a:r>
              <a:rPr lang="pl-PL" sz="2000" dirty="0"/>
              <a:t>In </a:t>
            </a:r>
            <a:r>
              <a:rPr lang="pl-PL" sz="2000" dirty="0" err="1"/>
              <a:t>both</a:t>
            </a:r>
            <a:r>
              <a:rPr lang="pl-PL" sz="2000" dirty="0"/>
              <a:t> </a:t>
            </a:r>
            <a:r>
              <a:rPr lang="pl-PL" sz="2000" dirty="0" err="1"/>
              <a:t>cases</a:t>
            </a:r>
            <a:r>
              <a:rPr lang="pl-PL" sz="2000" dirty="0"/>
              <a:t>, the Holocaust </a:t>
            </a:r>
            <a:r>
              <a:rPr lang="pl-PL" sz="2000" dirty="0" err="1"/>
              <a:t>functions</a:t>
            </a:r>
            <a:r>
              <a:rPr lang="pl-PL" sz="2000" dirty="0"/>
              <a:t> </a:t>
            </a:r>
            <a:r>
              <a:rPr lang="pl-PL" sz="2000" dirty="0" err="1"/>
              <a:t>primarily</a:t>
            </a:r>
            <a:r>
              <a:rPr lang="pl-PL" sz="2000" dirty="0"/>
              <a:t> as a </a:t>
            </a:r>
            <a:r>
              <a:rPr lang="pl-PL" sz="2000" dirty="0" err="1"/>
              <a:t>context</a:t>
            </a:r>
            <a:r>
              <a:rPr lang="pl-PL" sz="2000" dirty="0"/>
              <a:t> for </a:t>
            </a:r>
            <a:r>
              <a:rPr lang="pl-PL" sz="2000" dirty="0" err="1"/>
              <a:t>stories</a:t>
            </a:r>
            <a:r>
              <a:rPr lang="pl-PL" sz="2000" dirty="0"/>
              <a:t> </a:t>
            </a:r>
            <a:r>
              <a:rPr lang="pl-PL" sz="2000" dirty="0" err="1"/>
              <a:t>about</a:t>
            </a:r>
            <a:r>
              <a:rPr lang="pl-PL" sz="2000" dirty="0"/>
              <a:t> </a:t>
            </a:r>
            <a:r>
              <a:rPr lang="pl-PL" sz="2000" dirty="0" err="1"/>
              <a:t>Polish</a:t>
            </a:r>
            <a:r>
              <a:rPr lang="pl-PL" sz="2000" dirty="0"/>
              <a:t> </a:t>
            </a:r>
            <a:r>
              <a:rPr lang="pl-PL" sz="2000" dirty="0" err="1"/>
              <a:t>suffering</a:t>
            </a:r>
            <a:r>
              <a:rPr lang="pl-PL" sz="2000" dirty="0"/>
              <a:t> and </a:t>
            </a:r>
            <a:r>
              <a:rPr lang="pl-PL" sz="2000" dirty="0" err="1"/>
              <a:t>moral</a:t>
            </a:r>
            <a:r>
              <a:rPr lang="pl-PL" sz="2000" dirty="0"/>
              <a:t> </a:t>
            </a:r>
            <a:r>
              <a:rPr lang="pl-PL" sz="2000" dirty="0" err="1"/>
              <a:t>choices</a:t>
            </a:r>
            <a:r>
              <a:rPr lang="pl-PL" sz="2000" dirty="0"/>
              <a:t>. The </a:t>
            </a:r>
            <a:r>
              <a:rPr lang="pl-PL" sz="2000" dirty="0" err="1"/>
              <a:t>martyrdom-heroic</a:t>
            </a:r>
            <a:r>
              <a:rPr lang="pl-PL" sz="2000" dirty="0"/>
              <a:t> </a:t>
            </a:r>
            <a:r>
              <a:rPr lang="pl-PL" sz="2000" dirty="0" err="1"/>
              <a:t>narrative</a:t>
            </a:r>
            <a:r>
              <a:rPr lang="pl-PL" sz="2000" dirty="0"/>
              <a:t> </a:t>
            </a:r>
            <a:r>
              <a:rPr lang="pl-PL" sz="2000" dirty="0" err="1"/>
              <a:t>reinforces</a:t>
            </a:r>
            <a:r>
              <a:rPr lang="pl-PL" sz="2000" dirty="0"/>
              <a:t> the image of the </a:t>
            </a:r>
            <a:r>
              <a:rPr lang="pl-PL" sz="2000" dirty="0" err="1"/>
              <a:t>nation</a:t>
            </a:r>
            <a:r>
              <a:rPr lang="pl-PL" sz="2000" dirty="0"/>
              <a:t> as a </a:t>
            </a:r>
            <a:r>
              <a:rPr lang="pl-PL" sz="2000" dirty="0" err="1"/>
              <a:t>victim</a:t>
            </a:r>
            <a:r>
              <a:rPr lang="pl-PL" sz="2000" dirty="0"/>
              <a:t> and </a:t>
            </a:r>
            <a:r>
              <a:rPr lang="pl-PL" sz="2000" dirty="0" err="1"/>
              <a:t>defender</a:t>
            </a:r>
            <a:r>
              <a:rPr lang="pl-PL" sz="2000" dirty="0"/>
              <a:t> of </a:t>
            </a:r>
            <a:r>
              <a:rPr lang="pl-PL" sz="2000" dirty="0" err="1"/>
              <a:t>values</a:t>
            </a:r>
            <a:r>
              <a:rPr lang="pl-PL" sz="2000" dirty="0"/>
              <a:t>, </a:t>
            </a:r>
            <a:r>
              <a:rPr lang="pl-PL" sz="2000" dirty="0" err="1"/>
              <a:t>minimizing</a:t>
            </a:r>
            <a:r>
              <a:rPr lang="pl-PL" sz="2000" dirty="0"/>
              <a:t> </a:t>
            </a:r>
            <a:r>
              <a:rPr lang="pl-PL" sz="2000" dirty="0" err="1"/>
              <a:t>ambivalence</a:t>
            </a:r>
            <a:r>
              <a:rPr lang="pl-PL" sz="2000" dirty="0"/>
              <a:t> and </a:t>
            </a:r>
            <a:r>
              <a:rPr lang="pl-PL" sz="2000" dirty="0" err="1"/>
              <a:t>conflict</a:t>
            </a:r>
            <a:r>
              <a:rPr lang="pl-PL" sz="2000" dirty="0"/>
              <a:t>.</a:t>
            </a:r>
          </a:p>
          <a:p>
            <a:endParaRPr lang="pl-PL" dirty="0"/>
          </a:p>
        </p:txBody>
      </p:sp>
      <p:sp>
        <p:nvSpPr>
          <p:cNvPr id="3" name="Symbol zastępczy tekstu 2">
            <a:extLst>
              <a:ext uri="{FF2B5EF4-FFF2-40B4-BE49-F238E27FC236}">
                <a16:creationId xmlns:a16="http://schemas.microsoft.com/office/drawing/2014/main" id="{6F45E292-22D1-ABC6-C8DB-11168EA93A7A}"/>
              </a:ext>
            </a:extLst>
          </p:cNvPr>
          <p:cNvSpPr>
            <a:spLocks noGrp="1"/>
          </p:cNvSpPr>
          <p:nvPr>
            <p:ph type="body" sz="quarter" idx="62"/>
          </p:nvPr>
        </p:nvSpPr>
        <p:spPr>
          <a:xfrm>
            <a:off x="-8011" y="578092"/>
            <a:ext cx="6104011" cy="671785"/>
          </a:xfrm>
        </p:spPr>
        <p:txBody>
          <a:bodyPr/>
          <a:lstStyle/>
          <a:p>
            <a:r>
              <a:rPr lang="en-IE" dirty="0"/>
              <a:t>C</a:t>
            </a:r>
            <a:r>
              <a:rPr lang="pl-PL" dirty="0"/>
              <a:t>onclusion</a:t>
            </a:r>
          </a:p>
        </p:txBody>
      </p:sp>
      <p:pic>
        <p:nvPicPr>
          <p:cNvPr id="4" name="Picture 3">
            <a:extLst>
              <a:ext uri="{FF2B5EF4-FFF2-40B4-BE49-F238E27FC236}">
                <a16:creationId xmlns:a16="http://schemas.microsoft.com/office/drawing/2014/main" id="{5DAB6EE2-87A5-7375-925B-C5334E12B858}"/>
              </a:ext>
            </a:extLst>
          </p:cNvPr>
          <p:cNvPicPr>
            <a:picLocks noChangeAspect="1"/>
          </p:cNvPicPr>
          <p:nvPr/>
        </p:nvPicPr>
        <p:blipFill>
          <a:blip r:embed="rId2"/>
          <a:stretch>
            <a:fillRect/>
          </a:stretch>
        </p:blipFill>
        <p:spPr>
          <a:xfrm>
            <a:off x="9047406" y="5622282"/>
            <a:ext cx="1207113" cy="2200847"/>
          </a:xfrm>
          <a:prstGeom prst="rect">
            <a:avLst/>
          </a:prstGeom>
        </p:spPr>
      </p:pic>
    </p:spTree>
    <p:extLst>
      <p:ext uri="{BB962C8B-B14F-4D97-AF65-F5344CB8AC3E}">
        <p14:creationId xmlns:p14="http://schemas.microsoft.com/office/powerpoint/2010/main" val="2243304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4" name="Picture Placeholder 10">
            <a:extLst>
              <a:ext uri="{FF2B5EF4-FFF2-40B4-BE49-F238E27FC236}">
                <a16:creationId xmlns:a16="http://schemas.microsoft.com/office/drawing/2014/main" id="{984E6049-DDBF-6024-E18B-7A085C4E6205}"/>
              </a:ext>
            </a:extLst>
          </p:cNvPr>
          <p:cNvPicPr>
            <a:picLocks noGrp="1" noChangeAspect="1"/>
          </p:cNvPicPr>
          <p:nvPr>
            <p:ph type="pic" sz="quarter" idx="10"/>
          </p:nvPr>
        </p:nvPicPr>
        <p:blipFill rotWithShape="1">
          <a:blip r:embed="rId2"/>
          <a:srcRect l="18887" t="-306" r="143" b="306"/>
          <a:stretch/>
        </p:blipFill>
        <p:spPr>
          <a:xfrm>
            <a:off x="802105" y="340963"/>
            <a:ext cx="6265122" cy="5158391"/>
          </a:xfrm>
        </p:spPr>
      </p:pic>
      <p:sp>
        <p:nvSpPr>
          <p:cNvPr id="4" name="Text Placeholder 3">
            <a:extLst>
              <a:ext uri="{FF2B5EF4-FFF2-40B4-BE49-F238E27FC236}">
                <a16:creationId xmlns:a16="http://schemas.microsoft.com/office/drawing/2014/main" id="{762C3ACE-FEFE-C4A1-73E7-A06621EAB290}"/>
              </a:ext>
            </a:extLst>
          </p:cNvPr>
          <p:cNvSpPr>
            <a:spLocks noGrp="1"/>
          </p:cNvSpPr>
          <p:nvPr>
            <p:ph type="body" sz="quarter" idx="62"/>
          </p:nvPr>
        </p:nvSpPr>
        <p:spPr/>
        <p:txBody>
          <a:bodyPr/>
          <a:lstStyle/>
          <a:p>
            <a:r>
              <a:rPr lang="en-US" dirty="0"/>
              <a:t>THANK</a:t>
            </a:r>
          </a:p>
        </p:txBody>
      </p:sp>
      <p:sp>
        <p:nvSpPr>
          <p:cNvPr id="5" name="Text Placeholder 4">
            <a:extLst>
              <a:ext uri="{FF2B5EF4-FFF2-40B4-BE49-F238E27FC236}">
                <a16:creationId xmlns:a16="http://schemas.microsoft.com/office/drawing/2014/main" id="{BD546FF4-8F35-7682-56FB-F00558D312AB}"/>
              </a:ext>
            </a:extLst>
          </p:cNvPr>
          <p:cNvSpPr>
            <a:spLocks noGrp="1"/>
          </p:cNvSpPr>
          <p:nvPr>
            <p:ph type="body" sz="quarter" idx="63"/>
          </p:nvPr>
        </p:nvSpPr>
        <p:spPr/>
        <p:txBody>
          <a:bodyPr/>
          <a:lstStyle/>
          <a:p>
            <a:r>
              <a:rPr lang="en-US" dirty="0"/>
              <a:t>YOU</a:t>
            </a:r>
          </a:p>
        </p:txBody>
      </p:sp>
      <p:grpSp>
        <p:nvGrpSpPr>
          <p:cNvPr id="6" name="Graphic 3">
            <a:extLst>
              <a:ext uri="{FF2B5EF4-FFF2-40B4-BE49-F238E27FC236}">
                <a16:creationId xmlns:a16="http://schemas.microsoft.com/office/drawing/2014/main" id="{E5185A13-38B6-AF13-E1BD-C87318CFDFAA}"/>
              </a:ext>
            </a:extLst>
          </p:cNvPr>
          <p:cNvGrpSpPr/>
          <p:nvPr/>
        </p:nvGrpSpPr>
        <p:grpSpPr>
          <a:xfrm>
            <a:off x="9610040" y="4855780"/>
            <a:ext cx="538875" cy="538875"/>
            <a:chOff x="1950027" y="2499889"/>
            <a:chExt cx="850463" cy="850463"/>
          </a:xfrm>
        </p:grpSpPr>
        <p:sp>
          <p:nvSpPr>
            <p:cNvPr id="7" name="Freeform 6">
              <a:extLst>
                <a:ext uri="{FF2B5EF4-FFF2-40B4-BE49-F238E27FC236}">
                  <a16:creationId xmlns:a16="http://schemas.microsoft.com/office/drawing/2014/main" id="{2A370970-52A2-1C9C-92DE-69A3A4E47963}"/>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F4870"/>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3">
              <a:extLst>
                <a:ext uri="{FF2B5EF4-FFF2-40B4-BE49-F238E27FC236}">
                  <a16:creationId xmlns:a16="http://schemas.microsoft.com/office/drawing/2014/main" id="{9A5F0012-91F8-9427-0EB8-5BEAB95F5F1D}"/>
                </a:ext>
              </a:extLst>
            </p:cNvPr>
            <p:cNvGrpSpPr/>
            <p:nvPr/>
          </p:nvGrpSpPr>
          <p:grpSpPr>
            <a:xfrm>
              <a:off x="2107521" y="2657382"/>
              <a:ext cx="535476" cy="535477"/>
              <a:chOff x="2107521" y="2657382"/>
              <a:chExt cx="535476" cy="535477"/>
            </a:xfrm>
            <a:solidFill>
              <a:srgbClr val="FFFFFF"/>
            </a:solidFill>
          </p:grpSpPr>
          <p:sp>
            <p:nvSpPr>
              <p:cNvPr id="24" name="Freeform 23">
                <a:extLst>
                  <a:ext uri="{FF2B5EF4-FFF2-40B4-BE49-F238E27FC236}">
                    <a16:creationId xmlns:a16="http://schemas.microsoft.com/office/drawing/2014/main" id="{B077D306-852E-C501-7956-27A0694C5DFA}"/>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5987EF4E-CD8F-0AAD-A1A1-3A1B95A57C51}"/>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20FFBA51-D6FE-0D24-B751-14E3CFE56A20}"/>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30" name="Group 29">
            <a:extLst>
              <a:ext uri="{FF2B5EF4-FFF2-40B4-BE49-F238E27FC236}">
                <a16:creationId xmlns:a16="http://schemas.microsoft.com/office/drawing/2014/main" id="{8839CFFE-9271-8ECA-121C-882FA5A2D954}"/>
              </a:ext>
            </a:extLst>
          </p:cNvPr>
          <p:cNvGrpSpPr/>
          <p:nvPr/>
        </p:nvGrpSpPr>
        <p:grpSpPr>
          <a:xfrm>
            <a:off x="8946609" y="4855780"/>
            <a:ext cx="538875" cy="538875"/>
            <a:chOff x="3094393" y="4759137"/>
            <a:chExt cx="1074283" cy="1074283"/>
          </a:xfrm>
        </p:grpSpPr>
        <p:sp>
          <p:nvSpPr>
            <p:cNvPr id="31" name="Freeform 30">
              <a:extLst>
                <a:ext uri="{FF2B5EF4-FFF2-40B4-BE49-F238E27FC236}">
                  <a16:creationId xmlns:a16="http://schemas.microsoft.com/office/drawing/2014/main" id="{83AF272B-00BA-1C90-4313-560AA77B081A}"/>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F4870"/>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32" name="Group 31">
              <a:extLst>
                <a:ext uri="{FF2B5EF4-FFF2-40B4-BE49-F238E27FC236}">
                  <a16:creationId xmlns:a16="http://schemas.microsoft.com/office/drawing/2014/main" id="{2BF2FED3-0DA7-1533-7D9E-2154103F6FDC}"/>
                </a:ext>
              </a:extLst>
            </p:cNvPr>
            <p:cNvGrpSpPr/>
            <p:nvPr/>
          </p:nvGrpSpPr>
          <p:grpSpPr>
            <a:xfrm>
              <a:off x="3303016" y="4946695"/>
              <a:ext cx="685139" cy="655838"/>
              <a:chOff x="3303016" y="4946695"/>
              <a:chExt cx="685139" cy="655838"/>
            </a:xfrm>
          </p:grpSpPr>
          <p:sp>
            <p:nvSpPr>
              <p:cNvPr id="33" name="Freeform 32">
                <a:extLst>
                  <a:ext uri="{FF2B5EF4-FFF2-40B4-BE49-F238E27FC236}">
                    <a16:creationId xmlns:a16="http://schemas.microsoft.com/office/drawing/2014/main" id="{2EB6428C-85D3-D431-D591-95ABD7D15F5E}"/>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CBE6E2A-3A38-44EC-A0CB-7F2C983A154F}"/>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A807869-5A06-4B59-7D34-D66EC992A552}"/>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a:p>
            </p:txBody>
          </p:sp>
        </p:grpSp>
      </p:grpSp>
      <p:sp>
        <p:nvSpPr>
          <p:cNvPr id="122" name="Oval 121">
            <a:extLst>
              <a:ext uri="{FF2B5EF4-FFF2-40B4-BE49-F238E27FC236}">
                <a16:creationId xmlns:a16="http://schemas.microsoft.com/office/drawing/2014/main" id="{496C340A-7434-3131-E227-D29A19D83E0B}"/>
              </a:ext>
            </a:extLst>
          </p:cNvPr>
          <p:cNvSpPr/>
          <p:nvPr/>
        </p:nvSpPr>
        <p:spPr>
          <a:xfrm>
            <a:off x="409903" y="667758"/>
            <a:ext cx="895932" cy="895932"/>
          </a:xfrm>
          <a:prstGeom prst="ellipse">
            <a:avLst/>
          </a:prstGeom>
          <a:solidFill>
            <a:srgbClr val="198AB1">
              <a:alpha val="798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aphic 4">
            <a:extLst>
              <a:ext uri="{FF2B5EF4-FFF2-40B4-BE49-F238E27FC236}">
                <a16:creationId xmlns:a16="http://schemas.microsoft.com/office/drawing/2014/main" id="{88D7DAA4-CDA4-CC80-8E11-A620CF6524EF}"/>
              </a:ext>
            </a:extLst>
          </p:cNvPr>
          <p:cNvGrpSpPr/>
          <p:nvPr/>
        </p:nvGrpSpPr>
        <p:grpSpPr>
          <a:xfrm>
            <a:off x="10871194" y="3484181"/>
            <a:ext cx="2641612" cy="2639151"/>
            <a:chOff x="1782854" y="3591929"/>
            <a:chExt cx="742307" cy="741615"/>
          </a:xfrm>
          <a:solidFill>
            <a:srgbClr val="FFD168">
              <a:alpha val="62000"/>
            </a:srgbClr>
          </a:solidFill>
        </p:grpSpPr>
        <p:sp>
          <p:nvSpPr>
            <p:cNvPr id="130" name="Freeform 129">
              <a:extLst>
                <a:ext uri="{FF2B5EF4-FFF2-40B4-BE49-F238E27FC236}">
                  <a16:creationId xmlns:a16="http://schemas.microsoft.com/office/drawing/2014/main" id="{D58806B7-3E28-BAE0-50F2-9CE51A8ED59A}"/>
                </a:ext>
              </a:extLst>
            </p:cNvPr>
            <p:cNvSpPr/>
            <p:nvPr/>
          </p:nvSpPr>
          <p:spPr>
            <a:xfrm>
              <a:off x="1834161" y="3663910"/>
              <a:ext cx="98246" cy="107970"/>
            </a:xfrm>
            <a:custGeom>
              <a:avLst/>
              <a:gdLst>
                <a:gd name="connsiteX0" fmla="*/ 0 w 98246"/>
                <a:gd name="connsiteY0" fmla="*/ 107970 h 107970"/>
                <a:gd name="connsiteX1" fmla="*/ 98247 w 98246"/>
                <a:gd name="connsiteY1" fmla="*/ 0 h 107970"/>
                <a:gd name="connsiteX2" fmla="*/ 0 w 98246"/>
                <a:gd name="connsiteY2" fmla="*/ 107970 h 107970"/>
              </a:gdLst>
              <a:ahLst/>
              <a:cxnLst>
                <a:cxn ang="0">
                  <a:pos x="connsiteX0" y="connsiteY0"/>
                </a:cxn>
                <a:cxn ang="0">
                  <a:pos x="connsiteX1" y="connsiteY1"/>
                </a:cxn>
                <a:cxn ang="0">
                  <a:pos x="connsiteX2" y="connsiteY2"/>
                </a:cxn>
              </a:cxnLst>
              <a:rect l="l" t="t" r="r" b="b"/>
              <a:pathLst>
                <a:path w="98246" h="107970">
                  <a:moveTo>
                    <a:pt x="0" y="107970"/>
                  </a:moveTo>
                  <a:lnTo>
                    <a:pt x="98247" y="0"/>
                  </a:lnTo>
                  <a:cubicBezTo>
                    <a:pt x="58948" y="29446"/>
                    <a:pt x="25107" y="65982"/>
                    <a:pt x="0" y="107970"/>
                  </a:cubicBezTo>
                  <a:close/>
                </a:path>
              </a:pathLst>
            </a:custGeom>
            <a:grpFill/>
            <a:ln w="5458"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FD1AE46-7182-6DCB-2F3C-45B2314D9F1E}"/>
                </a:ext>
              </a:extLst>
            </p:cNvPr>
            <p:cNvSpPr/>
            <p:nvPr/>
          </p:nvSpPr>
          <p:spPr>
            <a:xfrm>
              <a:off x="1795954" y="3616468"/>
              <a:ext cx="223238" cy="245932"/>
            </a:xfrm>
            <a:custGeom>
              <a:avLst/>
              <a:gdLst>
                <a:gd name="connsiteX0" fmla="*/ 183394 w 223238"/>
                <a:gd name="connsiteY0" fmla="*/ 18540 h 245932"/>
                <a:gd name="connsiteX1" fmla="*/ 14737 w 223238"/>
                <a:gd name="connsiteY1" fmla="*/ 203944 h 245932"/>
                <a:gd name="connsiteX2" fmla="*/ 0 w 223238"/>
                <a:gd name="connsiteY2" fmla="*/ 245933 h 245932"/>
                <a:gd name="connsiteX3" fmla="*/ 223238 w 223238"/>
                <a:gd name="connsiteY3" fmla="*/ 0 h 245932"/>
                <a:gd name="connsiteX4" fmla="*/ 183394 w 223238"/>
                <a:gd name="connsiteY4" fmla="*/ 18540 h 24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238" h="245932">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grpFill/>
            <a:ln w="5458"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6CFECE8-16DE-FF31-CC14-BE2543BEDC1F}"/>
                </a:ext>
              </a:extLst>
            </p:cNvPr>
            <p:cNvSpPr/>
            <p:nvPr/>
          </p:nvSpPr>
          <p:spPr>
            <a:xfrm>
              <a:off x="1782854" y="3599018"/>
              <a:ext cx="295285" cy="325547"/>
            </a:xfrm>
            <a:custGeom>
              <a:avLst/>
              <a:gdLst>
                <a:gd name="connsiteX0" fmla="*/ 265266 w 295285"/>
                <a:gd name="connsiteY0" fmla="*/ 8180 h 325547"/>
                <a:gd name="connsiteX1" fmla="*/ 4912 w 295285"/>
                <a:gd name="connsiteY1" fmla="*/ 294465 h 325547"/>
                <a:gd name="connsiteX2" fmla="*/ 0 w 295285"/>
                <a:gd name="connsiteY2" fmla="*/ 325548 h 325547"/>
                <a:gd name="connsiteX3" fmla="*/ 295286 w 295285"/>
                <a:gd name="connsiteY3" fmla="*/ 0 h 325547"/>
                <a:gd name="connsiteX4" fmla="*/ 265266 w 295285"/>
                <a:gd name="connsiteY4" fmla="*/ 8180 h 325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5" h="325547">
                  <a:moveTo>
                    <a:pt x="265266" y="8180"/>
                  </a:moveTo>
                  <a:lnTo>
                    <a:pt x="4912" y="294465"/>
                  </a:lnTo>
                  <a:cubicBezTo>
                    <a:pt x="2729" y="304826"/>
                    <a:pt x="1092" y="315187"/>
                    <a:pt x="0" y="325548"/>
                  </a:cubicBezTo>
                  <a:lnTo>
                    <a:pt x="295286" y="0"/>
                  </a:lnTo>
                  <a:cubicBezTo>
                    <a:pt x="285461" y="2727"/>
                    <a:pt x="275636" y="5453"/>
                    <a:pt x="265266" y="8180"/>
                  </a:cubicBezTo>
                  <a:close/>
                </a:path>
              </a:pathLst>
            </a:custGeom>
            <a:grpFill/>
            <a:ln w="5458"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B086ACB-DCE7-1193-E837-AC6F34314AD3}"/>
                </a:ext>
              </a:extLst>
            </p:cNvPr>
            <p:cNvSpPr/>
            <p:nvPr/>
          </p:nvSpPr>
          <p:spPr>
            <a:xfrm>
              <a:off x="1782854" y="3592475"/>
              <a:ext cx="346592" cy="382259"/>
            </a:xfrm>
            <a:custGeom>
              <a:avLst/>
              <a:gdLst>
                <a:gd name="connsiteX0" fmla="*/ 320393 w 346592"/>
                <a:gd name="connsiteY0" fmla="*/ 2727 h 382259"/>
                <a:gd name="connsiteX1" fmla="*/ 546 w 346592"/>
                <a:gd name="connsiteY1" fmla="*/ 355540 h 382259"/>
                <a:gd name="connsiteX2" fmla="*/ 0 w 346592"/>
                <a:gd name="connsiteY2" fmla="*/ 370808 h 382259"/>
                <a:gd name="connsiteX3" fmla="*/ 546 w 346592"/>
                <a:gd name="connsiteY3" fmla="*/ 382260 h 382259"/>
                <a:gd name="connsiteX4" fmla="*/ 346592 w 346592"/>
                <a:gd name="connsiteY4" fmla="*/ 0 h 382259"/>
                <a:gd name="connsiteX5" fmla="*/ 320393 w 346592"/>
                <a:gd name="connsiteY5" fmla="*/ 2727 h 38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92" h="382259">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grpFill/>
            <a:ln w="5458"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4C1C38A5-1A9F-C677-81CA-C68341A427DA}"/>
                </a:ext>
              </a:extLst>
            </p:cNvPr>
            <p:cNvSpPr/>
            <p:nvPr/>
          </p:nvSpPr>
          <p:spPr>
            <a:xfrm>
              <a:off x="1782854" y="3591929"/>
              <a:ext cx="390257" cy="425883"/>
            </a:xfrm>
            <a:custGeom>
              <a:avLst/>
              <a:gdLst>
                <a:gd name="connsiteX0" fmla="*/ 370608 w 390257"/>
                <a:gd name="connsiteY0" fmla="*/ 0 h 425883"/>
                <a:gd name="connsiteX1" fmla="*/ 366787 w 390257"/>
                <a:gd name="connsiteY1" fmla="*/ 0 h 425883"/>
                <a:gd name="connsiteX2" fmla="*/ 0 w 390257"/>
                <a:gd name="connsiteY2" fmla="*/ 402436 h 425883"/>
                <a:gd name="connsiteX3" fmla="*/ 2729 w 390257"/>
                <a:gd name="connsiteY3" fmla="*/ 425884 h 425883"/>
                <a:gd name="connsiteX4" fmla="*/ 390257 w 390257"/>
                <a:gd name="connsiteY4" fmla="*/ 545 h 425883"/>
                <a:gd name="connsiteX5" fmla="*/ 370608 w 390257"/>
                <a:gd name="connsiteY5" fmla="*/ 0 h 42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5883">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grpFill/>
            <a:ln w="5458"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B9AE86B5-034F-F0B5-3310-D07944B9C448}"/>
                </a:ext>
              </a:extLst>
            </p:cNvPr>
            <p:cNvSpPr/>
            <p:nvPr/>
          </p:nvSpPr>
          <p:spPr>
            <a:xfrm>
              <a:off x="1788858" y="3594110"/>
              <a:ext cx="424097" cy="463509"/>
            </a:xfrm>
            <a:custGeom>
              <a:avLst/>
              <a:gdLst>
                <a:gd name="connsiteX0" fmla="*/ 402811 w 424097"/>
                <a:gd name="connsiteY0" fmla="*/ 0 h 463509"/>
                <a:gd name="connsiteX1" fmla="*/ 0 w 424097"/>
                <a:gd name="connsiteY1" fmla="*/ 442243 h 463509"/>
                <a:gd name="connsiteX2" fmla="*/ 4912 w 424097"/>
                <a:gd name="connsiteY2" fmla="*/ 463510 h 463509"/>
                <a:gd name="connsiteX3" fmla="*/ 424098 w 424097"/>
                <a:gd name="connsiteY3" fmla="*/ 3272 h 463509"/>
                <a:gd name="connsiteX4" fmla="*/ 402811 w 424097"/>
                <a:gd name="connsiteY4" fmla="*/ 0 h 46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97" h="463509">
                  <a:moveTo>
                    <a:pt x="402811" y="0"/>
                  </a:moveTo>
                  <a:lnTo>
                    <a:pt x="0" y="442243"/>
                  </a:lnTo>
                  <a:cubicBezTo>
                    <a:pt x="1092" y="449332"/>
                    <a:pt x="3275" y="456421"/>
                    <a:pt x="4912" y="463510"/>
                  </a:cubicBezTo>
                  <a:lnTo>
                    <a:pt x="424098" y="3272"/>
                  </a:lnTo>
                  <a:cubicBezTo>
                    <a:pt x="417002" y="1636"/>
                    <a:pt x="409907" y="546"/>
                    <a:pt x="402811" y="0"/>
                  </a:cubicBezTo>
                  <a:close/>
                </a:path>
              </a:pathLst>
            </a:custGeom>
            <a:grpFill/>
            <a:ln w="5458"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9AA1E50A-29FF-59F9-7CE8-DBFA61277E0C}"/>
                </a:ext>
              </a:extLst>
            </p:cNvPr>
            <p:cNvSpPr/>
            <p:nvPr/>
          </p:nvSpPr>
          <p:spPr>
            <a:xfrm>
              <a:off x="1799775" y="3599563"/>
              <a:ext cx="448659" cy="494047"/>
            </a:xfrm>
            <a:custGeom>
              <a:avLst/>
              <a:gdLst>
                <a:gd name="connsiteX0" fmla="*/ 429556 w 448659"/>
                <a:gd name="connsiteY0" fmla="*/ 0 h 494047"/>
                <a:gd name="connsiteX1" fmla="*/ 0 w 448659"/>
                <a:gd name="connsiteY1" fmla="*/ 474962 h 494047"/>
                <a:gd name="connsiteX2" fmla="*/ 6550 w 448659"/>
                <a:gd name="connsiteY2" fmla="*/ 494047 h 494047"/>
                <a:gd name="connsiteX3" fmla="*/ 448660 w 448659"/>
                <a:gd name="connsiteY3" fmla="*/ 4908 h 494047"/>
                <a:gd name="connsiteX4" fmla="*/ 429556 w 448659"/>
                <a:gd name="connsiteY4" fmla="*/ 0 h 494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59" h="494047">
                  <a:moveTo>
                    <a:pt x="429556" y="0"/>
                  </a:moveTo>
                  <a:lnTo>
                    <a:pt x="0" y="474962"/>
                  </a:lnTo>
                  <a:cubicBezTo>
                    <a:pt x="2183" y="481505"/>
                    <a:pt x="3821" y="487504"/>
                    <a:pt x="6550" y="494047"/>
                  </a:cubicBezTo>
                  <a:lnTo>
                    <a:pt x="448660" y="4908"/>
                  </a:lnTo>
                  <a:cubicBezTo>
                    <a:pt x="442656" y="3272"/>
                    <a:pt x="436106" y="1636"/>
                    <a:pt x="429556" y="0"/>
                  </a:cubicBezTo>
                  <a:close/>
                </a:path>
              </a:pathLst>
            </a:custGeom>
            <a:grpFill/>
            <a:ln w="5458"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F9DDC8E4-5C2B-5D0D-19CF-68844D45D98C}"/>
                </a:ext>
              </a:extLst>
            </p:cNvPr>
            <p:cNvSpPr/>
            <p:nvPr/>
          </p:nvSpPr>
          <p:spPr>
            <a:xfrm>
              <a:off x="1811237" y="3609379"/>
              <a:ext cx="471583" cy="516404"/>
            </a:xfrm>
            <a:custGeom>
              <a:avLst/>
              <a:gdLst>
                <a:gd name="connsiteX0" fmla="*/ 453572 w 471583"/>
                <a:gd name="connsiteY0" fmla="*/ 0 h 516404"/>
                <a:gd name="connsiteX1" fmla="*/ 0 w 471583"/>
                <a:gd name="connsiteY1" fmla="*/ 498955 h 516404"/>
                <a:gd name="connsiteX2" fmla="*/ 8187 w 471583"/>
                <a:gd name="connsiteY2" fmla="*/ 516404 h 516404"/>
                <a:gd name="connsiteX3" fmla="*/ 471584 w 471583"/>
                <a:gd name="connsiteY3" fmla="*/ 5998 h 516404"/>
                <a:gd name="connsiteX4" fmla="*/ 453572 w 471583"/>
                <a:gd name="connsiteY4" fmla="*/ 0 h 516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6404">
                  <a:moveTo>
                    <a:pt x="453572" y="0"/>
                  </a:moveTo>
                  <a:lnTo>
                    <a:pt x="0" y="498955"/>
                  </a:lnTo>
                  <a:cubicBezTo>
                    <a:pt x="2183" y="504953"/>
                    <a:pt x="5458" y="510951"/>
                    <a:pt x="8187" y="516404"/>
                  </a:cubicBezTo>
                  <a:lnTo>
                    <a:pt x="471584" y="5998"/>
                  </a:lnTo>
                  <a:cubicBezTo>
                    <a:pt x="465580" y="3817"/>
                    <a:pt x="459576" y="1636"/>
                    <a:pt x="453572" y="0"/>
                  </a:cubicBezTo>
                  <a:close/>
                </a:path>
              </a:pathLst>
            </a:custGeom>
            <a:grpFill/>
            <a:ln w="5458"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A4CD5DD1-390E-6EDC-6B54-C7BBBC77487E}"/>
                </a:ext>
              </a:extLst>
            </p:cNvPr>
            <p:cNvSpPr/>
            <p:nvPr/>
          </p:nvSpPr>
          <p:spPr>
            <a:xfrm>
              <a:off x="1826520" y="3620285"/>
              <a:ext cx="488504" cy="535490"/>
            </a:xfrm>
            <a:custGeom>
              <a:avLst/>
              <a:gdLst>
                <a:gd name="connsiteX0" fmla="*/ 472130 w 488504"/>
                <a:gd name="connsiteY0" fmla="*/ 0 h 535490"/>
                <a:gd name="connsiteX1" fmla="*/ 0 w 488504"/>
                <a:gd name="connsiteY1" fmla="*/ 519131 h 535490"/>
                <a:gd name="connsiteX2" fmla="*/ 9279 w 488504"/>
                <a:gd name="connsiteY2" fmla="*/ 535490 h 535490"/>
                <a:gd name="connsiteX3" fmla="*/ 488504 w 488504"/>
                <a:gd name="connsiteY3" fmla="*/ 7634 h 535490"/>
                <a:gd name="connsiteX4" fmla="*/ 472130 w 488504"/>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504" h="535490">
                  <a:moveTo>
                    <a:pt x="472130" y="0"/>
                  </a:moveTo>
                  <a:lnTo>
                    <a:pt x="0" y="519131"/>
                  </a:lnTo>
                  <a:cubicBezTo>
                    <a:pt x="2729" y="524584"/>
                    <a:pt x="6004" y="530037"/>
                    <a:pt x="9279" y="535490"/>
                  </a:cubicBezTo>
                  <a:lnTo>
                    <a:pt x="488504" y="7634"/>
                  </a:lnTo>
                  <a:cubicBezTo>
                    <a:pt x="483592" y="4908"/>
                    <a:pt x="477588" y="2727"/>
                    <a:pt x="472130" y="0"/>
                  </a:cubicBezTo>
                  <a:close/>
                </a:path>
              </a:pathLst>
            </a:custGeom>
            <a:grpFill/>
            <a:ln w="5458"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F7DA3DBD-BFB3-7BFF-ABEE-D0B867B7B6DF}"/>
                </a:ext>
              </a:extLst>
            </p:cNvPr>
            <p:cNvSpPr/>
            <p:nvPr/>
          </p:nvSpPr>
          <p:spPr>
            <a:xfrm>
              <a:off x="1843440" y="3635554"/>
              <a:ext cx="501603" cy="546396"/>
            </a:xfrm>
            <a:custGeom>
              <a:avLst/>
              <a:gdLst>
                <a:gd name="connsiteX0" fmla="*/ 485775 w 501603"/>
                <a:gd name="connsiteY0" fmla="*/ 0 h 546396"/>
                <a:gd name="connsiteX1" fmla="*/ 0 w 501603"/>
                <a:gd name="connsiteY1" fmla="*/ 531673 h 546396"/>
                <a:gd name="connsiteX2" fmla="*/ 10370 w 501603"/>
                <a:gd name="connsiteY2" fmla="*/ 546397 h 546396"/>
                <a:gd name="connsiteX3" fmla="*/ 501604 w 501603"/>
                <a:gd name="connsiteY3" fmla="*/ 8725 h 546396"/>
                <a:gd name="connsiteX4" fmla="*/ 485775 w 501603"/>
                <a:gd name="connsiteY4" fmla="*/ 0 h 546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03" h="546396">
                  <a:moveTo>
                    <a:pt x="485775" y="0"/>
                  </a:moveTo>
                  <a:lnTo>
                    <a:pt x="0" y="531673"/>
                  </a:lnTo>
                  <a:cubicBezTo>
                    <a:pt x="3275" y="536581"/>
                    <a:pt x="7096" y="542034"/>
                    <a:pt x="10370" y="546397"/>
                  </a:cubicBezTo>
                  <a:lnTo>
                    <a:pt x="501604" y="8725"/>
                  </a:lnTo>
                  <a:cubicBezTo>
                    <a:pt x="496146" y="5998"/>
                    <a:pt x="491233" y="2727"/>
                    <a:pt x="485775" y="0"/>
                  </a:cubicBezTo>
                  <a:close/>
                </a:path>
              </a:pathLst>
            </a:custGeom>
            <a:grpFill/>
            <a:ln w="5458"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136626A3-D459-434B-B3A1-E640B01A3318}"/>
                </a:ext>
              </a:extLst>
            </p:cNvPr>
            <p:cNvSpPr/>
            <p:nvPr/>
          </p:nvSpPr>
          <p:spPr>
            <a:xfrm>
              <a:off x="1864727" y="3652458"/>
              <a:ext cx="507607" cy="556211"/>
            </a:xfrm>
            <a:custGeom>
              <a:avLst/>
              <a:gdLst>
                <a:gd name="connsiteX0" fmla="*/ 492871 w 507607"/>
                <a:gd name="connsiteY0" fmla="*/ 0 h 556211"/>
                <a:gd name="connsiteX1" fmla="*/ 0 w 507607"/>
                <a:gd name="connsiteY1" fmla="*/ 542579 h 556211"/>
                <a:gd name="connsiteX2" fmla="*/ 11462 w 507607"/>
                <a:gd name="connsiteY2" fmla="*/ 556212 h 556211"/>
                <a:gd name="connsiteX3" fmla="*/ 507608 w 507607"/>
                <a:gd name="connsiteY3" fmla="*/ 9815 h 556211"/>
                <a:gd name="connsiteX4" fmla="*/ 492871 w 507607"/>
                <a:gd name="connsiteY4" fmla="*/ 0 h 55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211">
                  <a:moveTo>
                    <a:pt x="492871" y="0"/>
                  </a:moveTo>
                  <a:lnTo>
                    <a:pt x="0" y="542579"/>
                  </a:lnTo>
                  <a:cubicBezTo>
                    <a:pt x="3821" y="546942"/>
                    <a:pt x="7641" y="551850"/>
                    <a:pt x="11462" y="556212"/>
                  </a:cubicBezTo>
                  <a:lnTo>
                    <a:pt x="507608" y="9815"/>
                  </a:lnTo>
                  <a:cubicBezTo>
                    <a:pt x="502695" y="6544"/>
                    <a:pt x="497783" y="3272"/>
                    <a:pt x="492871" y="0"/>
                  </a:cubicBezTo>
                  <a:close/>
                </a:path>
              </a:pathLst>
            </a:custGeom>
            <a:grpFill/>
            <a:ln w="5458"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A6D6C974-695C-0461-1A56-E3866F6A3663}"/>
                </a:ext>
              </a:extLst>
            </p:cNvPr>
            <p:cNvSpPr/>
            <p:nvPr/>
          </p:nvSpPr>
          <p:spPr>
            <a:xfrm>
              <a:off x="1885468" y="3671544"/>
              <a:ext cx="511428" cy="560029"/>
            </a:xfrm>
            <a:custGeom>
              <a:avLst/>
              <a:gdLst>
                <a:gd name="connsiteX0" fmla="*/ 497237 w 511428"/>
                <a:gd name="connsiteY0" fmla="*/ 0 h 560029"/>
                <a:gd name="connsiteX1" fmla="*/ 0 w 511428"/>
                <a:gd name="connsiteY1" fmla="*/ 547487 h 560029"/>
                <a:gd name="connsiteX2" fmla="*/ 12554 w 511428"/>
                <a:gd name="connsiteY2" fmla="*/ 560029 h 560029"/>
                <a:gd name="connsiteX3" fmla="*/ 511428 w 511428"/>
                <a:gd name="connsiteY3" fmla="*/ 11452 h 560029"/>
                <a:gd name="connsiteX4" fmla="*/ 497237 w 511428"/>
                <a:gd name="connsiteY4" fmla="*/ 0 h 560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28" h="560029">
                  <a:moveTo>
                    <a:pt x="497237" y="0"/>
                  </a:moveTo>
                  <a:lnTo>
                    <a:pt x="0" y="547487"/>
                  </a:lnTo>
                  <a:cubicBezTo>
                    <a:pt x="3821" y="551304"/>
                    <a:pt x="8187" y="556212"/>
                    <a:pt x="12554" y="560029"/>
                  </a:cubicBezTo>
                  <a:lnTo>
                    <a:pt x="511428" y="11452"/>
                  </a:lnTo>
                  <a:cubicBezTo>
                    <a:pt x="506516" y="7089"/>
                    <a:pt x="502149" y="3817"/>
                    <a:pt x="497237" y="0"/>
                  </a:cubicBezTo>
                  <a:close/>
                </a:path>
              </a:pathLst>
            </a:custGeom>
            <a:grpFill/>
            <a:ln w="5458"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9BBE69F3-BB8F-BA99-447B-EF941E587AA8}"/>
                </a:ext>
              </a:extLst>
            </p:cNvPr>
            <p:cNvSpPr/>
            <p:nvPr/>
          </p:nvSpPr>
          <p:spPr>
            <a:xfrm>
              <a:off x="1907846" y="3692265"/>
              <a:ext cx="510882" cy="562210"/>
            </a:xfrm>
            <a:custGeom>
              <a:avLst/>
              <a:gdLst>
                <a:gd name="connsiteX0" fmla="*/ 499420 w 510882"/>
                <a:gd name="connsiteY0" fmla="*/ 0 h 562210"/>
                <a:gd name="connsiteX1" fmla="*/ 0 w 510882"/>
                <a:gd name="connsiteY1" fmla="*/ 550759 h 562210"/>
                <a:gd name="connsiteX2" fmla="*/ 13100 w 510882"/>
                <a:gd name="connsiteY2" fmla="*/ 562211 h 562210"/>
                <a:gd name="connsiteX3" fmla="*/ 510883 w 510882"/>
                <a:gd name="connsiteY3" fmla="*/ 13087 h 562210"/>
                <a:gd name="connsiteX4" fmla="*/ 499420 w 510882"/>
                <a:gd name="connsiteY4" fmla="*/ 0 h 56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882" h="562210">
                  <a:moveTo>
                    <a:pt x="499420" y="0"/>
                  </a:moveTo>
                  <a:lnTo>
                    <a:pt x="0" y="550759"/>
                  </a:lnTo>
                  <a:cubicBezTo>
                    <a:pt x="4367" y="554576"/>
                    <a:pt x="8733" y="558393"/>
                    <a:pt x="13100" y="562211"/>
                  </a:cubicBezTo>
                  <a:lnTo>
                    <a:pt x="510883" y="13087"/>
                  </a:lnTo>
                  <a:cubicBezTo>
                    <a:pt x="508153" y="8180"/>
                    <a:pt x="503241" y="4363"/>
                    <a:pt x="499420" y="0"/>
                  </a:cubicBezTo>
                  <a:close/>
                </a:path>
              </a:pathLst>
            </a:custGeom>
            <a:grpFill/>
            <a:ln w="5458"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55CEF1E1-B741-7EDB-19F7-0300E91B13D7}"/>
                </a:ext>
              </a:extLst>
            </p:cNvPr>
            <p:cNvSpPr/>
            <p:nvPr/>
          </p:nvSpPr>
          <p:spPr>
            <a:xfrm>
              <a:off x="1934591" y="3716804"/>
              <a:ext cx="507607" cy="556757"/>
            </a:xfrm>
            <a:custGeom>
              <a:avLst/>
              <a:gdLst>
                <a:gd name="connsiteX0" fmla="*/ 495600 w 507607"/>
                <a:gd name="connsiteY0" fmla="*/ 0 h 556757"/>
                <a:gd name="connsiteX1" fmla="*/ 0 w 507607"/>
                <a:gd name="connsiteY1" fmla="*/ 546397 h 556757"/>
                <a:gd name="connsiteX2" fmla="*/ 14737 w 507607"/>
                <a:gd name="connsiteY2" fmla="*/ 556758 h 556757"/>
                <a:gd name="connsiteX3" fmla="*/ 507608 w 507607"/>
                <a:gd name="connsiteY3" fmla="*/ 13633 h 556757"/>
                <a:gd name="connsiteX4" fmla="*/ 495600 w 507607"/>
                <a:gd name="connsiteY4" fmla="*/ 0 h 556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757">
                  <a:moveTo>
                    <a:pt x="495600" y="0"/>
                  </a:moveTo>
                  <a:lnTo>
                    <a:pt x="0" y="546397"/>
                  </a:lnTo>
                  <a:cubicBezTo>
                    <a:pt x="4912" y="550214"/>
                    <a:pt x="9825" y="553485"/>
                    <a:pt x="14737" y="556758"/>
                  </a:cubicBezTo>
                  <a:lnTo>
                    <a:pt x="507608" y="13633"/>
                  </a:lnTo>
                  <a:cubicBezTo>
                    <a:pt x="503787" y="9270"/>
                    <a:pt x="499966" y="4363"/>
                    <a:pt x="495600" y="0"/>
                  </a:cubicBezTo>
                  <a:close/>
                </a:path>
              </a:pathLst>
            </a:custGeom>
            <a:grpFill/>
            <a:ln w="5458"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2411C269-101A-492D-6B42-B3AB19F68681}"/>
                </a:ext>
              </a:extLst>
            </p:cNvPr>
            <p:cNvSpPr/>
            <p:nvPr/>
          </p:nvSpPr>
          <p:spPr>
            <a:xfrm>
              <a:off x="1960790" y="3741343"/>
              <a:ext cx="499966" cy="548577"/>
            </a:xfrm>
            <a:custGeom>
              <a:avLst/>
              <a:gdLst>
                <a:gd name="connsiteX0" fmla="*/ 489596 w 499966"/>
                <a:gd name="connsiteY0" fmla="*/ 0 h 548577"/>
                <a:gd name="connsiteX1" fmla="*/ 0 w 499966"/>
                <a:gd name="connsiteY1" fmla="*/ 539853 h 548577"/>
                <a:gd name="connsiteX2" fmla="*/ 15829 w 499966"/>
                <a:gd name="connsiteY2" fmla="*/ 548578 h 548577"/>
                <a:gd name="connsiteX3" fmla="*/ 499966 w 499966"/>
                <a:gd name="connsiteY3" fmla="*/ 14723 h 548577"/>
                <a:gd name="connsiteX4" fmla="*/ 489596 w 499966"/>
                <a:gd name="connsiteY4" fmla="*/ 0 h 54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66" h="548577">
                  <a:moveTo>
                    <a:pt x="489596" y="0"/>
                  </a:moveTo>
                  <a:lnTo>
                    <a:pt x="0" y="539853"/>
                  </a:lnTo>
                  <a:cubicBezTo>
                    <a:pt x="5458" y="543125"/>
                    <a:pt x="10370" y="545851"/>
                    <a:pt x="15829" y="548578"/>
                  </a:cubicBezTo>
                  <a:lnTo>
                    <a:pt x="499966" y="14723"/>
                  </a:lnTo>
                  <a:cubicBezTo>
                    <a:pt x="496691" y="9816"/>
                    <a:pt x="493416" y="4908"/>
                    <a:pt x="489596" y="0"/>
                  </a:cubicBezTo>
                  <a:close/>
                </a:path>
              </a:pathLst>
            </a:custGeom>
            <a:grpFill/>
            <a:ln w="5458"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2C0C1071-E2A7-B880-305E-5EEF6E4C240B}"/>
                </a:ext>
              </a:extLst>
            </p:cNvPr>
            <p:cNvSpPr/>
            <p:nvPr/>
          </p:nvSpPr>
          <p:spPr>
            <a:xfrm>
              <a:off x="1989172" y="3768063"/>
              <a:ext cx="490687" cy="535490"/>
            </a:xfrm>
            <a:custGeom>
              <a:avLst/>
              <a:gdLst>
                <a:gd name="connsiteX0" fmla="*/ 481409 w 490687"/>
                <a:gd name="connsiteY0" fmla="*/ 0 h 535490"/>
                <a:gd name="connsiteX1" fmla="*/ 0 w 490687"/>
                <a:gd name="connsiteY1" fmla="*/ 527856 h 535490"/>
                <a:gd name="connsiteX2" fmla="*/ 16920 w 490687"/>
                <a:gd name="connsiteY2" fmla="*/ 535490 h 535490"/>
                <a:gd name="connsiteX3" fmla="*/ 490687 w 490687"/>
                <a:gd name="connsiteY3" fmla="*/ 16359 h 535490"/>
                <a:gd name="connsiteX4" fmla="*/ 481409 w 490687"/>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87" h="53549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grpFill/>
            <a:ln w="5458"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70289766-FAF8-18C9-0FAC-E7A7FC26EF9B}"/>
                </a:ext>
              </a:extLst>
            </p:cNvPr>
            <p:cNvSpPr/>
            <p:nvPr/>
          </p:nvSpPr>
          <p:spPr>
            <a:xfrm>
              <a:off x="2021375" y="3798600"/>
              <a:ext cx="471583" cy="518586"/>
            </a:xfrm>
            <a:custGeom>
              <a:avLst/>
              <a:gdLst>
                <a:gd name="connsiteX0" fmla="*/ 463942 w 471583"/>
                <a:gd name="connsiteY0" fmla="*/ 0 h 518586"/>
                <a:gd name="connsiteX1" fmla="*/ 0 w 471583"/>
                <a:gd name="connsiteY1" fmla="*/ 512042 h 518586"/>
                <a:gd name="connsiteX2" fmla="*/ 18012 w 471583"/>
                <a:gd name="connsiteY2" fmla="*/ 518586 h 518586"/>
                <a:gd name="connsiteX3" fmla="*/ 471584 w 471583"/>
                <a:gd name="connsiteY3" fmla="*/ 17450 h 518586"/>
                <a:gd name="connsiteX4" fmla="*/ 463942 w 471583"/>
                <a:gd name="connsiteY4" fmla="*/ 0 h 51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8586">
                  <a:moveTo>
                    <a:pt x="463942" y="0"/>
                  </a:moveTo>
                  <a:lnTo>
                    <a:pt x="0" y="512042"/>
                  </a:lnTo>
                  <a:cubicBezTo>
                    <a:pt x="6004" y="514224"/>
                    <a:pt x="12008" y="516405"/>
                    <a:pt x="18012" y="518586"/>
                  </a:cubicBezTo>
                  <a:lnTo>
                    <a:pt x="471584" y="17450"/>
                  </a:lnTo>
                  <a:cubicBezTo>
                    <a:pt x="469401" y="10906"/>
                    <a:pt x="467217" y="5453"/>
                    <a:pt x="463942" y="0"/>
                  </a:cubicBezTo>
                  <a:close/>
                </a:path>
              </a:pathLst>
            </a:custGeom>
            <a:grpFill/>
            <a:ln w="5458"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0129B7E7-8916-3EF1-DAE8-05823E5FBB76}"/>
                </a:ext>
              </a:extLst>
            </p:cNvPr>
            <p:cNvSpPr/>
            <p:nvPr/>
          </p:nvSpPr>
          <p:spPr>
            <a:xfrm>
              <a:off x="2055762" y="3830773"/>
              <a:ext cx="450842" cy="495683"/>
            </a:xfrm>
            <a:custGeom>
              <a:avLst/>
              <a:gdLst>
                <a:gd name="connsiteX0" fmla="*/ 444293 w 450842"/>
                <a:gd name="connsiteY0" fmla="*/ 0 h 495683"/>
                <a:gd name="connsiteX1" fmla="*/ 0 w 450842"/>
                <a:gd name="connsiteY1" fmla="*/ 490775 h 495683"/>
                <a:gd name="connsiteX2" fmla="*/ 19649 w 450842"/>
                <a:gd name="connsiteY2" fmla="*/ 495683 h 495683"/>
                <a:gd name="connsiteX3" fmla="*/ 450843 w 450842"/>
                <a:gd name="connsiteY3" fmla="*/ 19631 h 495683"/>
                <a:gd name="connsiteX4" fmla="*/ 444293 w 450842"/>
                <a:gd name="connsiteY4" fmla="*/ 0 h 49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42" h="495683">
                  <a:moveTo>
                    <a:pt x="444293" y="0"/>
                  </a:moveTo>
                  <a:lnTo>
                    <a:pt x="0" y="490775"/>
                  </a:lnTo>
                  <a:cubicBezTo>
                    <a:pt x="6550" y="492411"/>
                    <a:pt x="13100" y="494047"/>
                    <a:pt x="19649" y="495683"/>
                  </a:cubicBezTo>
                  <a:lnTo>
                    <a:pt x="450843" y="19631"/>
                  </a:lnTo>
                  <a:cubicBezTo>
                    <a:pt x="449205" y="12542"/>
                    <a:pt x="446476" y="5998"/>
                    <a:pt x="444293" y="0"/>
                  </a:cubicBezTo>
                  <a:close/>
                </a:path>
              </a:pathLst>
            </a:custGeom>
            <a:grpFill/>
            <a:ln w="5458"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104086D8-E052-CE4F-AE33-FA63ECC902CF}"/>
                </a:ext>
              </a:extLst>
            </p:cNvPr>
            <p:cNvSpPr/>
            <p:nvPr/>
          </p:nvSpPr>
          <p:spPr>
            <a:xfrm>
              <a:off x="2091785" y="3866218"/>
              <a:ext cx="424643" cy="465145"/>
            </a:xfrm>
            <a:custGeom>
              <a:avLst/>
              <a:gdLst>
                <a:gd name="connsiteX0" fmla="*/ 419731 w 424643"/>
                <a:gd name="connsiteY0" fmla="*/ 0 h 465145"/>
                <a:gd name="connsiteX1" fmla="*/ 0 w 424643"/>
                <a:gd name="connsiteY1" fmla="*/ 462419 h 465145"/>
                <a:gd name="connsiteX2" fmla="*/ 21287 w 424643"/>
                <a:gd name="connsiteY2" fmla="*/ 465146 h 465145"/>
                <a:gd name="connsiteX3" fmla="*/ 424644 w 424643"/>
                <a:gd name="connsiteY3" fmla="*/ 20176 h 465145"/>
                <a:gd name="connsiteX4" fmla="*/ 419731 w 424643"/>
                <a:gd name="connsiteY4" fmla="*/ 0 h 46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643" h="465145">
                  <a:moveTo>
                    <a:pt x="419731" y="0"/>
                  </a:moveTo>
                  <a:lnTo>
                    <a:pt x="0" y="462419"/>
                  </a:lnTo>
                  <a:cubicBezTo>
                    <a:pt x="7096" y="463510"/>
                    <a:pt x="14191" y="464601"/>
                    <a:pt x="21287" y="465146"/>
                  </a:cubicBezTo>
                  <a:lnTo>
                    <a:pt x="424644" y="20176"/>
                  </a:lnTo>
                  <a:cubicBezTo>
                    <a:pt x="423006" y="14178"/>
                    <a:pt x="421369" y="7089"/>
                    <a:pt x="419731" y="0"/>
                  </a:cubicBezTo>
                  <a:close/>
                </a:path>
              </a:pathLst>
            </a:custGeom>
            <a:grpFill/>
            <a:ln w="5458"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0D01AA34-DB83-12F3-7B7B-08CA705325D9}"/>
                </a:ext>
              </a:extLst>
            </p:cNvPr>
            <p:cNvSpPr/>
            <p:nvPr/>
          </p:nvSpPr>
          <p:spPr>
            <a:xfrm>
              <a:off x="2131630" y="3906025"/>
              <a:ext cx="390257" cy="427519"/>
            </a:xfrm>
            <a:custGeom>
              <a:avLst/>
              <a:gdLst>
                <a:gd name="connsiteX0" fmla="*/ 387528 w 390257"/>
                <a:gd name="connsiteY0" fmla="*/ 0 h 427519"/>
                <a:gd name="connsiteX1" fmla="*/ 0 w 390257"/>
                <a:gd name="connsiteY1" fmla="*/ 426974 h 427519"/>
                <a:gd name="connsiteX2" fmla="*/ 21287 w 390257"/>
                <a:gd name="connsiteY2" fmla="*/ 427520 h 427519"/>
                <a:gd name="connsiteX3" fmla="*/ 22924 w 390257"/>
                <a:gd name="connsiteY3" fmla="*/ 427520 h 427519"/>
                <a:gd name="connsiteX4" fmla="*/ 390257 w 390257"/>
                <a:gd name="connsiteY4" fmla="*/ 23448 h 427519"/>
                <a:gd name="connsiteX5" fmla="*/ 387528 w 390257"/>
                <a:gd name="connsiteY5" fmla="*/ 0 h 42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7519">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grpFill/>
            <a:ln w="5458"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EAAA97CE-047D-7F2C-88B1-C95ADBA79F23}"/>
                </a:ext>
              </a:extLst>
            </p:cNvPr>
            <p:cNvSpPr/>
            <p:nvPr/>
          </p:nvSpPr>
          <p:spPr>
            <a:xfrm>
              <a:off x="2174749" y="3949650"/>
              <a:ext cx="350413" cy="383895"/>
            </a:xfrm>
            <a:custGeom>
              <a:avLst/>
              <a:gdLst>
                <a:gd name="connsiteX0" fmla="*/ 350413 w 350413"/>
                <a:gd name="connsiteY0" fmla="*/ 13633 h 383895"/>
                <a:gd name="connsiteX1" fmla="*/ 349867 w 350413"/>
                <a:gd name="connsiteY1" fmla="*/ 0 h 383895"/>
                <a:gd name="connsiteX2" fmla="*/ 0 w 350413"/>
                <a:gd name="connsiteY2" fmla="*/ 383895 h 383895"/>
                <a:gd name="connsiteX3" fmla="*/ 26199 w 350413"/>
                <a:gd name="connsiteY3" fmla="*/ 381714 h 383895"/>
                <a:gd name="connsiteX4" fmla="*/ 349867 w 350413"/>
                <a:gd name="connsiteY4" fmla="*/ 26175 h 383895"/>
                <a:gd name="connsiteX5" fmla="*/ 350413 w 350413"/>
                <a:gd name="connsiteY5" fmla="*/ 13633 h 38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13" h="383895">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grpFill/>
            <a:ln w="5458"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83F6B771-EB80-C38B-2922-699919DAAAC2}"/>
                </a:ext>
              </a:extLst>
            </p:cNvPr>
            <p:cNvSpPr/>
            <p:nvPr/>
          </p:nvSpPr>
          <p:spPr>
            <a:xfrm>
              <a:off x="2224418" y="3998727"/>
              <a:ext cx="297468" cy="327183"/>
            </a:xfrm>
            <a:custGeom>
              <a:avLst/>
              <a:gdLst>
                <a:gd name="connsiteX0" fmla="*/ 297469 w 297468"/>
                <a:gd name="connsiteY0" fmla="*/ 0 h 327183"/>
                <a:gd name="connsiteX1" fmla="*/ 0 w 297468"/>
                <a:gd name="connsiteY1" fmla="*/ 327184 h 327183"/>
                <a:gd name="connsiteX2" fmla="*/ 30566 w 297468"/>
                <a:gd name="connsiteY2" fmla="*/ 320095 h 327183"/>
                <a:gd name="connsiteX3" fmla="*/ 293102 w 297468"/>
                <a:gd name="connsiteY3" fmla="*/ 31083 h 327183"/>
                <a:gd name="connsiteX4" fmla="*/ 297469 w 297468"/>
                <a:gd name="connsiteY4" fmla="*/ 0 h 32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68" h="327183">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grpFill/>
            <a:ln w="5458"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FDD1B28C-EA43-FF0A-9411-D705E356EC55}"/>
                </a:ext>
              </a:extLst>
            </p:cNvPr>
            <p:cNvSpPr/>
            <p:nvPr/>
          </p:nvSpPr>
          <p:spPr>
            <a:xfrm>
              <a:off x="2285004" y="4059257"/>
              <a:ext cx="227058" cy="249750"/>
            </a:xfrm>
            <a:custGeom>
              <a:avLst/>
              <a:gdLst>
                <a:gd name="connsiteX0" fmla="*/ 227059 w 227058"/>
                <a:gd name="connsiteY0" fmla="*/ 0 h 249750"/>
                <a:gd name="connsiteX1" fmla="*/ 0 w 227058"/>
                <a:gd name="connsiteY1" fmla="*/ 249750 h 249750"/>
                <a:gd name="connsiteX2" fmla="*/ 39844 w 227058"/>
                <a:gd name="connsiteY2" fmla="*/ 231755 h 249750"/>
                <a:gd name="connsiteX3" fmla="*/ 213413 w 227058"/>
                <a:gd name="connsiteY3" fmla="*/ 40898 h 249750"/>
                <a:gd name="connsiteX4" fmla="*/ 227059 w 227058"/>
                <a:gd name="connsiteY4" fmla="*/ 0 h 24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58" h="24975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grpFill/>
            <a:ln w="5458"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378BB153-0DE0-39F4-041B-544BDD2E4F76}"/>
                </a:ext>
              </a:extLst>
            </p:cNvPr>
            <p:cNvSpPr/>
            <p:nvPr/>
          </p:nvSpPr>
          <p:spPr>
            <a:xfrm>
              <a:off x="2368513" y="4148141"/>
              <a:ext cx="105888" cy="115604"/>
            </a:xfrm>
            <a:custGeom>
              <a:avLst/>
              <a:gdLst>
                <a:gd name="connsiteX0" fmla="*/ 105888 w 105888"/>
                <a:gd name="connsiteY0" fmla="*/ 0 h 115604"/>
                <a:gd name="connsiteX1" fmla="*/ 0 w 105888"/>
                <a:gd name="connsiteY1" fmla="*/ 115605 h 115604"/>
                <a:gd name="connsiteX2" fmla="*/ 105888 w 105888"/>
                <a:gd name="connsiteY2" fmla="*/ 0 h 115604"/>
              </a:gdLst>
              <a:ahLst/>
              <a:cxnLst>
                <a:cxn ang="0">
                  <a:pos x="connsiteX0" y="connsiteY0"/>
                </a:cxn>
                <a:cxn ang="0">
                  <a:pos x="connsiteX1" y="connsiteY1"/>
                </a:cxn>
                <a:cxn ang="0">
                  <a:pos x="connsiteX2" y="connsiteY2"/>
                </a:cxn>
              </a:cxnLst>
              <a:rect l="l" t="t" r="r" b="b"/>
              <a:pathLst>
                <a:path w="105888" h="115604">
                  <a:moveTo>
                    <a:pt x="105888" y="0"/>
                  </a:moveTo>
                  <a:lnTo>
                    <a:pt x="0" y="115605"/>
                  </a:lnTo>
                  <a:cubicBezTo>
                    <a:pt x="43119" y="85068"/>
                    <a:pt x="79689" y="45805"/>
                    <a:pt x="105888" y="0"/>
                  </a:cubicBezTo>
                  <a:close/>
                </a:path>
              </a:pathLst>
            </a:custGeom>
            <a:grpFill/>
            <a:ln w="5458" cap="flat">
              <a:noFill/>
              <a:prstDash val="solid"/>
              <a:miter/>
            </a:ln>
          </p:spPr>
          <p:txBody>
            <a:bodyPr rtlCol="0" anchor="ctr"/>
            <a:lstStyle/>
            <a:p>
              <a:endParaRPr lang="en-US"/>
            </a:p>
          </p:txBody>
        </p:sp>
      </p:grpSp>
    </p:spTree>
    <p:extLst>
      <p:ext uri="{BB962C8B-B14F-4D97-AF65-F5344CB8AC3E}">
        <p14:creationId xmlns:p14="http://schemas.microsoft.com/office/powerpoint/2010/main" val="4291396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44E61E9-FC22-C235-9881-E7E0C234C9F4}"/>
              </a:ext>
            </a:extLst>
          </p:cNvPr>
          <p:cNvSpPr>
            <a:spLocks noGrp="1"/>
          </p:cNvSpPr>
          <p:nvPr>
            <p:ph type="body" sz="quarter" idx="48"/>
          </p:nvPr>
        </p:nvSpPr>
        <p:spPr>
          <a:xfrm>
            <a:off x="931825" y="4469129"/>
            <a:ext cx="5834735" cy="788671"/>
          </a:xfrm>
        </p:spPr>
        <p:txBody>
          <a:bodyPr/>
          <a:lstStyle/>
          <a:p>
            <a:r>
              <a:rPr lang="pl-PL" b="1" dirty="0"/>
              <a:t>Anna Ziębińska-Witek</a:t>
            </a:r>
          </a:p>
          <a:p>
            <a:r>
              <a:rPr lang="pl-PL" b="1" dirty="0"/>
              <a:t>Maria Curie Skłodowska University, Lublin</a:t>
            </a:r>
            <a:endParaRPr lang="pl-PL" dirty="0"/>
          </a:p>
          <a:p>
            <a:endParaRPr lang="pl-PL" dirty="0"/>
          </a:p>
        </p:txBody>
      </p:sp>
      <p:sp>
        <p:nvSpPr>
          <p:cNvPr id="5" name="Text Placeholder 4">
            <a:extLst>
              <a:ext uri="{FF2B5EF4-FFF2-40B4-BE49-F238E27FC236}">
                <a16:creationId xmlns:a16="http://schemas.microsoft.com/office/drawing/2014/main" id="{2C733BA2-BC92-C2D0-C761-BBED1A26EDFB}"/>
              </a:ext>
            </a:extLst>
          </p:cNvPr>
          <p:cNvSpPr>
            <a:spLocks noGrp="1"/>
          </p:cNvSpPr>
          <p:nvPr>
            <p:ph type="body" sz="quarter" idx="62"/>
          </p:nvPr>
        </p:nvSpPr>
        <p:spPr>
          <a:xfrm>
            <a:off x="-8011" y="578093"/>
            <a:ext cx="9197731" cy="2633738"/>
          </a:xfrm>
        </p:spPr>
        <p:txBody>
          <a:bodyPr/>
          <a:lstStyle/>
          <a:p>
            <a:endParaRPr lang="en-GB" dirty="0"/>
          </a:p>
          <a:p>
            <a:br>
              <a:rPr lang="en-GB" dirty="0"/>
            </a:br>
            <a:r>
              <a:rPr lang="en-GB" dirty="0"/>
              <a:t>The Case of the Ulma Family Museum of Poles Saving Jews in </a:t>
            </a:r>
            <a:r>
              <a:rPr lang="en-GB" dirty="0" err="1"/>
              <a:t>Markowa</a:t>
            </a:r>
            <a:r>
              <a:rPr lang="en-GB" dirty="0"/>
              <a:t> and the Museum (Mausoleum) of the Martyrdom of Polish Villages in </a:t>
            </a:r>
            <a:r>
              <a:rPr lang="en-GB" dirty="0" err="1"/>
              <a:t>Michniów</a:t>
            </a:r>
            <a:endParaRPr lang="en-GB" dirty="0"/>
          </a:p>
          <a:p>
            <a:endParaRPr lang="en-US" dirty="0"/>
          </a:p>
        </p:txBody>
      </p:sp>
      <p:grpSp>
        <p:nvGrpSpPr>
          <p:cNvPr id="2" name="Graphic 4">
            <a:extLst>
              <a:ext uri="{FF2B5EF4-FFF2-40B4-BE49-F238E27FC236}">
                <a16:creationId xmlns:a16="http://schemas.microsoft.com/office/drawing/2014/main" id="{73CE3AA2-8D55-EE69-6A02-876ED65CAD9C}"/>
              </a:ext>
            </a:extLst>
          </p:cNvPr>
          <p:cNvGrpSpPr/>
          <p:nvPr/>
        </p:nvGrpSpPr>
        <p:grpSpPr>
          <a:xfrm rot="5972197" flipH="1">
            <a:off x="10230734" y="6544231"/>
            <a:ext cx="1988628" cy="1318666"/>
            <a:chOff x="5072479" y="4905026"/>
            <a:chExt cx="803439" cy="532763"/>
          </a:xfrm>
        </p:grpSpPr>
        <p:sp>
          <p:nvSpPr>
            <p:cNvPr id="3" name="Freeform 2">
              <a:extLst>
                <a:ext uri="{FF2B5EF4-FFF2-40B4-BE49-F238E27FC236}">
                  <a16:creationId xmlns:a16="http://schemas.microsoft.com/office/drawing/2014/main" id="{B7C661EE-9A5D-8455-2A90-842F0CB55D81}"/>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EF4870"/>
              </a:solid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B196BD53-C8B6-BC6B-E50F-8E63DFC157BA}"/>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EF4870"/>
              </a:solid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37DDB13-EA40-F1E4-F2A2-F7470E0389B9}"/>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EF4870"/>
              </a:solid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17EE5B-DC95-92D8-0138-FF7B2389170D}"/>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EF4870"/>
              </a:solidFill>
              <a:prstDash val="solid"/>
              <a:miter/>
            </a:ln>
          </p:spPr>
          <p:txBody>
            <a:bodyPr rtlCol="0" anchor="ctr"/>
            <a:lstStyle/>
            <a:p>
              <a:endParaRPr lang="en-US"/>
            </a:p>
          </p:txBody>
        </p:sp>
      </p:grpSp>
      <p:sp>
        <p:nvSpPr>
          <p:cNvPr id="9" name="Oval 8">
            <a:extLst>
              <a:ext uri="{FF2B5EF4-FFF2-40B4-BE49-F238E27FC236}">
                <a16:creationId xmlns:a16="http://schemas.microsoft.com/office/drawing/2014/main" id="{CA3E87B6-8A4C-474E-244C-6EEE410ED61A}"/>
              </a:ext>
            </a:extLst>
          </p:cNvPr>
          <p:cNvSpPr/>
          <p:nvPr/>
        </p:nvSpPr>
        <p:spPr>
          <a:xfrm>
            <a:off x="9471971" y="-522323"/>
            <a:ext cx="1044645" cy="1044645"/>
          </a:xfrm>
          <a:prstGeom prst="ellipse">
            <a:avLst/>
          </a:prstGeom>
          <a:solidFill>
            <a:srgbClr val="4DBD98">
              <a:alpha val="7596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102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25D45ACA-C173-8529-00C4-8D6CF5D652DC}"/>
              </a:ext>
            </a:extLst>
          </p:cNvPr>
          <p:cNvSpPr>
            <a:spLocks noGrp="1"/>
          </p:cNvSpPr>
          <p:nvPr>
            <p:ph type="body" sz="quarter" idx="62"/>
          </p:nvPr>
        </p:nvSpPr>
        <p:spPr>
          <a:xfrm>
            <a:off x="-8012" y="578093"/>
            <a:ext cx="6902108" cy="829602"/>
          </a:xfrm>
        </p:spPr>
        <p:txBody>
          <a:bodyPr/>
          <a:lstStyle/>
          <a:p>
            <a:r>
              <a:rPr lang="pl-PL" dirty="0"/>
              <a:t>Canon of </a:t>
            </a:r>
            <a:r>
              <a:rPr lang="en-IE" dirty="0"/>
              <a:t>M</a:t>
            </a:r>
            <a:r>
              <a:rPr lang="pl-PL" dirty="0"/>
              <a:t>emory</a:t>
            </a:r>
          </a:p>
        </p:txBody>
      </p:sp>
      <p:sp>
        <p:nvSpPr>
          <p:cNvPr id="5" name="pole tekstowe 4">
            <a:extLst>
              <a:ext uri="{FF2B5EF4-FFF2-40B4-BE49-F238E27FC236}">
                <a16:creationId xmlns:a16="http://schemas.microsoft.com/office/drawing/2014/main" id="{72517969-12B5-5E7F-218E-E8939D526397}"/>
              </a:ext>
            </a:extLst>
          </p:cNvPr>
          <p:cNvSpPr txBox="1"/>
          <p:nvPr/>
        </p:nvSpPr>
        <p:spPr>
          <a:xfrm>
            <a:off x="783035" y="2364530"/>
            <a:ext cx="10310326" cy="2554545"/>
          </a:xfrm>
          <a:prstGeom prst="rect">
            <a:avLst/>
          </a:prstGeom>
          <a:noFill/>
        </p:spPr>
        <p:txBody>
          <a:bodyPr wrap="square">
            <a:spAutoFit/>
          </a:bodyPr>
          <a:lstStyle/>
          <a:p>
            <a:pPr>
              <a:buNone/>
            </a:pPr>
            <a:r>
              <a:rPr lang="en-US" sz="2000" dirty="0"/>
              <a:t>The </a:t>
            </a:r>
            <a:r>
              <a:rPr lang="en-US" sz="2000" b="1" dirty="0"/>
              <a:t>canon of memory </a:t>
            </a:r>
            <a:r>
              <a:rPr lang="en-US" sz="2000" dirty="0"/>
              <a:t>refers to a specific community, and its elements </a:t>
            </a:r>
            <a:r>
              <a:rPr lang="en-US" sz="2000" dirty="0" err="1"/>
              <a:t>symbolise</a:t>
            </a:r>
            <a:r>
              <a:rPr lang="en-US" sz="2000" dirty="0"/>
              <a:t> the group, as well as the ideas, values, and patterns of behavior that its members consider particularly important.</a:t>
            </a:r>
            <a:r>
              <a:rPr lang="en-US" sz="2000" dirty="0">
                <a:hlinkClick r:id="rId2"/>
              </a:rPr>
              <a:t>[</a:t>
            </a:r>
            <a:r>
              <a:rPr lang="en-US" sz="2000" dirty="0"/>
              <a:t>Andrzej </a:t>
            </a:r>
            <a:r>
              <a:rPr lang="en-US" sz="2000" dirty="0" err="1"/>
              <a:t>Szpociński</a:t>
            </a:r>
            <a:r>
              <a:rPr lang="en-US" sz="2000" dirty="0">
                <a:hlinkClick r:id="rId2"/>
              </a:rPr>
              <a:t>]</a:t>
            </a:r>
            <a:r>
              <a:rPr lang="en-US" sz="2000" dirty="0"/>
              <a:t> Inclusion in the canon is a process involving selection, value, and duration. Subsequent generations do not have to re-establish the canon; it lasts longer than entire generations, is reinterpreted in accordance with the spirit of the times, serves as an active memory that defines and supports cultural identity, is highly selective, and is built on the </a:t>
            </a:r>
            <a:r>
              <a:rPr lang="en-US" sz="2000" b="1" dirty="0"/>
              <a:t>principle of exclusion</a:t>
            </a:r>
            <a:r>
              <a:rPr lang="en-US" sz="2000" dirty="0"/>
              <a:t>.</a:t>
            </a:r>
          </a:p>
        </p:txBody>
      </p:sp>
      <p:pic>
        <p:nvPicPr>
          <p:cNvPr id="4" name="Picture 3">
            <a:extLst>
              <a:ext uri="{FF2B5EF4-FFF2-40B4-BE49-F238E27FC236}">
                <a16:creationId xmlns:a16="http://schemas.microsoft.com/office/drawing/2014/main" id="{5733B397-2FF1-EFA3-627F-E37659575C66}"/>
              </a:ext>
            </a:extLst>
          </p:cNvPr>
          <p:cNvPicPr>
            <a:picLocks noChangeAspect="1"/>
          </p:cNvPicPr>
          <p:nvPr/>
        </p:nvPicPr>
        <p:blipFill>
          <a:blip r:embed="rId3"/>
          <a:stretch>
            <a:fillRect/>
          </a:stretch>
        </p:blipFill>
        <p:spPr>
          <a:xfrm>
            <a:off x="9625905" y="-909147"/>
            <a:ext cx="1207113" cy="2200847"/>
          </a:xfrm>
          <a:prstGeom prst="rect">
            <a:avLst/>
          </a:prstGeom>
        </p:spPr>
      </p:pic>
    </p:spTree>
    <p:extLst>
      <p:ext uri="{BB962C8B-B14F-4D97-AF65-F5344CB8AC3E}">
        <p14:creationId xmlns:p14="http://schemas.microsoft.com/office/powerpoint/2010/main" val="3248250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D746F49E-DDD8-3C35-8D8A-86F0F35218C1}"/>
              </a:ext>
            </a:extLst>
          </p:cNvPr>
          <p:cNvSpPr>
            <a:spLocks noGrp="1"/>
          </p:cNvSpPr>
          <p:nvPr>
            <p:ph type="body" sz="quarter" idx="48"/>
          </p:nvPr>
        </p:nvSpPr>
        <p:spPr>
          <a:xfrm>
            <a:off x="335902" y="1893776"/>
            <a:ext cx="11200649" cy="4616084"/>
          </a:xfrm>
        </p:spPr>
        <p:txBody>
          <a:bodyPr/>
          <a:lstStyle/>
          <a:p>
            <a:endParaRPr lang="pl-PL" dirty="0"/>
          </a:p>
          <a:p>
            <a:endParaRPr lang="pl-PL" dirty="0"/>
          </a:p>
          <a:p>
            <a:endParaRPr lang="pl-PL" dirty="0"/>
          </a:p>
          <a:p>
            <a:endParaRPr lang="pl-PL" dirty="0"/>
          </a:p>
          <a:p>
            <a:endParaRPr lang="pl-PL" dirty="0"/>
          </a:p>
        </p:txBody>
      </p:sp>
      <p:sp>
        <p:nvSpPr>
          <p:cNvPr id="3" name="Symbol zastępczy tekstu 2">
            <a:extLst>
              <a:ext uri="{FF2B5EF4-FFF2-40B4-BE49-F238E27FC236}">
                <a16:creationId xmlns:a16="http://schemas.microsoft.com/office/drawing/2014/main" id="{38A9FE35-8C95-669F-6527-07A21816851C}"/>
              </a:ext>
            </a:extLst>
          </p:cNvPr>
          <p:cNvSpPr>
            <a:spLocks noGrp="1"/>
          </p:cNvSpPr>
          <p:nvPr>
            <p:ph type="body" sz="quarter" idx="62"/>
          </p:nvPr>
        </p:nvSpPr>
        <p:spPr>
          <a:xfrm>
            <a:off x="-8012" y="578092"/>
            <a:ext cx="7082579" cy="829603"/>
          </a:xfrm>
        </p:spPr>
        <p:txBody>
          <a:bodyPr/>
          <a:lstStyle/>
          <a:p>
            <a:r>
              <a:rPr lang="en-IE" dirty="0"/>
              <a:t>I</a:t>
            </a:r>
            <a:r>
              <a:rPr lang="pl-PL" dirty="0"/>
              <a:t>nstrumentalization of the </a:t>
            </a:r>
            <a:r>
              <a:rPr lang="en-IE" dirty="0"/>
              <a:t>P</a:t>
            </a:r>
            <a:r>
              <a:rPr lang="pl-PL" dirty="0"/>
              <a:t>ast</a:t>
            </a:r>
          </a:p>
        </p:txBody>
      </p:sp>
      <p:sp>
        <p:nvSpPr>
          <p:cNvPr id="5" name="pole tekstowe 4">
            <a:extLst>
              <a:ext uri="{FF2B5EF4-FFF2-40B4-BE49-F238E27FC236}">
                <a16:creationId xmlns:a16="http://schemas.microsoft.com/office/drawing/2014/main" id="{47307125-B8EA-F97F-4391-0E5E8311BCAC}"/>
              </a:ext>
            </a:extLst>
          </p:cNvPr>
          <p:cNvSpPr txBox="1"/>
          <p:nvPr/>
        </p:nvSpPr>
        <p:spPr>
          <a:xfrm>
            <a:off x="818146" y="3922179"/>
            <a:ext cx="10563728" cy="1323439"/>
          </a:xfrm>
          <a:prstGeom prst="rect">
            <a:avLst/>
          </a:prstGeom>
          <a:noFill/>
        </p:spPr>
        <p:txBody>
          <a:bodyPr wrap="square">
            <a:spAutoFit/>
          </a:bodyPr>
          <a:lstStyle/>
          <a:p>
            <a:r>
              <a:rPr lang="en-US" sz="2000" dirty="0"/>
              <a:t>Narrative national exhibitions produce politically coherent stories, reflect the current context, strive to meet the expectations of the public, and at the same time convey values that are desirable (from the perspective of national identity). Topics that “spoil” the affirmative vision of history are omitted from the representation or treated as false</a:t>
            </a:r>
            <a:endParaRPr lang="pl-PL" sz="2000" dirty="0"/>
          </a:p>
        </p:txBody>
      </p:sp>
      <p:sp>
        <p:nvSpPr>
          <p:cNvPr id="6" name="pole tekstowe 5">
            <a:extLst>
              <a:ext uri="{FF2B5EF4-FFF2-40B4-BE49-F238E27FC236}">
                <a16:creationId xmlns:a16="http://schemas.microsoft.com/office/drawing/2014/main" id="{B74ED5B7-9FBE-8E9B-F281-69CC90A823BF}"/>
              </a:ext>
            </a:extLst>
          </p:cNvPr>
          <p:cNvSpPr txBox="1"/>
          <p:nvPr/>
        </p:nvSpPr>
        <p:spPr>
          <a:xfrm>
            <a:off x="818146" y="1893776"/>
            <a:ext cx="10101615" cy="1323439"/>
          </a:xfrm>
          <a:prstGeom prst="rect">
            <a:avLst/>
          </a:prstGeom>
          <a:noFill/>
        </p:spPr>
        <p:txBody>
          <a:bodyPr wrap="square">
            <a:spAutoFit/>
          </a:bodyPr>
          <a:lstStyle/>
          <a:p>
            <a:r>
              <a:rPr lang="pl-PL" sz="2000" kern="0" dirty="0" err="1">
                <a:effectLst/>
                <a:latin typeface="Century" panose="02040604050505020304" pitchFamily="18" charset="0"/>
                <a:ea typeface="Times New Roman" panose="02020603050405020304" pitchFamily="18" charset="0"/>
              </a:rPr>
              <a:t>Contemporary</a:t>
            </a:r>
            <a:r>
              <a:rPr lang="pl-PL" sz="2000" kern="0" dirty="0">
                <a:effectLst/>
                <a:latin typeface="Century" panose="02040604050505020304" pitchFamily="18" charset="0"/>
                <a:ea typeface="Times New Roman" panose="02020603050405020304" pitchFamily="18" charset="0"/>
              </a:rPr>
              <a:t> </a:t>
            </a:r>
            <a:r>
              <a:rPr lang="pl-PL" sz="2000" kern="0" dirty="0" err="1">
                <a:effectLst/>
                <a:latin typeface="Century" panose="02040604050505020304" pitchFamily="18" charset="0"/>
                <a:ea typeface="Times New Roman" panose="02020603050405020304" pitchFamily="18" charset="0"/>
              </a:rPr>
              <a:t>historical</a:t>
            </a:r>
            <a:r>
              <a:rPr lang="pl-PL" sz="2000" kern="0" dirty="0">
                <a:effectLst/>
                <a:latin typeface="Century" panose="02040604050505020304" pitchFamily="18" charset="0"/>
                <a:ea typeface="Times New Roman" panose="02020603050405020304" pitchFamily="18" charset="0"/>
              </a:rPr>
              <a:t> </a:t>
            </a:r>
            <a:r>
              <a:rPr lang="pl-PL" sz="2000" kern="0" dirty="0" err="1">
                <a:effectLst/>
                <a:latin typeface="Century" panose="02040604050505020304" pitchFamily="18" charset="0"/>
                <a:ea typeface="Times New Roman" panose="02020603050405020304" pitchFamily="18" charset="0"/>
              </a:rPr>
              <a:t>museums</a:t>
            </a:r>
            <a:r>
              <a:rPr lang="pl-PL" sz="2000" kern="0" dirty="0">
                <a:effectLst/>
                <a:latin typeface="Century" panose="02040604050505020304" pitchFamily="18" charset="0"/>
                <a:ea typeface="Times New Roman" panose="02020603050405020304" pitchFamily="18" charset="0"/>
              </a:rPr>
              <a:t> </a:t>
            </a:r>
            <a:r>
              <a:rPr lang="pl-PL" sz="2000" kern="0" dirty="0" err="1">
                <a:effectLst/>
                <a:latin typeface="Century" panose="02040604050505020304" pitchFamily="18" charset="0"/>
                <a:ea typeface="Times New Roman" panose="02020603050405020304" pitchFamily="18" charset="0"/>
              </a:rPr>
              <a:t>are</a:t>
            </a:r>
            <a:r>
              <a:rPr lang="pl-PL" sz="2000" kern="0" dirty="0">
                <a:effectLst/>
                <a:latin typeface="Century" panose="02040604050505020304" pitchFamily="18" charset="0"/>
                <a:ea typeface="Times New Roman" panose="02020603050405020304" pitchFamily="18" charset="0"/>
              </a:rPr>
              <a:t> </a:t>
            </a:r>
            <a:r>
              <a:rPr lang="pl-PL" sz="2000" kern="0" dirty="0" err="1">
                <a:effectLst/>
                <a:latin typeface="Century" panose="02040604050505020304" pitchFamily="18" charset="0"/>
                <a:ea typeface="Times New Roman" panose="02020603050405020304" pitchFamily="18" charset="0"/>
              </a:rPr>
              <a:t>increasingly</a:t>
            </a:r>
            <a:r>
              <a:rPr lang="pl-PL" sz="2000" kern="0" dirty="0">
                <a:effectLst/>
                <a:latin typeface="Century" panose="02040604050505020304" pitchFamily="18" charset="0"/>
                <a:ea typeface="Times New Roman" panose="02020603050405020304" pitchFamily="18" charset="0"/>
              </a:rPr>
              <a:t> </a:t>
            </a:r>
            <a:r>
              <a:rPr lang="pl-PL" sz="2000" kern="0" dirty="0" err="1">
                <a:effectLst/>
                <a:latin typeface="Century" panose="02040604050505020304" pitchFamily="18" charset="0"/>
                <a:ea typeface="Times New Roman" panose="02020603050405020304" pitchFamily="18" charset="0"/>
              </a:rPr>
              <a:t>taking</a:t>
            </a:r>
            <a:r>
              <a:rPr lang="pl-PL" sz="2000" kern="0" dirty="0">
                <a:effectLst/>
                <a:latin typeface="Century" panose="02040604050505020304" pitchFamily="18" charset="0"/>
                <a:ea typeface="Times New Roman" panose="02020603050405020304" pitchFamily="18" charset="0"/>
              </a:rPr>
              <a:t> the form of </a:t>
            </a:r>
            <a:r>
              <a:rPr lang="pl-PL" sz="2000" kern="0" dirty="0" err="1">
                <a:effectLst/>
                <a:latin typeface="Century" panose="02040604050505020304" pitchFamily="18" charset="0"/>
                <a:ea typeface="Times New Roman" panose="02020603050405020304" pitchFamily="18" charset="0"/>
              </a:rPr>
              <a:t>narrative</a:t>
            </a:r>
            <a:r>
              <a:rPr lang="pl-PL" sz="2000" kern="0" dirty="0">
                <a:effectLst/>
                <a:latin typeface="Century" panose="02040604050505020304" pitchFamily="18" charset="0"/>
                <a:ea typeface="Times New Roman" panose="02020603050405020304" pitchFamily="18" charset="0"/>
              </a:rPr>
              <a:t> </a:t>
            </a:r>
            <a:r>
              <a:rPr lang="pl-PL" sz="2000" kern="0" dirty="0" err="1">
                <a:effectLst/>
                <a:latin typeface="Century" panose="02040604050505020304" pitchFamily="18" charset="0"/>
                <a:ea typeface="Times New Roman" panose="02020603050405020304" pitchFamily="18" charset="0"/>
              </a:rPr>
              <a:t>museums</a:t>
            </a:r>
            <a:r>
              <a:rPr lang="pl-PL" sz="2000" kern="0" dirty="0">
                <a:effectLst/>
                <a:latin typeface="Century" panose="02040604050505020304" pitchFamily="18" charset="0"/>
                <a:ea typeface="Times New Roman" panose="02020603050405020304" pitchFamily="18" charset="0"/>
              </a:rPr>
              <a:t>. The </a:t>
            </a:r>
            <a:r>
              <a:rPr lang="pl-PL" sz="2000" kern="0" dirty="0" err="1">
                <a:effectLst/>
                <a:latin typeface="Century" panose="02040604050505020304" pitchFamily="18" charset="0"/>
                <a:ea typeface="Times New Roman" panose="02020603050405020304" pitchFamily="18" charset="0"/>
              </a:rPr>
              <a:t>primacy</a:t>
            </a:r>
            <a:r>
              <a:rPr lang="pl-PL" sz="2000" kern="0" dirty="0">
                <a:effectLst/>
                <a:latin typeface="Century" panose="02040604050505020304" pitchFamily="18" charset="0"/>
                <a:ea typeface="Times New Roman" panose="02020603050405020304" pitchFamily="18" charset="0"/>
              </a:rPr>
              <a:t> of the story </a:t>
            </a:r>
            <a:r>
              <a:rPr lang="pl-PL" sz="2000" kern="0" dirty="0" err="1">
                <a:effectLst/>
                <a:latin typeface="Century" panose="02040604050505020304" pitchFamily="18" charset="0"/>
                <a:ea typeface="Times New Roman" panose="02020603050405020304" pitchFamily="18" charset="0"/>
              </a:rPr>
              <a:t>over</a:t>
            </a:r>
            <a:r>
              <a:rPr lang="pl-PL" sz="2000" kern="0" dirty="0">
                <a:effectLst/>
                <a:latin typeface="Century" panose="02040604050505020304" pitchFamily="18" charset="0"/>
                <a:ea typeface="Times New Roman" panose="02020603050405020304" pitchFamily="18" charset="0"/>
              </a:rPr>
              <a:t> the </a:t>
            </a:r>
            <a:r>
              <a:rPr lang="pl-PL" sz="2000" kern="0" dirty="0" err="1">
                <a:effectLst/>
                <a:latin typeface="Century" panose="02040604050505020304" pitchFamily="18" charset="0"/>
                <a:ea typeface="Times New Roman" panose="02020603050405020304" pitchFamily="18" charset="0"/>
              </a:rPr>
              <a:t>exhibit</a:t>
            </a:r>
            <a:r>
              <a:rPr lang="pl-PL" sz="2000" kern="0" dirty="0">
                <a:effectLst/>
                <a:latin typeface="Century" panose="02040604050505020304" pitchFamily="18" charset="0"/>
                <a:ea typeface="Times New Roman" panose="02020603050405020304" pitchFamily="18" charset="0"/>
              </a:rPr>
              <a:t>, the </a:t>
            </a:r>
            <a:r>
              <a:rPr lang="pl-PL" sz="2000" kern="0" dirty="0" err="1">
                <a:effectLst/>
                <a:latin typeface="Century" panose="02040604050505020304" pitchFamily="18" charset="0"/>
                <a:ea typeface="Times New Roman" panose="02020603050405020304" pitchFamily="18" charset="0"/>
              </a:rPr>
              <a:t>dramatic</a:t>
            </a:r>
            <a:r>
              <a:rPr lang="pl-PL" sz="2000" kern="0" dirty="0">
                <a:effectLst/>
                <a:latin typeface="Century" panose="02040604050505020304" pitchFamily="18" charset="0"/>
                <a:ea typeface="Times New Roman" panose="02020603050405020304" pitchFamily="18" charset="0"/>
              </a:rPr>
              <a:t> </a:t>
            </a:r>
            <a:r>
              <a:rPr lang="pl-PL" sz="2000" kern="0" dirty="0" err="1">
                <a:effectLst/>
                <a:latin typeface="Century" panose="02040604050505020304" pitchFamily="18" charset="0"/>
                <a:ea typeface="Times New Roman" panose="02020603050405020304" pitchFamily="18" charset="0"/>
              </a:rPr>
              <a:t>structure</a:t>
            </a:r>
            <a:r>
              <a:rPr lang="pl-PL" sz="2000" kern="0" dirty="0">
                <a:effectLst/>
                <a:latin typeface="Century" panose="02040604050505020304" pitchFamily="18" charset="0"/>
                <a:ea typeface="Times New Roman" panose="02020603050405020304" pitchFamily="18" charset="0"/>
              </a:rPr>
              <a:t> of the </a:t>
            </a:r>
            <a:r>
              <a:rPr lang="pl-PL" sz="2000" kern="0" dirty="0" err="1">
                <a:effectLst/>
                <a:latin typeface="Century" panose="02040604050505020304" pitchFamily="18" charset="0"/>
                <a:ea typeface="Times New Roman" panose="02020603050405020304" pitchFamily="18" charset="0"/>
              </a:rPr>
              <a:t>exhibition</a:t>
            </a:r>
            <a:r>
              <a:rPr lang="pl-PL" sz="2000" kern="0" dirty="0">
                <a:effectLst/>
                <a:latin typeface="Century" panose="02040604050505020304" pitchFamily="18" charset="0"/>
                <a:ea typeface="Times New Roman" panose="02020603050405020304" pitchFamily="18" charset="0"/>
              </a:rPr>
              <a:t>, the </a:t>
            </a:r>
            <a:r>
              <a:rPr lang="pl-PL" sz="2000" kern="0" dirty="0" err="1">
                <a:effectLst/>
                <a:latin typeface="Century" panose="02040604050505020304" pitchFamily="18" charset="0"/>
                <a:ea typeface="Times New Roman" panose="02020603050405020304" pitchFamily="18" charset="0"/>
              </a:rPr>
              <a:t>use</a:t>
            </a:r>
            <a:r>
              <a:rPr lang="pl-PL" sz="2000" kern="0" dirty="0">
                <a:effectLst/>
                <a:latin typeface="Century" panose="02040604050505020304" pitchFamily="18" charset="0"/>
                <a:ea typeface="Times New Roman" panose="02020603050405020304" pitchFamily="18" charset="0"/>
              </a:rPr>
              <a:t> of </a:t>
            </a:r>
            <a:r>
              <a:rPr lang="pl-PL" sz="2000" kern="0" dirty="0" err="1">
                <a:effectLst/>
                <a:latin typeface="Century" panose="02040604050505020304" pitchFamily="18" charset="0"/>
                <a:ea typeface="Times New Roman" panose="02020603050405020304" pitchFamily="18" charset="0"/>
              </a:rPr>
              <a:t>light</a:t>
            </a:r>
            <a:r>
              <a:rPr lang="pl-PL" sz="2000" kern="0" dirty="0">
                <a:effectLst/>
                <a:latin typeface="Century" panose="02040604050505020304" pitchFamily="18" charset="0"/>
                <a:ea typeface="Times New Roman" panose="02020603050405020304" pitchFamily="18" charset="0"/>
              </a:rPr>
              <a:t>, </a:t>
            </a:r>
            <a:r>
              <a:rPr lang="pl-PL" sz="2000" kern="0" dirty="0" err="1">
                <a:effectLst/>
                <a:latin typeface="Century" panose="02040604050505020304" pitchFamily="18" charset="0"/>
                <a:ea typeface="Times New Roman" panose="02020603050405020304" pitchFamily="18" charset="0"/>
              </a:rPr>
              <a:t>sound</a:t>
            </a:r>
            <a:r>
              <a:rPr lang="pl-PL" sz="2000" kern="0" dirty="0">
                <a:effectLst/>
                <a:latin typeface="Century" panose="02040604050505020304" pitchFamily="18" charset="0"/>
                <a:ea typeface="Times New Roman" panose="02020603050405020304" pitchFamily="18" charset="0"/>
              </a:rPr>
              <a:t>, and </a:t>
            </a:r>
            <a:r>
              <a:rPr lang="pl-PL" sz="2000" kern="0" dirty="0" err="1">
                <a:effectLst/>
                <a:latin typeface="Century" panose="02040604050505020304" pitchFamily="18" charset="0"/>
                <a:ea typeface="Times New Roman" panose="02020603050405020304" pitchFamily="18" charset="0"/>
              </a:rPr>
              <a:t>scenography</a:t>
            </a:r>
            <a:r>
              <a:rPr lang="pl-PL" sz="2000" kern="0" dirty="0">
                <a:effectLst/>
                <a:latin typeface="Century" panose="02040604050505020304" pitchFamily="18" charset="0"/>
                <a:ea typeface="Times New Roman" panose="02020603050405020304" pitchFamily="18" charset="0"/>
              </a:rPr>
              <a:t>—</a:t>
            </a:r>
            <a:r>
              <a:rPr lang="pl-PL" sz="2000" kern="0" dirty="0" err="1">
                <a:effectLst/>
                <a:latin typeface="Century" panose="02040604050505020304" pitchFamily="18" charset="0"/>
                <a:ea typeface="Times New Roman" panose="02020603050405020304" pitchFamily="18" charset="0"/>
              </a:rPr>
              <a:t>all</a:t>
            </a:r>
            <a:r>
              <a:rPr lang="pl-PL" sz="2000" kern="0" dirty="0">
                <a:effectLst/>
                <a:latin typeface="Century" panose="02040604050505020304" pitchFamily="18" charset="0"/>
                <a:ea typeface="Times New Roman" panose="02020603050405020304" pitchFamily="18" charset="0"/>
              </a:rPr>
              <a:t> of </a:t>
            </a:r>
            <a:r>
              <a:rPr lang="pl-PL" sz="2000" kern="0" dirty="0" err="1">
                <a:effectLst/>
                <a:latin typeface="Century" panose="02040604050505020304" pitchFamily="18" charset="0"/>
                <a:ea typeface="Times New Roman" panose="02020603050405020304" pitchFamily="18" charset="0"/>
              </a:rPr>
              <a:t>this</a:t>
            </a:r>
            <a:r>
              <a:rPr lang="pl-PL" sz="2000" kern="0" dirty="0">
                <a:effectLst/>
                <a:latin typeface="Century" panose="02040604050505020304" pitchFamily="18" charset="0"/>
                <a:ea typeface="Times New Roman" panose="02020603050405020304" pitchFamily="18" charset="0"/>
              </a:rPr>
              <a:t> </a:t>
            </a:r>
            <a:r>
              <a:rPr lang="pl-PL" sz="2000" kern="0" dirty="0" err="1">
                <a:effectLst/>
                <a:latin typeface="Century" panose="02040604050505020304" pitchFamily="18" charset="0"/>
                <a:ea typeface="Times New Roman" panose="02020603050405020304" pitchFamily="18" charset="0"/>
              </a:rPr>
              <a:t>allows</a:t>
            </a:r>
            <a:r>
              <a:rPr lang="pl-PL" sz="2000" kern="0" dirty="0">
                <a:effectLst/>
                <a:latin typeface="Century" panose="02040604050505020304" pitchFamily="18" charset="0"/>
                <a:ea typeface="Times New Roman" panose="02020603050405020304" pitchFamily="18" charset="0"/>
              </a:rPr>
              <a:t> the </a:t>
            </a:r>
            <a:r>
              <a:rPr lang="pl-PL" sz="2000" kern="0" dirty="0" err="1">
                <a:effectLst/>
                <a:latin typeface="Century" panose="02040604050505020304" pitchFamily="18" charset="0"/>
                <a:ea typeface="Times New Roman" panose="02020603050405020304" pitchFamily="18" charset="0"/>
              </a:rPr>
              <a:t>viewer</a:t>
            </a:r>
            <a:r>
              <a:rPr lang="pl-PL" sz="2000" kern="0" dirty="0">
                <a:effectLst/>
                <a:latin typeface="Century" panose="02040604050505020304" pitchFamily="18" charset="0"/>
                <a:ea typeface="Times New Roman" panose="02020603050405020304" pitchFamily="18" charset="0"/>
              </a:rPr>
              <a:t> to be </a:t>
            </a:r>
            <a:r>
              <a:rPr lang="pl-PL" sz="2000" kern="0" dirty="0" err="1">
                <a:effectLst/>
                <a:latin typeface="Century" panose="02040604050505020304" pitchFamily="18" charset="0"/>
                <a:ea typeface="Times New Roman" panose="02020603050405020304" pitchFamily="18" charset="0"/>
              </a:rPr>
              <a:t>guided</a:t>
            </a:r>
            <a:r>
              <a:rPr lang="pl-PL" sz="2000" kern="0" dirty="0">
                <a:effectLst/>
                <a:latin typeface="Century" panose="02040604050505020304" pitchFamily="18" charset="0"/>
                <a:ea typeface="Times New Roman" panose="02020603050405020304" pitchFamily="18" charset="0"/>
              </a:rPr>
              <a:t> </a:t>
            </a:r>
            <a:r>
              <a:rPr lang="pl-PL" sz="2000" kern="0" dirty="0" err="1">
                <a:effectLst/>
                <a:latin typeface="Century" panose="02040604050505020304" pitchFamily="18" charset="0"/>
                <a:ea typeface="Times New Roman" panose="02020603050405020304" pitchFamily="18" charset="0"/>
              </a:rPr>
              <a:t>through</a:t>
            </a:r>
            <a:r>
              <a:rPr lang="pl-PL" sz="2000" kern="0" dirty="0">
                <a:effectLst/>
                <a:latin typeface="Century" panose="02040604050505020304" pitchFamily="18" charset="0"/>
                <a:ea typeface="Times New Roman" panose="02020603050405020304" pitchFamily="18" charset="0"/>
              </a:rPr>
              <a:t> a </a:t>
            </a:r>
            <a:r>
              <a:rPr lang="pl-PL" sz="2000" kern="0" dirty="0" err="1">
                <a:effectLst/>
                <a:latin typeface="Century" panose="02040604050505020304" pitchFamily="18" charset="0"/>
                <a:ea typeface="Times New Roman" panose="02020603050405020304" pitchFamily="18" charset="0"/>
              </a:rPr>
              <a:t>carefully</a:t>
            </a:r>
            <a:r>
              <a:rPr lang="pl-PL" sz="2000" kern="0" dirty="0">
                <a:effectLst/>
                <a:latin typeface="Century" panose="02040604050505020304" pitchFamily="18" charset="0"/>
                <a:ea typeface="Times New Roman" panose="02020603050405020304" pitchFamily="18" charset="0"/>
              </a:rPr>
              <a:t> </a:t>
            </a:r>
            <a:r>
              <a:rPr lang="pl-PL" sz="2000" kern="0" dirty="0" err="1">
                <a:effectLst/>
                <a:latin typeface="Century" panose="02040604050505020304" pitchFamily="18" charset="0"/>
                <a:ea typeface="Times New Roman" panose="02020603050405020304" pitchFamily="18" charset="0"/>
              </a:rPr>
              <a:t>designed</a:t>
            </a:r>
            <a:r>
              <a:rPr lang="pl-PL" sz="2000" kern="0" dirty="0">
                <a:effectLst/>
                <a:latin typeface="Century" panose="02040604050505020304" pitchFamily="18" charset="0"/>
                <a:ea typeface="Times New Roman" panose="02020603050405020304" pitchFamily="18" charset="0"/>
              </a:rPr>
              <a:t> </a:t>
            </a:r>
            <a:r>
              <a:rPr lang="pl-PL" sz="2000" kern="0" dirty="0" err="1">
                <a:effectLst/>
                <a:latin typeface="Century" panose="02040604050505020304" pitchFamily="18" charset="0"/>
                <a:ea typeface="Times New Roman" panose="02020603050405020304" pitchFamily="18" charset="0"/>
              </a:rPr>
              <a:t>vision</a:t>
            </a:r>
            <a:r>
              <a:rPr lang="pl-PL" sz="2000" kern="0" dirty="0">
                <a:effectLst/>
                <a:latin typeface="Century" panose="02040604050505020304" pitchFamily="18" charset="0"/>
                <a:ea typeface="Times New Roman" panose="02020603050405020304" pitchFamily="18" charset="0"/>
              </a:rPr>
              <a:t> of the past</a:t>
            </a:r>
            <a:endParaRPr lang="pl-PL" sz="2000" dirty="0">
              <a:latin typeface="Century" panose="02040604050505020304" pitchFamily="18" charset="0"/>
            </a:endParaRPr>
          </a:p>
        </p:txBody>
      </p:sp>
      <p:pic>
        <p:nvPicPr>
          <p:cNvPr id="4" name="Picture 3">
            <a:extLst>
              <a:ext uri="{FF2B5EF4-FFF2-40B4-BE49-F238E27FC236}">
                <a16:creationId xmlns:a16="http://schemas.microsoft.com/office/drawing/2014/main" id="{39BA088C-2B26-D5BB-502D-2562F4EA2CAB}"/>
              </a:ext>
            </a:extLst>
          </p:cNvPr>
          <p:cNvPicPr>
            <a:picLocks noChangeAspect="1"/>
          </p:cNvPicPr>
          <p:nvPr/>
        </p:nvPicPr>
        <p:blipFill>
          <a:blip r:embed="rId2"/>
          <a:stretch>
            <a:fillRect/>
          </a:stretch>
        </p:blipFill>
        <p:spPr>
          <a:xfrm>
            <a:off x="10678592" y="468591"/>
            <a:ext cx="1042506" cy="1048603"/>
          </a:xfrm>
          <a:prstGeom prst="rect">
            <a:avLst/>
          </a:prstGeom>
        </p:spPr>
      </p:pic>
    </p:spTree>
    <p:extLst>
      <p:ext uri="{BB962C8B-B14F-4D97-AF65-F5344CB8AC3E}">
        <p14:creationId xmlns:p14="http://schemas.microsoft.com/office/powerpoint/2010/main" val="3127547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F803A91B-0F32-3E38-FD39-641C5F4AC5FE}"/>
              </a:ext>
            </a:extLst>
          </p:cNvPr>
          <p:cNvSpPr>
            <a:spLocks noGrp="1"/>
          </p:cNvSpPr>
          <p:nvPr>
            <p:ph type="body" sz="quarter" idx="48"/>
          </p:nvPr>
        </p:nvSpPr>
        <p:spPr/>
        <p:txBody>
          <a:bodyPr/>
          <a:lstStyle/>
          <a:p>
            <a:endParaRPr lang="pl-PL" dirty="0"/>
          </a:p>
          <a:p>
            <a:pPr algn="just"/>
            <a:endParaRPr lang="pl-PL" dirty="0"/>
          </a:p>
          <a:p>
            <a:pPr algn="just"/>
            <a:endParaRPr lang="pl-PL" dirty="0"/>
          </a:p>
        </p:txBody>
      </p:sp>
      <p:sp>
        <p:nvSpPr>
          <p:cNvPr id="3" name="Symbol zastępczy tekstu 2">
            <a:extLst>
              <a:ext uri="{FF2B5EF4-FFF2-40B4-BE49-F238E27FC236}">
                <a16:creationId xmlns:a16="http://schemas.microsoft.com/office/drawing/2014/main" id="{CBFD6C2B-48F6-4BDE-B0E2-9D68758FC93D}"/>
              </a:ext>
            </a:extLst>
          </p:cNvPr>
          <p:cNvSpPr>
            <a:spLocks noGrp="1"/>
          </p:cNvSpPr>
          <p:nvPr>
            <p:ph type="body" sz="quarter" idx="62"/>
          </p:nvPr>
        </p:nvSpPr>
        <p:spPr>
          <a:xfrm>
            <a:off x="-8013" y="578092"/>
            <a:ext cx="6950233" cy="925855"/>
          </a:xfrm>
        </p:spPr>
        <p:txBody>
          <a:bodyPr/>
          <a:lstStyle/>
          <a:p>
            <a:r>
              <a:rPr lang="en-IE" dirty="0"/>
              <a:t>N</a:t>
            </a:r>
            <a:r>
              <a:rPr lang="pl-PL" dirty="0"/>
              <a:t>ational </a:t>
            </a:r>
            <a:r>
              <a:rPr lang="en-IE" dirty="0"/>
              <a:t>P</a:t>
            </a:r>
            <a:r>
              <a:rPr lang="pl-PL" dirty="0"/>
              <a:t>ride vs </a:t>
            </a:r>
            <a:r>
              <a:rPr lang="en-IE" dirty="0"/>
              <a:t>N</a:t>
            </a:r>
            <a:r>
              <a:rPr lang="pl-PL" dirty="0"/>
              <a:t>ational </a:t>
            </a:r>
            <a:r>
              <a:rPr lang="en-IE" dirty="0"/>
              <a:t>S</a:t>
            </a:r>
            <a:r>
              <a:rPr lang="pl-PL" dirty="0"/>
              <a:t>hame</a:t>
            </a:r>
          </a:p>
        </p:txBody>
      </p:sp>
      <p:sp>
        <p:nvSpPr>
          <p:cNvPr id="5" name="pole tekstowe 4">
            <a:extLst>
              <a:ext uri="{FF2B5EF4-FFF2-40B4-BE49-F238E27FC236}">
                <a16:creationId xmlns:a16="http://schemas.microsoft.com/office/drawing/2014/main" id="{7A718B03-D776-61A3-C0A2-C59922287BE4}"/>
              </a:ext>
            </a:extLst>
          </p:cNvPr>
          <p:cNvSpPr txBox="1"/>
          <p:nvPr/>
        </p:nvSpPr>
        <p:spPr>
          <a:xfrm>
            <a:off x="776747" y="2413338"/>
            <a:ext cx="10140069" cy="2554545"/>
          </a:xfrm>
          <a:prstGeom prst="rect">
            <a:avLst/>
          </a:prstGeom>
          <a:noFill/>
        </p:spPr>
        <p:txBody>
          <a:bodyPr wrap="square">
            <a:spAutoFit/>
          </a:bodyPr>
          <a:lstStyle/>
          <a:p>
            <a:r>
              <a:rPr lang="en-US" sz="1400" dirty="0"/>
              <a:t> </a:t>
            </a:r>
            <a:r>
              <a:rPr lang="en-US" sz="2000" dirty="0"/>
              <a:t>"The view that we can be proud of certain figures and phenomena in our national past belongs to common knowledge, socially established, recorded in texts and works of art – recognized by the community as self-evident and transmitted through various channels of education and communication. Meanwhile, the views that we should be ashamed of certain deeds of our ancestors are largely private knowledge that individuals acquire on their own, although the specific social and political conditions stimulate the process of acquiring this knowledge to a greater or lesser extent.</a:t>
            </a:r>
            <a:r>
              <a:rPr lang="pl-PL" sz="2000" dirty="0"/>
              <a:t>” (Piotr Kwiatkowski)</a:t>
            </a:r>
          </a:p>
        </p:txBody>
      </p:sp>
      <p:pic>
        <p:nvPicPr>
          <p:cNvPr id="4" name="Picture 3">
            <a:extLst>
              <a:ext uri="{FF2B5EF4-FFF2-40B4-BE49-F238E27FC236}">
                <a16:creationId xmlns:a16="http://schemas.microsoft.com/office/drawing/2014/main" id="{0BDC7B4E-4CF6-C8E3-C1CB-BA9D1E1D28A9}"/>
              </a:ext>
            </a:extLst>
          </p:cNvPr>
          <p:cNvPicPr>
            <a:picLocks noChangeAspect="1"/>
          </p:cNvPicPr>
          <p:nvPr/>
        </p:nvPicPr>
        <p:blipFill>
          <a:blip r:embed="rId2"/>
          <a:stretch>
            <a:fillRect/>
          </a:stretch>
        </p:blipFill>
        <p:spPr>
          <a:xfrm>
            <a:off x="1114715" y="6279908"/>
            <a:ext cx="1042506" cy="1048603"/>
          </a:xfrm>
          <a:prstGeom prst="rect">
            <a:avLst/>
          </a:prstGeom>
        </p:spPr>
      </p:pic>
      <p:pic>
        <p:nvPicPr>
          <p:cNvPr id="6" name="Picture 5">
            <a:extLst>
              <a:ext uri="{FF2B5EF4-FFF2-40B4-BE49-F238E27FC236}">
                <a16:creationId xmlns:a16="http://schemas.microsoft.com/office/drawing/2014/main" id="{5959F706-0B51-FDE1-0CB7-CB8DBD7D7D3D}"/>
              </a:ext>
            </a:extLst>
          </p:cNvPr>
          <p:cNvPicPr>
            <a:picLocks noChangeAspect="1"/>
          </p:cNvPicPr>
          <p:nvPr/>
        </p:nvPicPr>
        <p:blipFill>
          <a:blip r:embed="rId3"/>
          <a:stretch>
            <a:fillRect/>
          </a:stretch>
        </p:blipFill>
        <p:spPr>
          <a:xfrm>
            <a:off x="10391031" y="5370055"/>
            <a:ext cx="1207113" cy="2200847"/>
          </a:xfrm>
          <a:prstGeom prst="rect">
            <a:avLst/>
          </a:prstGeom>
        </p:spPr>
      </p:pic>
    </p:spTree>
    <p:extLst>
      <p:ext uri="{BB962C8B-B14F-4D97-AF65-F5344CB8AC3E}">
        <p14:creationId xmlns:p14="http://schemas.microsoft.com/office/powerpoint/2010/main" val="4015070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79C860D5-E70B-3EC7-D188-504560A51994}"/>
              </a:ext>
            </a:extLst>
          </p:cNvPr>
          <p:cNvSpPr>
            <a:spLocks noGrp="1"/>
          </p:cNvSpPr>
          <p:nvPr>
            <p:ph type="body" sz="quarter" idx="48"/>
          </p:nvPr>
        </p:nvSpPr>
        <p:spPr/>
        <p:txBody>
          <a:bodyPr/>
          <a:lstStyle/>
          <a:p>
            <a:pPr algn="just">
              <a:lnSpc>
                <a:spcPct val="100000"/>
              </a:lnSpc>
            </a:pPr>
            <a:endParaRPr lang="pl-PL" dirty="0"/>
          </a:p>
          <a:p>
            <a:endParaRPr lang="pl-PL" dirty="0"/>
          </a:p>
          <a:p>
            <a:endParaRPr lang="pl-PL" dirty="0"/>
          </a:p>
          <a:p>
            <a:endParaRPr lang="pl-PL" dirty="0"/>
          </a:p>
        </p:txBody>
      </p:sp>
      <p:sp>
        <p:nvSpPr>
          <p:cNvPr id="3" name="Symbol zastępczy tekstu 2">
            <a:extLst>
              <a:ext uri="{FF2B5EF4-FFF2-40B4-BE49-F238E27FC236}">
                <a16:creationId xmlns:a16="http://schemas.microsoft.com/office/drawing/2014/main" id="{81C94864-AFCE-BC7C-80F2-E5C2F805344A}"/>
              </a:ext>
            </a:extLst>
          </p:cNvPr>
          <p:cNvSpPr>
            <a:spLocks noGrp="1"/>
          </p:cNvSpPr>
          <p:nvPr>
            <p:ph type="body" sz="quarter" idx="62"/>
          </p:nvPr>
        </p:nvSpPr>
        <p:spPr>
          <a:xfrm>
            <a:off x="1" y="562745"/>
            <a:ext cx="6906126" cy="1043765"/>
          </a:xfrm>
        </p:spPr>
        <p:txBody>
          <a:bodyPr/>
          <a:lstStyle/>
          <a:p>
            <a:r>
              <a:rPr lang="en-US" dirty="0"/>
              <a:t>Mausoleum of Polish Village Martyrdom</a:t>
            </a:r>
            <a:endParaRPr lang="pl-PL" dirty="0"/>
          </a:p>
        </p:txBody>
      </p:sp>
      <p:sp>
        <p:nvSpPr>
          <p:cNvPr id="5" name="pole tekstowe 4">
            <a:extLst>
              <a:ext uri="{FF2B5EF4-FFF2-40B4-BE49-F238E27FC236}">
                <a16:creationId xmlns:a16="http://schemas.microsoft.com/office/drawing/2014/main" id="{E012864E-9A0C-556D-008B-A6A1EECC3C94}"/>
              </a:ext>
            </a:extLst>
          </p:cNvPr>
          <p:cNvSpPr txBox="1"/>
          <p:nvPr/>
        </p:nvSpPr>
        <p:spPr>
          <a:xfrm>
            <a:off x="776746" y="2090172"/>
            <a:ext cx="9438065" cy="1631216"/>
          </a:xfrm>
          <a:prstGeom prst="rect">
            <a:avLst/>
          </a:prstGeom>
          <a:noFill/>
        </p:spPr>
        <p:txBody>
          <a:bodyPr wrap="square">
            <a:spAutoFit/>
          </a:bodyPr>
          <a:lstStyle/>
          <a:p>
            <a:r>
              <a:rPr lang="en-US" sz="2000" dirty="0"/>
              <a:t>The design of the Mausoleum of Polish Village Martyrdom in </a:t>
            </a:r>
            <a:r>
              <a:rPr lang="en-US" sz="2000" dirty="0" err="1"/>
              <a:t>Michniów</a:t>
            </a:r>
            <a:r>
              <a:rPr lang="en-US" sz="2000" dirty="0"/>
              <a:t> was created to commemorate the victims of the pacification of Polish villages in July 1943.</a:t>
            </a:r>
            <a:r>
              <a:rPr lang="pl-PL" sz="2000" dirty="0"/>
              <a:t> </a:t>
            </a:r>
            <a:r>
              <a:rPr lang="en-US" sz="2000" dirty="0"/>
              <a:t>The form of the building is linked to the idea of consistency between the designed architecture and the historical narrative. The unique monolithic structure of the Mausoleum consists of 11 segments: 5 closed and 6 open.</a:t>
            </a:r>
            <a:endParaRPr lang="pl-PL" sz="2000" dirty="0"/>
          </a:p>
        </p:txBody>
      </p:sp>
      <p:pic>
        <p:nvPicPr>
          <p:cNvPr id="4" name="Picture 3">
            <a:extLst>
              <a:ext uri="{FF2B5EF4-FFF2-40B4-BE49-F238E27FC236}">
                <a16:creationId xmlns:a16="http://schemas.microsoft.com/office/drawing/2014/main" id="{1D89B877-D51F-A07C-482A-F20273D2B0A0}"/>
              </a:ext>
            </a:extLst>
          </p:cNvPr>
          <p:cNvPicPr>
            <a:picLocks noChangeAspect="1"/>
          </p:cNvPicPr>
          <p:nvPr/>
        </p:nvPicPr>
        <p:blipFill>
          <a:blip r:embed="rId2"/>
          <a:stretch>
            <a:fillRect/>
          </a:stretch>
        </p:blipFill>
        <p:spPr>
          <a:xfrm>
            <a:off x="8112674" y="4854796"/>
            <a:ext cx="1042506" cy="1048603"/>
          </a:xfrm>
          <a:prstGeom prst="rect">
            <a:avLst/>
          </a:prstGeom>
        </p:spPr>
      </p:pic>
      <p:pic>
        <p:nvPicPr>
          <p:cNvPr id="6" name="Picture 5">
            <a:extLst>
              <a:ext uri="{FF2B5EF4-FFF2-40B4-BE49-F238E27FC236}">
                <a16:creationId xmlns:a16="http://schemas.microsoft.com/office/drawing/2014/main" id="{A809DD74-7885-DB14-E4B6-935946AA48EE}"/>
              </a:ext>
            </a:extLst>
          </p:cNvPr>
          <p:cNvPicPr>
            <a:picLocks noChangeAspect="1"/>
          </p:cNvPicPr>
          <p:nvPr/>
        </p:nvPicPr>
        <p:blipFill>
          <a:blip r:embed="rId3"/>
          <a:stretch>
            <a:fillRect/>
          </a:stretch>
        </p:blipFill>
        <p:spPr>
          <a:xfrm>
            <a:off x="776746" y="5678493"/>
            <a:ext cx="1207113" cy="2200847"/>
          </a:xfrm>
          <a:prstGeom prst="rect">
            <a:avLst/>
          </a:prstGeom>
        </p:spPr>
      </p:pic>
    </p:spTree>
    <p:extLst>
      <p:ext uri="{BB962C8B-B14F-4D97-AF65-F5344CB8AC3E}">
        <p14:creationId xmlns:p14="http://schemas.microsoft.com/office/powerpoint/2010/main" val="3442181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68D25F2D-7E11-017F-AA8B-741887BEA6AB}"/>
              </a:ext>
            </a:extLst>
          </p:cNvPr>
          <p:cNvPicPr>
            <a:picLocks noChangeAspect="1"/>
          </p:cNvPicPr>
          <p:nvPr/>
        </p:nvPicPr>
        <p:blipFill>
          <a:blip r:embed="rId2"/>
          <a:stretch>
            <a:fillRect/>
          </a:stretch>
        </p:blipFill>
        <p:spPr>
          <a:xfrm>
            <a:off x="1211424" y="991620"/>
            <a:ext cx="9769151" cy="4874759"/>
          </a:xfrm>
          <a:prstGeom prst="rect">
            <a:avLst/>
          </a:prstGeom>
        </p:spPr>
      </p:pic>
    </p:spTree>
    <p:extLst>
      <p:ext uri="{BB962C8B-B14F-4D97-AF65-F5344CB8AC3E}">
        <p14:creationId xmlns:p14="http://schemas.microsoft.com/office/powerpoint/2010/main" val="1301096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510239EE-90D3-53F4-8323-58F7BF96514E}"/>
              </a:ext>
            </a:extLst>
          </p:cNvPr>
          <p:cNvSpPr>
            <a:spLocks noGrp="1"/>
          </p:cNvSpPr>
          <p:nvPr>
            <p:ph type="body" sz="quarter" idx="48"/>
          </p:nvPr>
        </p:nvSpPr>
        <p:spPr/>
        <p:txBody>
          <a:bodyPr/>
          <a:lstStyle/>
          <a:p>
            <a:pPr algn="just">
              <a:lnSpc>
                <a:spcPct val="150000"/>
              </a:lnSpc>
            </a:pPr>
            <a:endParaRPr lang="pl-PL" dirty="0"/>
          </a:p>
          <a:p>
            <a:endParaRPr lang="pl-PL" dirty="0"/>
          </a:p>
          <a:p>
            <a:endParaRPr lang="pl-PL" dirty="0"/>
          </a:p>
        </p:txBody>
      </p:sp>
      <p:sp>
        <p:nvSpPr>
          <p:cNvPr id="3" name="Symbol zastępczy tekstu 2">
            <a:extLst>
              <a:ext uri="{FF2B5EF4-FFF2-40B4-BE49-F238E27FC236}">
                <a16:creationId xmlns:a16="http://schemas.microsoft.com/office/drawing/2014/main" id="{ABC57EA2-7894-8D09-A53B-100AD20DF02C}"/>
              </a:ext>
            </a:extLst>
          </p:cNvPr>
          <p:cNvSpPr>
            <a:spLocks noGrp="1"/>
          </p:cNvSpPr>
          <p:nvPr>
            <p:ph type="body" sz="quarter" idx="62"/>
          </p:nvPr>
        </p:nvSpPr>
        <p:spPr>
          <a:xfrm>
            <a:off x="-8011" y="578091"/>
            <a:ext cx="3557327" cy="1101079"/>
          </a:xfrm>
        </p:spPr>
        <p:txBody>
          <a:bodyPr/>
          <a:lstStyle/>
          <a:p>
            <a:r>
              <a:rPr lang="pl-PL" dirty="0"/>
              <a:t>For </a:t>
            </a:r>
            <a:r>
              <a:rPr lang="en-IE" dirty="0"/>
              <a:t>H</a:t>
            </a:r>
            <a:r>
              <a:rPr lang="pl-PL" dirty="0"/>
              <a:t>elping Jews</a:t>
            </a:r>
          </a:p>
        </p:txBody>
      </p:sp>
      <p:pic>
        <p:nvPicPr>
          <p:cNvPr id="5" name="Obraz 4">
            <a:extLst>
              <a:ext uri="{FF2B5EF4-FFF2-40B4-BE49-F238E27FC236}">
                <a16:creationId xmlns:a16="http://schemas.microsoft.com/office/drawing/2014/main" id="{2FD18FC2-5B1C-B02F-011E-30848A21E88B}"/>
              </a:ext>
            </a:extLst>
          </p:cNvPr>
          <p:cNvPicPr>
            <a:picLocks noChangeAspect="1"/>
          </p:cNvPicPr>
          <p:nvPr/>
        </p:nvPicPr>
        <p:blipFill>
          <a:blip r:embed="rId2"/>
          <a:stretch>
            <a:fillRect/>
          </a:stretch>
        </p:blipFill>
        <p:spPr>
          <a:xfrm>
            <a:off x="4114800" y="230117"/>
            <a:ext cx="4312799" cy="6397765"/>
          </a:xfrm>
          <a:prstGeom prst="rect">
            <a:avLst/>
          </a:prstGeom>
        </p:spPr>
      </p:pic>
    </p:spTree>
    <p:extLst>
      <p:ext uri="{BB962C8B-B14F-4D97-AF65-F5344CB8AC3E}">
        <p14:creationId xmlns:p14="http://schemas.microsoft.com/office/powerpoint/2010/main" val="3707243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CFCE109-899C-C98B-6FB5-0B0A5E3B65B1}"/>
              </a:ext>
            </a:extLst>
          </p:cNvPr>
          <p:cNvPicPr>
            <a:picLocks noChangeAspect="1"/>
          </p:cNvPicPr>
          <p:nvPr/>
        </p:nvPicPr>
        <p:blipFill>
          <a:blip r:embed="rId2"/>
          <a:stretch>
            <a:fillRect/>
          </a:stretch>
        </p:blipFill>
        <p:spPr>
          <a:xfrm>
            <a:off x="673110" y="0"/>
            <a:ext cx="10845779" cy="6858000"/>
          </a:xfrm>
          <a:prstGeom prst="rect">
            <a:avLst/>
          </a:prstGeom>
        </p:spPr>
      </p:pic>
    </p:spTree>
    <p:extLst>
      <p:ext uri="{BB962C8B-B14F-4D97-AF65-F5344CB8AC3E}">
        <p14:creationId xmlns:p14="http://schemas.microsoft.com/office/powerpoint/2010/main" val="1649801913"/>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3.xml><?xml version="1.0" encoding="utf-8"?>
<ds:datastoreItem xmlns:ds="http://schemas.openxmlformats.org/officeDocument/2006/customXml" ds:itemID="{B39800E7-4362-4A70-9B48-B5AE1C9F47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Magazine layout</Template>
  <TotalTime>7958</TotalTime>
  <Words>630</Words>
  <Application>Microsoft Office PowerPoint</Application>
  <PresentationFormat>Widescreen</PresentationFormat>
  <Paragraphs>37</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Century</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Lola Gonzalez</cp:lastModifiedBy>
  <cp:revision>435</cp:revision>
  <dcterms:created xsi:type="dcterms:W3CDTF">2021-06-15T11:45:52Z</dcterms:created>
  <dcterms:modified xsi:type="dcterms:W3CDTF">2026-03-20T11:52:39Z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