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728" r:id="rId5"/>
    <p:sldId id="738" r:id="rId6"/>
    <p:sldId id="723" r:id="rId7"/>
    <p:sldId id="724" r:id="rId8"/>
    <p:sldId id="726" r:id="rId9"/>
    <p:sldId id="729" r:id="rId10"/>
    <p:sldId id="727" r:id="rId11"/>
    <p:sldId id="734" r:id="rId12"/>
    <p:sldId id="730" r:id="rId13"/>
    <p:sldId id="733" r:id="rId14"/>
    <p:sldId id="732" r:id="rId15"/>
    <p:sldId id="735" r:id="rId16"/>
    <p:sldId id="736" r:id="rId17"/>
    <p:sldId id="741" r:id="rId18"/>
    <p:sldId id="731" r:id="rId19"/>
    <p:sldId id="737" r:id="rId20"/>
    <p:sldId id="677" r:id="rId21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8AB1"/>
    <a:srgbClr val="4DBD98"/>
    <a:srgbClr val="EF4870"/>
    <a:srgbClr val="111E46"/>
    <a:srgbClr val="76C7EF"/>
    <a:srgbClr val="BE65A7"/>
    <a:srgbClr val="F16924"/>
    <a:srgbClr val="00A8F6"/>
    <a:srgbClr val="000D41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E2724-DCB8-4AD5-9B7E-6736753BEE62}" v="103" dt="2026-03-06T21:20:11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183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C47AE6D-0B04-0685-171E-D6FC31CF4038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D44A131-4BE0-9421-944D-957B5E42C7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2181725"/>
            <a:ext cx="10603832" cy="3317629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34980E-F1D7-F9C6-0A6C-EA9AE0B91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8965" y="409476"/>
            <a:ext cx="3634678" cy="1643570"/>
          </a:xfrm>
          <a:prstGeom prst="rect">
            <a:avLst/>
          </a:prstGeom>
        </p:spPr>
      </p:pic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EC5DA05B-5A46-6DD1-ECB4-273D32F39B3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048" y="3439552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 WELCOME TO</a:t>
            </a: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4B994558-E801-4EC5-4A48-7DFDE106694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7047" y="4221872"/>
            <a:ext cx="3348889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 OUR PROJECT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062C11-3E75-9B72-6B4C-D15BC5F76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888" y="6116720"/>
            <a:ext cx="2196197" cy="4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700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2EFB695-81D9-8012-9C3A-7D4F7927278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1"/>
            <a:ext cx="12192000" cy="32417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152E5000-5425-17ED-5FF9-DD990C5FEFD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757761" y="3782742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YOUTH DRIVING THE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5F0E11C2-72ED-5C9C-FF11-7155B01763A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234469" y="4641724"/>
            <a:ext cx="5695351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FUTURE OF REMEMBRANCE</a:t>
            </a: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C3D5DBCA-7D3F-B330-BCF2-D9DA1B5C1423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3757761" y="2923759"/>
            <a:ext cx="4648767" cy="685350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ctr">
              <a:lnSpc>
                <a:spcPts val="3877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93391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2pPr>
            <a:lvl3pPr marL="786782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3pPr>
            <a:lvl4pPr marL="1180173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4pPr>
            <a:lvl5pPr marL="1573566" indent="0">
              <a:buNone/>
              <a:defRPr sz="333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MEMORY MAKERS -</a:t>
            </a:r>
          </a:p>
        </p:txBody>
      </p:sp>
    </p:spTree>
    <p:extLst>
      <p:ext uri="{BB962C8B-B14F-4D97-AF65-F5344CB8AC3E}">
        <p14:creationId xmlns:p14="http://schemas.microsoft.com/office/powerpoint/2010/main" val="95982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17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47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06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2FBFC640-49FC-26DD-9315-7075A01213EF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F4625A-4BA8-BA3E-087C-CD8AEDB05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05" y="340963"/>
            <a:ext cx="6265122" cy="5158391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FE9E7-B717-676D-8785-D2871DD26A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0958" y="967415"/>
            <a:ext cx="3634678" cy="1643570"/>
          </a:xfrm>
          <a:prstGeom prst="rect">
            <a:avLst/>
          </a:prstGeom>
        </p:spPr>
      </p:pic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BAD0E8BE-FA5D-1864-7F6C-C36AF548644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97743" y="3701390"/>
            <a:ext cx="2845665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FOLLOW OUR 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B99DDFBE-E029-E611-906A-EA80CC605C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69949" y="4483710"/>
            <a:ext cx="2225066" cy="671785"/>
          </a:xfrm>
          <a:prstGeom prst="rect">
            <a:avLst/>
          </a:prstGeom>
          <a:solidFill>
            <a:srgbClr val="4DBD98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472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JOURNEY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8510F-B664-8808-D06D-7B2B5C8BFBA9}"/>
              </a:ext>
            </a:extLst>
          </p:cNvPr>
          <p:cNvGrpSpPr/>
          <p:nvPr userDrawn="1"/>
        </p:nvGrpSpPr>
        <p:grpSpPr>
          <a:xfrm>
            <a:off x="809762" y="6136023"/>
            <a:ext cx="6090405" cy="485840"/>
            <a:chOff x="324323" y="8850516"/>
            <a:chExt cx="5989657" cy="477803"/>
          </a:xfrm>
        </p:grpSpPr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A9494A99-4475-5D39-A9B1-FCDA611AD2BA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612C988-E113-85DB-23D8-70781B2DD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599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D60672-3814-FD72-E5D1-EB775BFF6165}"/>
              </a:ext>
            </a:extLst>
          </p:cNvPr>
          <p:cNvSpPr/>
          <p:nvPr userDrawn="1"/>
        </p:nvSpPr>
        <p:spPr>
          <a:xfrm>
            <a:off x="0" y="2899976"/>
            <a:ext cx="12192000" cy="3035603"/>
          </a:xfrm>
          <a:custGeom>
            <a:avLst/>
            <a:gdLst>
              <a:gd name="connsiteX0" fmla="*/ 0 w 967106"/>
              <a:gd name="connsiteY0" fmla="*/ 0 h 479753"/>
              <a:gd name="connsiteX1" fmla="*/ 967107 w 967106"/>
              <a:gd name="connsiteY1" fmla="*/ 0 h 479753"/>
              <a:gd name="connsiteX2" fmla="*/ 967107 w 967106"/>
              <a:gd name="connsiteY2" fmla="*/ 479754 h 479753"/>
              <a:gd name="connsiteX3" fmla="*/ 0 w 967106"/>
              <a:gd name="connsiteY3" fmla="*/ 479754 h 47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7106" h="479753">
                <a:moveTo>
                  <a:pt x="0" y="0"/>
                </a:moveTo>
                <a:lnTo>
                  <a:pt x="967107" y="0"/>
                </a:lnTo>
                <a:lnTo>
                  <a:pt x="967107" y="479754"/>
                </a:lnTo>
                <a:lnTo>
                  <a:pt x="0" y="479754"/>
                </a:lnTo>
                <a:close/>
              </a:path>
            </a:pathLst>
          </a:custGeom>
          <a:solidFill>
            <a:srgbClr val="111E46"/>
          </a:solidFill>
          <a:ln w="30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46D18-4F9A-555F-8C22-D44927E2B8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137" y="577515"/>
            <a:ext cx="5855368" cy="4921840"/>
          </a:xfrm>
          <a:custGeom>
            <a:avLst/>
            <a:gdLst>
              <a:gd name="connsiteX0" fmla="*/ 0 w 7452951"/>
              <a:gd name="connsiteY0" fmla="*/ 0 h 13853751"/>
              <a:gd name="connsiteX1" fmla="*/ 7452951 w 7452951"/>
              <a:gd name="connsiteY1" fmla="*/ 0 h 13853751"/>
              <a:gd name="connsiteX2" fmla="*/ 7452951 w 7452951"/>
              <a:gd name="connsiteY2" fmla="*/ 13853751 h 13853751"/>
              <a:gd name="connsiteX3" fmla="*/ 0 w 7452951"/>
              <a:gd name="connsiteY3" fmla="*/ 13853751 h 138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52951" h="13853751">
                <a:moveTo>
                  <a:pt x="0" y="0"/>
                </a:moveTo>
                <a:lnTo>
                  <a:pt x="7452951" y="0"/>
                </a:lnTo>
                <a:lnTo>
                  <a:pt x="7452951" y="13853751"/>
                </a:lnTo>
                <a:lnTo>
                  <a:pt x="0" y="138537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600" b="0" i="0">
                <a:latin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E9BB92-F41B-BC5B-4836-3D9AE58D61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23133" y="682192"/>
            <a:ext cx="3634678" cy="1643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BB969C-5FE5-1378-6A41-3122FB352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3515" y="6148251"/>
            <a:ext cx="2196197" cy="489032"/>
          </a:xfrm>
          <a:prstGeom prst="rect">
            <a:avLst/>
          </a:prstGeom>
        </p:spPr>
      </p:pic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7F03B37A-1E6B-EA66-7065-9F4B818F06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742695" y="3487678"/>
            <a:ext cx="3465473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 WELCOME TO</a:t>
            </a: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3BC05C13-434B-FCEF-87CC-7BE3E2C6DD8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714900" y="4269998"/>
            <a:ext cx="3364931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 OUR PROJECT</a:t>
            </a:r>
          </a:p>
        </p:txBody>
      </p:sp>
    </p:spTree>
    <p:extLst>
      <p:ext uri="{BB962C8B-B14F-4D97-AF65-F5344CB8AC3E}">
        <p14:creationId xmlns:p14="http://schemas.microsoft.com/office/powerpoint/2010/main" val="311126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/Photo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60478A-835B-AA69-BEAA-7CA861620417}"/>
              </a:ext>
            </a:extLst>
          </p:cNvPr>
          <p:cNvSpPr/>
          <p:nvPr userDrawn="1"/>
        </p:nvSpPr>
        <p:spPr>
          <a:xfrm rot="5400000">
            <a:off x="-1446189" y="1454956"/>
            <a:ext cx="6857999" cy="3948093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8054" y="1874430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609152" y="1874430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Introduction</a:t>
            </a:r>
            <a:endParaRPr lang="en-US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054" y="233601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9152" y="2336019"/>
            <a:ext cx="5715653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About us</a:t>
            </a:r>
            <a:endParaRPr lang="en-US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054" y="276196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09152" y="2761963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38054" y="317472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04</a:t>
            </a:r>
            <a:endParaRPr lang="en-US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09152" y="317472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Gallery</a:t>
            </a:r>
            <a:endParaRPr lang="en-US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8054" y="360109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05</a:t>
            </a:r>
            <a:endParaRPr lang="en-US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09152" y="3601091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Our Team</a:t>
            </a:r>
            <a:endParaRPr lang="en-US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53601" y="404503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06</a:t>
            </a:r>
            <a:endParaRPr lang="en-US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624699" y="4045032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Question and Answers</a:t>
            </a:r>
            <a:endParaRPr lang="en-US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853601" y="452929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1" i="0">
                <a:solidFill>
                  <a:srgbClr val="EF487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07</a:t>
            </a:r>
            <a:endParaRPr lang="en-US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624699" y="4529299"/>
            <a:ext cx="5715653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04026514-11BD-62EB-44B0-149DF35E773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60240" y="596921"/>
            <a:ext cx="2211054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TABLE OF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56579B41-D929-2BEC-7179-37D34888E5A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2445" y="1379241"/>
            <a:ext cx="2444726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CONTENTS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55FF89E-2810-5977-3AD9-E65D5EE94D05}"/>
              </a:ext>
            </a:extLst>
          </p:cNvPr>
          <p:cNvGrpSpPr/>
          <p:nvPr userDrawn="1"/>
        </p:nvGrpSpPr>
        <p:grpSpPr>
          <a:xfrm>
            <a:off x="4782673" y="5615761"/>
            <a:ext cx="6090405" cy="485840"/>
            <a:chOff x="324323" y="8850516"/>
            <a:chExt cx="5989657" cy="477803"/>
          </a:xfrm>
        </p:grpSpPr>
        <p:sp>
          <p:nvSpPr>
            <p:cNvPr id="76" name="object 12">
              <a:extLst>
                <a:ext uri="{FF2B5EF4-FFF2-40B4-BE49-F238E27FC236}">
                  <a16:creationId xmlns:a16="http://schemas.microsoft.com/office/drawing/2014/main" id="{2C6C8EA1-8DEC-4834-CACB-274C971D5A3F}"/>
                </a:ext>
              </a:extLst>
            </p:cNvPr>
            <p:cNvSpPr txBox="1"/>
            <p:nvPr/>
          </p:nvSpPr>
          <p:spPr>
            <a:xfrm>
              <a:off x="2262816" y="8910739"/>
              <a:ext cx="4051164" cy="4175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ts val="800"/>
                </a:lnSpc>
              </a:pPr>
              <a:r>
                <a:rPr lang="en-US" sz="800">
                  <a:solidFill>
                    <a:srgbClr val="10153D"/>
                  </a:solidFill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rPr>
                <a:t>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</a:t>
              </a:r>
            </a:p>
            <a:p>
              <a:pPr algn="just">
                <a:lnSpc>
                  <a:spcPts val="800"/>
                </a:lnSpc>
              </a:pPr>
              <a:endParaRPr lang="en-US" sz="800">
                <a:solidFill>
                  <a:srgbClr val="10153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CB8DFF12-DFFD-C488-29B6-0D2AB9F66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4323" y="8850516"/>
              <a:ext cx="1921025" cy="427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F6155-CBF0-F921-9CFD-DD695C8E8B5D}"/>
              </a:ext>
            </a:extLst>
          </p:cNvPr>
          <p:cNvSpPr/>
          <p:nvPr userDrawn="1"/>
        </p:nvSpPr>
        <p:spPr>
          <a:xfrm rot="5400000">
            <a:off x="1770488" y="141436"/>
            <a:ext cx="3677237" cy="7218220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FE8E858-242F-D11E-FB53-57EC93F92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9570703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98" name="Text Placeholder 3">
            <a:extLst>
              <a:ext uri="{FF2B5EF4-FFF2-40B4-BE49-F238E27FC236}">
                <a16:creationId xmlns:a16="http://schemas.microsoft.com/office/drawing/2014/main" id="{7E17F88D-FE4F-9CBD-E66E-2873D71DC0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852" y="0"/>
            <a:ext cx="4611021" cy="2513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5000" b="1">
                <a:solidFill>
                  <a:srgbClr val="111E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99" name="Text Placeholder 32">
            <a:extLst>
              <a:ext uri="{FF2B5EF4-FFF2-40B4-BE49-F238E27FC236}">
                <a16:creationId xmlns:a16="http://schemas.microsoft.com/office/drawing/2014/main" id="{D873AA30-0F78-FCB1-C916-3A3CE251F23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52050" y="3505573"/>
            <a:ext cx="2053233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00" name="Text Placeholder 32">
            <a:extLst>
              <a:ext uri="{FF2B5EF4-FFF2-40B4-BE49-F238E27FC236}">
                <a16:creationId xmlns:a16="http://schemas.microsoft.com/office/drawing/2014/main" id="{642D4D19-C142-A773-1BEE-670912DF9E1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324256" y="4287893"/>
            <a:ext cx="1349507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769"/>
              </a:lnSpc>
              <a:spcBef>
                <a:spcPts val="0"/>
              </a:spcBef>
              <a:buNone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8712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B37B58A1-42B7-6ACA-0FD7-02504A8BFB9D}"/>
              </a:ext>
            </a:extLst>
          </p:cNvPr>
          <p:cNvSpPr/>
          <p:nvPr userDrawn="1"/>
        </p:nvSpPr>
        <p:spPr>
          <a:xfrm>
            <a:off x="-17545" y="0"/>
            <a:ext cx="12209545" cy="2147749"/>
          </a:xfrm>
          <a:prstGeom prst="rect">
            <a:avLst/>
          </a:prstGeom>
          <a:solidFill>
            <a:srgbClr val="111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3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361851"/>
            <a:ext cx="10483429" cy="393340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25" name="Text Placeholder 32">
            <a:extLst>
              <a:ext uri="{FF2B5EF4-FFF2-40B4-BE49-F238E27FC236}">
                <a16:creationId xmlns:a16="http://schemas.microsoft.com/office/drawing/2014/main" id="{934E37BF-1ED2-4A1B-CDC0-59DA61126C9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D8C0570-7782-7B5B-F178-51FAE93904C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1679171"/>
            <a:ext cx="10483429" cy="461608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" name="Text Placeholder 32">
            <a:extLst>
              <a:ext uri="{FF2B5EF4-FFF2-40B4-BE49-F238E27FC236}">
                <a16:creationId xmlns:a16="http://schemas.microsoft.com/office/drawing/2014/main" id="{12AFBC99-BD1A-BB6F-308E-DB8C90B7886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-8011" y="578092"/>
            <a:ext cx="3156225" cy="671785"/>
          </a:xfrm>
          <a:prstGeom prst="rect">
            <a:avLst/>
          </a:prstGeom>
          <a:solidFill>
            <a:srgbClr val="198AB1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24506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509D38E-D9E7-6493-0FCE-89B2D340E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2"/>
            <a:ext cx="12192000" cy="257694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E4D1B318-A933-504F-B625-B0BEEAB9C2B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31824" y="2975955"/>
            <a:ext cx="10483429" cy="3319299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ts val="2480"/>
              </a:lnSpc>
              <a:spcBef>
                <a:spcPts val="0"/>
              </a:spcBef>
              <a:buNone/>
              <a:defRPr sz="2400" b="0" i="0">
                <a:solidFill>
                  <a:srgbClr val="111E46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B0997C91-DB91-32BE-3C72-02A24E171C8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0" y="2018965"/>
            <a:ext cx="3156225" cy="671785"/>
          </a:xfrm>
          <a:prstGeom prst="rect">
            <a:avLst/>
          </a:prstGeom>
          <a:solidFill>
            <a:srgbClr val="EF4870"/>
          </a:solidFill>
        </p:spPr>
        <p:txBody>
          <a:bodyPr anchor="ctr">
            <a:noAutofit/>
          </a:bodyPr>
          <a:lstStyle>
            <a:lvl1pPr marL="808038" indent="0" algn="l">
              <a:lnSpc>
                <a:spcPts val="3769"/>
              </a:lnSpc>
              <a:spcBef>
                <a:spcPts val="0"/>
              </a:spcBef>
              <a:buNone/>
              <a:tabLst/>
              <a:defRPr sz="36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2455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2pPr>
            <a:lvl3pPr marL="764909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3pPr>
            <a:lvl4pPr marL="1147364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4pPr>
            <a:lvl5pPr marL="1529821" indent="0">
              <a:buNone/>
              <a:defRPr sz="3238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84311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408B69-D389-CD2F-3055-DB37B7B189A9}"/>
              </a:ext>
            </a:extLst>
          </p:cNvPr>
          <p:cNvCxnSpPr/>
          <p:nvPr userDrawn="1"/>
        </p:nvCxnSpPr>
        <p:spPr>
          <a:xfrm>
            <a:off x="11701121" y="6578090"/>
            <a:ext cx="265889" cy="0"/>
          </a:xfrm>
          <a:prstGeom prst="line">
            <a:avLst/>
          </a:prstGeom>
          <a:ln>
            <a:solidFill>
              <a:srgbClr val="198A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389B47C-E53C-EE70-0EDF-BB4601FC460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 t="78397" r="608"/>
          <a:stretch/>
        </p:blipFill>
        <p:spPr>
          <a:xfrm rot="16200000">
            <a:off x="10917797" y="5562861"/>
            <a:ext cx="1846677" cy="1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46" r:id="rId2"/>
    <p:sldLayoutId id="2147483697" r:id="rId3"/>
    <p:sldLayoutId id="2147483683" r:id="rId4"/>
    <p:sldLayoutId id="2147483747" r:id="rId5"/>
    <p:sldLayoutId id="2147483703" r:id="rId6"/>
    <p:sldLayoutId id="2147483733" r:id="rId7"/>
    <p:sldLayoutId id="2147483744" r:id="rId8"/>
    <p:sldLayoutId id="2147483745" r:id="rId9"/>
    <p:sldLayoutId id="2147483748" r:id="rId10"/>
    <p:sldLayoutId id="2147483743" r:id="rId11"/>
    <p:sldLayoutId id="2147483741" r:id="rId12"/>
    <p:sldLayoutId id="2147483740" r:id="rId13"/>
    <p:sldLayoutId id="2147483742" r:id="rId14"/>
    <p:sldLayoutId id="2147483702" r:id="rId15"/>
    <p:sldLayoutId id="2147483700" r:id="rId16"/>
    <p:sldLayoutId id="2147483734" r:id="rId17"/>
    <p:sldLayoutId id="2147483749" r:id="rId18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RuEngfb_WzM?feature=oembe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hoto/?fbid=122227086722088477&amp;set=pcb.122227087340088477" TargetMode="External"/><Relationship Id="rId2" Type="http://schemas.openxmlformats.org/officeDocument/2006/relationships/hyperlink" Target="https://www.prlib.ru/en/item/1295684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youtu.be/RuEngfb_WzM?si=Cw-hMcXAAYqDEbOY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FC345-56EB-ED41-2E41-CCF0CBBE8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B318BB-760A-A372-27D3-70FEE668361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67855" y="3087679"/>
            <a:ext cx="8925244" cy="2673110"/>
          </a:xfrm>
        </p:spPr>
        <p:txBody>
          <a:bodyPr>
            <a:normAutofit/>
          </a:bodyPr>
          <a:lstStyle/>
          <a:p>
            <a:r>
              <a:rPr lang="en-AU" noProof="0" dirty="0"/>
              <a:t>Cleric-Dignitaries of the </a:t>
            </a:r>
            <a:r>
              <a:rPr lang="en-AU" noProof="0" dirty="0" err="1"/>
              <a:t>Slovac</a:t>
            </a:r>
            <a:r>
              <a:rPr lang="en-AU" noProof="0" dirty="0"/>
              <a:t> State in Post-Communist Discourse: Attempts at the Rehabilitation of Jozef Tiso and Jan </a:t>
            </a:r>
            <a:r>
              <a:rPr lang="pl-PL" noProof="0" dirty="0"/>
              <a:t> </a:t>
            </a:r>
            <a:r>
              <a:rPr lang="pl-PL" noProof="0" dirty="0" err="1"/>
              <a:t>Vojtaššák</a:t>
            </a:r>
            <a:r>
              <a:rPr lang="en-AU" noProof="0" dirty="0"/>
              <a:t> after 1989  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433E80E-D6A4-B934-FC56-E7E381AEEB56}"/>
              </a:ext>
            </a:extLst>
          </p:cNvPr>
          <p:cNvSpPr/>
          <p:nvPr/>
        </p:nvSpPr>
        <p:spPr>
          <a:xfrm>
            <a:off x="0" y="1708448"/>
            <a:ext cx="895932" cy="895932"/>
          </a:xfrm>
          <a:prstGeom prst="ellipse">
            <a:avLst/>
          </a:prstGeom>
          <a:solidFill>
            <a:srgbClr val="4DBD98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grpSp>
        <p:nvGrpSpPr>
          <p:cNvPr id="113" name="Graphic 4">
            <a:extLst>
              <a:ext uri="{FF2B5EF4-FFF2-40B4-BE49-F238E27FC236}">
                <a16:creationId xmlns:a16="http://schemas.microsoft.com/office/drawing/2014/main" id="{2DEAEA9E-DEEB-40E5-7C27-29FDA2B4BC34}"/>
              </a:ext>
            </a:extLst>
          </p:cNvPr>
          <p:cNvGrpSpPr/>
          <p:nvPr/>
        </p:nvGrpSpPr>
        <p:grpSpPr>
          <a:xfrm>
            <a:off x="9450514" y="3215756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F6E5F32-D585-60AE-C41D-E4B9E66FEA6E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B846823-B04C-4284-4C2B-86DAFCD04C6C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5D8049D-C3BD-C260-E6C0-0381030BD465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69D5AADD-279F-58C3-8924-6417313341E7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124CBA37-03F7-42EB-91C0-58E65CD68E21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11516C54-F8D4-8197-7F5B-76801A288F47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5FE7030-911A-94EF-00D0-6E7B55ECE3AE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0FC2A9F-212D-B5EE-547E-992255B2AC71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2F7594CC-CA81-28D1-C1C6-3900E739E03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30AF56D9-3169-5EFD-B7FE-BC0001EFD8DB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7D25BA5-3088-24A7-63DA-03F1B745D637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77F0A171-0C62-9BBD-34E8-498DF46A4F28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3F04B21-4996-0B97-BAF6-53CD0A8BBAE6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0712B5A4-0BC7-5B05-34D8-0C715FC42343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D39338B9-6D60-689E-A543-11079AF7F5A5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377A303-7D27-FEFD-C5DA-C9080F2BB8D6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B1B17D3-A77E-FAD5-F8E5-FB88D3E4473F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88E2F9CB-CC80-B1C4-0881-EA60AF411D13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6BDE99E3-7A29-9199-800D-F3C4A33BC202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A35B39B-0D85-0465-2C54-65377C01B17F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84FAAF35-8E9C-4909-99DA-228FBEDA2EA9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DB1EF1A-F381-C2C2-A12F-F97EB1CEE0CD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3E26BF6-4801-2508-0EF6-C60EF7605A9E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48002012-489D-703D-5590-2D9D7E0A7823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</p:grp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D1A8C9C6-15B0-CC66-BFB3-5FA728DA0929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167855" y="6076419"/>
            <a:ext cx="3364931" cy="671785"/>
          </a:xfrm>
        </p:spPr>
        <p:txBody>
          <a:bodyPr/>
          <a:lstStyle/>
          <a:p>
            <a:r>
              <a:rPr lang="en-AU" noProof="0" dirty="0"/>
              <a:t>Filip </a:t>
            </a:r>
            <a:r>
              <a:rPr lang="en-AU" noProof="0" dirty="0" err="1"/>
              <a:t>Koźmiński</a:t>
            </a:r>
            <a:r>
              <a:rPr lang="en-AU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771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1F562B-9545-52C1-56CF-49D6BC7ED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652" y="11181"/>
            <a:ext cx="9134061" cy="685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2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A7849-B1D9-2A8A-E070-A9B36537515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pl-PL" dirty="0"/>
              <a:t>FILM</a:t>
            </a:r>
          </a:p>
        </p:txBody>
      </p:sp>
      <p:pic>
        <p:nvPicPr>
          <p:cNvPr id="6" name="Online Media 5" title="NEW TRAILER VOJTASSAK  I GIORNI DEI BARBARI">
            <a:hlinkClick r:id="" action="ppaction://media"/>
            <a:extLst>
              <a:ext uri="{FF2B5EF4-FFF2-40B4-BE49-F238E27FC236}">
                <a16:creationId xmlns:a16="http://schemas.microsoft.com/office/drawing/2014/main" id="{DE5C0FFB-FE7E-87BD-DD83-BBC0E2F59D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13408" y="1551351"/>
            <a:ext cx="8565184" cy="483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6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6E6B1E-7D77-7FE1-1F23-7234CD07C52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53961" y="1679170"/>
            <a:ext cx="6803923" cy="48101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Symbol of the Slovak national movement (main memory field)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Canonical figure in national memory: Today portrayed as a key leader in the struggle for Slovak rights around the time of the Creation of Czechoslovakia in 1918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Commemoration in public space: Remembered through monuments, street names, and sites such as the Mausoleum of Andrej Hlinka in </a:t>
            </a:r>
            <a:r>
              <a:rPr lang="en-US" sz="2000" dirty="0" err="1"/>
              <a:t>Ružomberok</a:t>
            </a:r>
            <a:r>
              <a:rPr lang="en-US" sz="2000" dirty="0"/>
              <a:t>.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Element of political identity: His legacy is referenced by conservative and nationalist circles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Historical debates: Discussions focus on the later use of his ideas by the Hlinka's Slovak People's Party and associations with the period of the Slovak Republic (1939–1945)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Presence in public discourse: He remains an important reference point in debates on Slovak history and identity</a:t>
            </a:r>
            <a:endParaRPr lang="pl-PL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B9970-AF3B-F918-8429-D68FD2597CE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" y="562745"/>
            <a:ext cx="7157884" cy="671785"/>
          </a:xfrm>
        </p:spPr>
        <p:txBody>
          <a:bodyPr/>
          <a:lstStyle/>
          <a:p>
            <a:r>
              <a:rPr lang="pl-PL" dirty="0"/>
              <a:t>Memory of </a:t>
            </a:r>
            <a:r>
              <a:rPr lang="pl-PL" dirty="0" err="1"/>
              <a:t>Andrej</a:t>
            </a:r>
            <a:r>
              <a:rPr lang="pl-PL" dirty="0"/>
              <a:t> </a:t>
            </a:r>
            <a:r>
              <a:rPr lang="pl-PL" dirty="0" err="1"/>
              <a:t>Hlinka</a:t>
            </a:r>
            <a:r>
              <a:rPr lang="pl-PL" dirty="0"/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A5BC62-7D84-50DF-D542-291DD8F67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496" y="1079132"/>
            <a:ext cx="4057618" cy="541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50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57FF791-C4E5-19CD-B675-04C77435C5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88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4094911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D086D67-D530-7F9E-92BF-411A04224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768630"/>
              </p:ext>
            </p:extLst>
          </p:nvPr>
        </p:nvGraphicFramePr>
        <p:xfrm>
          <a:off x="0" y="0"/>
          <a:ext cx="11694697" cy="685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81502">
                  <a:extLst>
                    <a:ext uri="{9D8B030D-6E8A-4147-A177-3AD203B41FA5}">
                      <a16:colId xmlns:a16="http://schemas.microsoft.com/office/drawing/2014/main" val="1156029577"/>
                    </a:ext>
                  </a:extLst>
                </a:gridCol>
                <a:gridCol w="3129513">
                  <a:extLst>
                    <a:ext uri="{9D8B030D-6E8A-4147-A177-3AD203B41FA5}">
                      <a16:colId xmlns:a16="http://schemas.microsoft.com/office/drawing/2014/main" val="1092462346"/>
                    </a:ext>
                  </a:extLst>
                </a:gridCol>
                <a:gridCol w="3041841">
                  <a:extLst>
                    <a:ext uri="{9D8B030D-6E8A-4147-A177-3AD203B41FA5}">
                      <a16:colId xmlns:a16="http://schemas.microsoft.com/office/drawing/2014/main" val="2521540100"/>
                    </a:ext>
                  </a:extLst>
                </a:gridCol>
                <a:gridCol w="3041841">
                  <a:extLst>
                    <a:ext uri="{9D8B030D-6E8A-4147-A177-3AD203B41FA5}">
                      <a16:colId xmlns:a16="http://schemas.microsoft.com/office/drawing/2014/main" val="1761648031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Figure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with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Political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Parties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Canoni</a:t>
                      </a:r>
                      <a:r>
                        <a:rPr lang="en-IE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ation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Official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Commemoration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933396"/>
                  </a:ext>
                </a:extLst>
              </a:tr>
              <a:tr h="2247900"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Jozef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Supported by narrow neo-fascist groups; viewed by some nationalist circles as a "martyr" for Slovak independence. Executed by postwar Czechoslovak authorities in a political trial.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None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Activity of Milan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Durica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some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minore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grupe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Absent from national or regional commemoration; his legacy causes deep social polarization.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579504"/>
                  </a:ext>
                </a:extLst>
              </a:tr>
              <a:tr h="1943100"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Ján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Vojtaššák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Absent from modern political discourse. Historically served as Vice-Chairman of the State Council in the collaborationist Slovak Republic.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Beatification process started in 1996 with support from Pope John Paul II. Process suspended by the Vatican in 2003 following protests.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Regarded as an "Icon of Martyrdom" and an architect of education/culture in the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Spiš</a:t>
                      </a:r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region. Commemorated with local monuments.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392280"/>
                  </a:ext>
                </a:extLst>
              </a:tr>
              <a:tr h="1943100">
                <a:tc>
                  <a:txBody>
                    <a:bodyPr/>
                    <a:lstStyle/>
                    <a:p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Andrej</a:t>
                      </a:r>
                      <a:r>
                        <a:rPr lang="pl-PL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Hlinka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His legacy is a key element of political identity for modern conservative and nationalist circles. He was the leader of the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Ľudák</a:t>
                      </a:r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(People's) movement.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None; regarded as a patron of the movement and "father of modern Slovakia".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canonical figure in national memory. Remembered through monuments, street names, and the Mausoleum of Andrej Hlinka.</a:t>
                      </a:r>
                      <a:endParaRPr lang="pl-PL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400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685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6B95F6-E628-5A88-A9F0-0BD204C014B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9514" y="1480930"/>
            <a:ext cx="11529390" cy="504907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Celebration of the National Day in Bratislava</a:t>
            </a:r>
            <a:r>
              <a:rPr lang="pl-PL" dirty="0"/>
              <a:t> - https://commons.wikimedia.org/wiki/File:Celebration_of_the_National_Day_in_Bratislava._Members_of_Hlinka_Guard_and_Slovak_Army.jpg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/>
              <a:t>Jozef</a:t>
            </a:r>
            <a:r>
              <a:rPr lang="pl-PL" dirty="0"/>
              <a:t> Tiso - </a:t>
            </a:r>
            <a:r>
              <a:rPr lang="pl-PL" dirty="0">
                <a:hlinkClick r:id="rId2"/>
              </a:rPr>
              <a:t>https://www.prlib.ru/en/item/1295684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err="1"/>
              <a:t>Tombestone</a:t>
            </a:r>
            <a:r>
              <a:rPr lang="pl-PL" dirty="0"/>
              <a:t> Jána Vojtaššáka </a:t>
            </a:r>
            <a:r>
              <a:rPr lang="pl-PL" dirty="0">
                <a:hlinkClick r:id="rId3"/>
              </a:rPr>
              <a:t>https://www.facebook.com/photo/?fbid=122227086722088477&amp;set=pcb.122227087340088477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Monument Jána Vojtaššáka  https://commons.wikimedia.org/wiki/File:Socha_biskupa_J%C3%A1na_Vojta%C5%A1%C5%A1%C3%A1ka,_s%C3%ADdlisko_Brezovec,_Doln%C3%BD_Kub%C3%ADn,_Slovensko_-_07.jpg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NEW TRAILER VOJTASSAK I GIORNI DEI BARBARI</a:t>
            </a:r>
            <a:r>
              <a:rPr lang="pl-PL" dirty="0"/>
              <a:t> -  </a:t>
            </a:r>
            <a:r>
              <a:rPr lang="pl-PL" dirty="0">
                <a:hlinkClick r:id="rId4"/>
              </a:rPr>
              <a:t>https://youtu.be/RuEngfb_WzM?si=Cw-hMcXAAYqDEbOY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The </a:t>
            </a:r>
            <a:r>
              <a:rPr lang="pl-PL" dirty="0" err="1"/>
              <a:t>rest</a:t>
            </a:r>
            <a:r>
              <a:rPr lang="pl-PL" dirty="0"/>
              <a:t> from a </a:t>
            </a:r>
            <a:r>
              <a:rPr lang="pl-PL" dirty="0" err="1"/>
              <a:t>private</a:t>
            </a:r>
            <a:r>
              <a:rPr lang="pl-PL" dirty="0"/>
              <a:t> </a:t>
            </a:r>
            <a:r>
              <a:rPr lang="pl-PL" dirty="0" err="1"/>
              <a:t>archive</a:t>
            </a:r>
            <a:r>
              <a:rPr lang="pl-PL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AI </a:t>
            </a:r>
            <a:r>
              <a:rPr lang="pl-PL" dirty="0" err="1"/>
              <a:t>copilation</a:t>
            </a:r>
            <a:r>
              <a:rPr lang="pl-PL" dirty="0"/>
              <a:t> of </a:t>
            </a:r>
            <a:r>
              <a:rPr lang="pl-PL" dirty="0" err="1"/>
              <a:t>own</a:t>
            </a:r>
            <a:r>
              <a:rPr lang="pl-PL" dirty="0"/>
              <a:t> </a:t>
            </a:r>
            <a:r>
              <a:rPr lang="pl-PL" dirty="0" err="1"/>
              <a:t>photos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73D41-8ED4-F4DF-6953-01DD84866F2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168966" y="562745"/>
            <a:ext cx="9052620" cy="671785"/>
          </a:xfrm>
        </p:spPr>
        <p:txBody>
          <a:bodyPr/>
          <a:lstStyle/>
          <a:p>
            <a:r>
              <a:rPr lang="pl-PL" dirty="0" err="1"/>
              <a:t>Used</a:t>
            </a:r>
            <a:r>
              <a:rPr lang="pl-PL" dirty="0"/>
              <a:t> </a:t>
            </a:r>
            <a:r>
              <a:rPr lang="pl-PL" dirty="0" err="1"/>
              <a:t>photos</a:t>
            </a:r>
            <a:r>
              <a:rPr lang="pl-PL" dirty="0"/>
              <a:t> and </a:t>
            </a:r>
            <a:r>
              <a:rPr lang="pl-PL" dirty="0" err="1"/>
              <a:t>videos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824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8118-3691-9F7D-2A40-2C91EEFC0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DB5525-8F67-B018-C8DC-03471C64FBD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07851" y="1513014"/>
            <a:ext cx="11529390" cy="504907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A. Krawczyk</a:t>
            </a:r>
            <a:r>
              <a:rPr lang="pl-PL" i="1" dirty="0"/>
              <a:t>, Słowacja księdza prezydenta (</a:t>
            </a:r>
            <a:r>
              <a:rPr lang="pl-PL" i="1" dirty="0" err="1"/>
              <a:t>Jozef</a:t>
            </a:r>
            <a:r>
              <a:rPr lang="pl-PL" i="1" dirty="0"/>
              <a:t> Tiso 1887-1947)</a:t>
            </a:r>
            <a:r>
              <a:rPr lang="pl-PL" dirty="0"/>
              <a:t>, Kraków 2015.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F. </a:t>
            </a:r>
            <a:r>
              <a:rPr lang="pl-PL" dirty="0" err="1"/>
              <a:t>Kozminski</a:t>
            </a:r>
            <a:r>
              <a:rPr lang="pl-PL" dirty="0"/>
              <a:t>, </a:t>
            </a:r>
            <a:r>
              <a:rPr lang="pl-PL" i="1" dirty="0"/>
              <a:t>Udział kleru w słowackim ruchu narodowym w latach 1920-1945 oraz współczesne próby rehabilitacji</a:t>
            </a:r>
            <a:r>
              <a:rPr lang="pl-PL" dirty="0"/>
              <a:t>, Kraków 2023.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M. </a:t>
            </a:r>
            <a:r>
              <a:rPr lang="pl-PL" dirty="0" err="1"/>
              <a:t>Ďurica</a:t>
            </a:r>
            <a:r>
              <a:rPr lang="pl-PL" dirty="0"/>
              <a:t>, </a:t>
            </a:r>
            <a:r>
              <a:rPr lang="pl-PL" i="1" dirty="0"/>
              <a:t>Józef Tiso 1887-1947 Rys biograficzny</a:t>
            </a:r>
            <a:r>
              <a:rPr lang="pl-PL" dirty="0"/>
              <a:t>, Warszawa 2019.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L. Kościelak, </a:t>
            </a:r>
            <a:r>
              <a:rPr lang="pl-PL" i="1" dirty="0"/>
              <a:t>Historia Słowacji</a:t>
            </a:r>
            <a:r>
              <a:rPr lang="pl-PL" dirty="0"/>
              <a:t>, Wrocław 2010.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J. Felak</a:t>
            </a:r>
            <a:r>
              <a:rPr lang="en-US" i="1" dirty="0"/>
              <a:t>, At the Price of the Republic: Hlinka's Slovak People's Party, 1929–1938</a:t>
            </a:r>
            <a:r>
              <a:rPr lang="en-US" dirty="0"/>
              <a:t>, Pittsburg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1995. 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P. </a:t>
            </a:r>
            <a:r>
              <a:rPr lang="pl-PL" dirty="0" err="1"/>
              <a:t>Olexak</a:t>
            </a:r>
            <a:r>
              <a:rPr lang="pl-PL" dirty="0"/>
              <a:t>, </a:t>
            </a:r>
            <a:r>
              <a:rPr lang="pl-PL" dirty="0" err="1"/>
              <a:t>Florián</a:t>
            </a:r>
            <a:r>
              <a:rPr lang="pl-PL" dirty="0"/>
              <a:t> </a:t>
            </a:r>
            <a:r>
              <a:rPr lang="pl-PL" dirty="0" err="1"/>
              <a:t>Tománek</a:t>
            </a:r>
            <a:r>
              <a:rPr lang="pl-PL" dirty="0"/>
              <a:t>: </a:t>
            </a:r>
            <a:r>
              <a:rPr lang="pl-PL" dirty="0" err="1"/>
              <a:t>Život</a:t>
            </a:r>
            <a:r>
              <a:rPr lang="pl-PL" dirty="0"/>
              <a:t> a </a:t>
            </a:r>
            <a:r>
              <a:rPr lang="pl-PL" dirty="0" err="1"/>
              <a:t>pôsobenie</a:t>
            </a:r>
            <a:r>
              <a:rPr lang="pl-PL" dirty="0"/>
              <a:t> </a:t>
            </a:r>
            <a:r>
              <a:rPr lang="pl-PL" dirty="0" err="1"/>
              <a:t>katolíckeho</a:t>
            </a:r>
            <a:r>
              <a:rPr lang="pl-PL" dirty="0"/>
              <a:t> </a:t>
            </a:r>
            <a:r>
              <a:rPr lang="pl-PL" dirty="0" err="1"/>
              <a:t>kňaza</a:t>
            </a:r>
            <a:r>
              <a:rPr lang="pl-PL" dirty="0"/>
              <a:t>, </a:t>
            </a:r>
            <a:r>
              <a:rPr lang="pl-PL" dirty="0" err="1"/>
              <a:t>politika</a:t>
            </a:r>
            <a:r>
              <a:rPr lang="pl-PL" dirty="0"/>
              <a:t> a </a:t>
            </a:r>
            <a:r>
              <a:rPr lang="pl-PL" dirty="0" err="1"/>
              <a:t>publicistu</a:t>
            </a:r>
            <a:r>
              <a:rPr lang="pl-PL" dirty="0"/>
              <a:t>, </a:t>
            </a:r>
            <a:r>
              <a:rPr lang="pl-PL" dirty="0" err="1"/>
              <a:t>Ružomberok</a:t>
            </a:r>
            <a:r>
              <a:rPr lang="pl-PL" dirty="0"/>
              <a:t> 2019.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W. </a:t>
            </a:r>
            <a:r>
              <a:rPr lang="pl-PL" dirty="0" err="1"/>
              <a:t>Oszczęda</a:t>
            </a:r>
            <a:r>
              <a:rPr lang="pl-PL" dirty="0"/>
              <a:t>, </a:t>
            </a:r>
            <a:r>
              <a:rPr lang="pl-PL" i="1" dirty="0"/>
              <a:t>Udział Słowacji w niemieckiej wyprawie wojennej przeciwko Polsce w roku 1939</a:t>
            </a:r>
            <a:r>
              <a:rPr lang="pl-PL" dirty="0"/>
              <a:t>, „Almanach Muszyny” 2004.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57A5F-FA00-3F3D-2BAE-E2F9A5686F3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168966" y="562745"/>
            <a:ext cx="9052620" cy="671785"/>
          </a:xfrm>
        </p:spPr>
        <p:txBody>
          <a:bodyPr/>
          <a:lstStyle/>
          <a:p>
            <a:r>
              <a:rPr lang="pl-PL" dirty="0"/>
              <a:t> </a:t>
            </a:r>
            <a:r>
              <a:rPr lang="pl-PL" dirty="0" err="1"/>
              <a:t>Bibliography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3252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Placeholder 10">
            <a:extLst>
              <a:ext uri="{FF2B5EF4-FFF2-40B4-BE49-F238E27FC236}">
                <a16:creationId xmlns:a16="http://schemas.microsoft.com/office/drawing/2014/main" id="{984E6049-DDBF-6024-E18B-7A085C4E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9515" r="9515"/>
          <a:stretch/>
        </p:blipFill>
        <p:spPr>
          <a:xfrm>
            <a:off x="802105" y="340963"/>
            <a:ext cx="6265122" cy="515839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3ACE-FEFE-C4A1-73E7-A06621EAB29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r>
              <a:rPr lang="en-AU" noProof="0"/>
              <a:t>FOLLOW OUR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46FF4-8F35-7682-56FB-F00558D312AB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en-AU" noProof="0"/>
              <a:t>JOURNEY</a:t>
            </a:r>
          </a:p>
        </p:txBody>
      </p:sp>
      <p:grpSp>
        <p:nvGrpSpPr>
          <p:cNvPr id="6" name="Graphic 3">
            <a:extLst>
              <a:ext uri="{FF2B5EF4-FFF2-40B4-BE49-F238E27FC236}">
                <a16:creationId xmlns:a16="http://schemas.microsoft.com/office/drawing/2014/main" id="{E5185A13-38B6-AF13-E1BD-C87318CFDFAA}"/>
              </a:ext>
            </a:extLst>
          </p:cNvPr>
          <p:cNvGrpSpPr/>
          <p:nvPr/>
        </p:nvGrpSpPr>
        <p:grpSpPr>
          <a:xfrm>
            <a:off x="9610040" y="4855780"/>
            <a:ext cx="538875" cy="538875"/>
            <a:chOff x="1950027" y="2499889"/>
            <a:chExt cx="850463" cy="85046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A370970-52A2-1C9C-92DE-69A3A4E47963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EF4870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9A5F0012-91F8-9427-0EB8-5BEAB95F5F1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077D306-852E-C501-7956-27A0694C5DFA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987EF4E-CD8F-0AAD-A1A1-3A1B95A57C51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0FFBA51-D6FE-0D24-B751-14E3CFE56A20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39CFFE-9271-8ECA-121C-882FA5A2D954}"/>
              </a:ext>
            </a:extLst>
          </p:cNvPr>
          <p:cNvGrpSpPr/>
          <p:nvPr/>
        </p:nvGrpSpPr>
        <p:grpSpPr>
          <a:xfrm>
            <a:off x="8946609" y="4855780"/>
            <a:ext cx="538875" cy="538875"/>
            <a:chOff x="3094393" y="4759137"/>
            <a:chExt cx="1074283" cy="1074283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83AF272B-00BA-1C90-4313-560AA77B081A}"/>
                </a:ext>
              </a:extLst>
            </p:cNvPr>
            <p:cNvSpPr/>
            <p:nvPr/>
          </p:nvSpPr>
          <p:spPr>
            <a:xfrm>
              <a:off x="3094393" y="4759137"/>
              <a:ext cx="1074283" cy="107428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EF4870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BF2FED3-0DA7-1533-7D9E-2154103F6FDC}"/>
                </a:ext>
              </a:extLst>
            </p:cNvPr>
            <p:cNvGrpSpPr/>
            <p:nvPr/>
          </p:nvGrpSpPr>
          <p:grpSpPr>
            <a:xfrm>
              <a:off x="3303016" y="4946695"/>
              <a:ext cx="685139" cy="655838"/>
              <a:chOff x="3303016" y="4946695"/>
              <a:chExt cx="685139" cy="655838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EB6428C-85D3-D431-D591-95ABD7D15F5E}"/>
                  </a:ext>
                </a:extLst>
              </p:cNvPr>
              <p:cNvSpPr/>
              <p:nvPr/>
            </p:nvSpPr>
            <p:spPr>
              <a:xfrm>
                <a:off x="3540110" y="5149321"/>
                <a:ext cx="448045" cy="453212"/>
              </a:xfrm>
              <a:custGeom>
                <a:avLst/>
                <a:gdLst>
                  <a:gd name="connsiteX0" fmla="*/ 0 w 448045"/>
                  <a:gd name="connsiteY0" fmla="*/ 452676 h 453212"/>
                  <a:gd name="connsiteX1" fmla="*/ 0 w 448045"/>
                  <a:gd name="connsiteY1" fmla="*/ 10629 h 453212"/>
                  <a:gd name="connsiteX2" fmla="*/ 146311 w 448045"/>
                  <a:gd name="connsiteY2" fmla="*/ 10629 h 453212"/>
                  <a:gd name="connsiteX3" fmla="*/ 146311 w 448045"/>
                  <a:gd name="connsiteY3" fmla="*/ 72248 h 453212"/>
                  <a:gd name="connsiteX4" fmla="*/ 146847 w 448045"/>
                  <a:gd name="connsiteY4" fmla="*/ 72248 h 453212"/>
                  <a:gd name="connsiteX5" fmla="*/ 148455 w 448045"/>
                  <a:gd name="connsiteY5" fmla="*/ 70104 h 453212"/>
                  <a:gd name="connsiteX6" fmla="*/ 191330 w 448045"/>
                  <a:gd name="connsiteY6" fmla="*/ 24560 h 453212"/>
                  <a:gd name="connsiteX7" fmla="*/ 255107 w 448045"/>
                  <a:gd name="connsiteY7" fmla="*/ 1520 h 453212"/>
                  <a:gd name="connsiteX8" fmla="*/ 337642 w 448045"/>
                  <a:gd name="connsiteY8" fmla="*/ 9021 h 453212"/>
                  <a:gd name="connsiteX9" fmla="*/ 428751 w 448045"/>
                  <a:gd name="connsiteY9" fmla="*/ 93680 h 453212"/>
                  <a:gd name="connsiteX10" fmla="*/ 446437 w 448045"/>
                  <a:gd name="connsiteY10" fmla="*/ 163872 h 453212"/>
                  <a:gd name="connsiteX11" fmla="*/ 448045 w 448045"/>
                  <a:gd name="connsiteY11" fmla="*/ 204594 h 453212"/>
                  <a:gd name="connsiteX12" fmla="*/ 448045 w 448045"/>
                  <a:gd name="connsiteY12" fmla="*/ 449461 h 453212"/>
                  <a:gd name="connsiteX13" fmla="*/ 448045 w 448045"/>
                  <a:gd name="connsiteY13" fmla="*/ 453212 h 453212"/>
                  <a:gd name="connsiteX14" fmla="*/ 301198 w 448045"/>
                  <a:gd name="connsiteY14" fmla="*/ 453212 h 453212"/>
                  <a:gd name="connsiteX15" fmla="*/ 301198 w 448045"/>
                  <a:gd name="connsiteY15" fmla="*/ 449461 h 453212"/>
                  <a:gd name="connsiteX16" fmla="*/ 301198 w 448045"/>
                  <a:gd name="connsiteY16" fmla="*/ 214239 h 453212"/>
                  <a:gd name="connsiteX17" fmla="*/ 291551 w 448045"/>
                  <a:gd name="connsiteY17" fmla="*/ 159050 h 453212"/>
                  <a:gd name="connsiteX18" fmla="*/ 232598 w 448045"/>
                  <a:gd name="connsiteY18" fmla="*/ 117256 h 453212"/>
                  <a:gd name="connsiteX19" fmla="*/ 152743 w 448045"/>
                  <a:gd name="connsiteY19" fmla="*/ 167087 h 453212"/>
                  <a:gd name="connsiteX20" fmla="*/ 146311 w 448045"/>
                  <a:gd name="connsiteY20" fmla="*/ 204058 h 453212"/>
                  <a:gd name="connsiteX21" fmla="*/ 146311 w 448045"/>
                  <a:gd name="connsiteY21" fmla="*/ 449461 h 453212"/>
                  <a:gd name="connsiteX22" fmla="*/ 146311 w 448045"/>
                  <a:gd name="connsiteY22" fmla="*/ 453212 h 453212"/>
                  <a:gd name="connsiteX23" fmla="*/ 0 w 448045"/>
                  <a:gd name="connsiteY23" fmla="*/ 452676 h 453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48045" h="453212">
                    <a:moveTo>
                      <a:pt x="0" y="452676"/>
                    </a:moveTo>
                    <a:cubicBezTo>
                      <a:pt x="0" y="305327"/>
                      <a:pt x="0" y="157978"/>
                      <a:pt x="0" y="10629"/>
                    </a:cubicBezTo>
                    <a:cubicBezTo>
                      <a:pt x="48770" y="10629"/>
                      <a:pt x="97541" y="10629"/>
                      <a:pt x="146311" y="10629"/>
                    </a:cubicBezTo>
                    <a:cubicBezTo>
                      <a:pt x="146311" y="30990"/>
                      <a:pt x="146311" y="51351"/>
                      <a:pt x="146311" y="72248"/>
                    </a:cubicBezTo>
                    <a:cubicBezTo>
                      <a:pt x="146311" y="72248"/>
                      <a:pt x="146847" y="72248"/>
                      <a:pt x="146847" y="72248"/>
                    </a:cubicBezTo>
                    <a:cubicBezTo>
                      <a:pt x="147383" y="71712"/>
                      <a:pt x="147919" y="70640"/>
                      <a:pt x="148455" y="70104"/>
                    </a:cubicBezTo>
                    <a:cubicBezTo>
                      <a:pt x="160246" y="52422"/>
                      <a:pt x="174180" y="36884"/>
                      <a:pt x="191330" y="24560"/>
                    </a:cubicBezTo>
                    <a:cubicBezTo>
                      <a:pt x="210624" y="11165"/>
                      <a:pt x="232062" y="4199"/>
                      <a:pt x="255107" y="1520"/>
                    </a:cubicBezTo>
                    <a:cubicBezTo>
                      <a:pt x="282976" y="-1695"/>
                      <a:pt x="310845" y="-87"/>
                      <a:pt x="337642" y="9021"/>
                    </a:cubicBezTo>
                    <a:cubicBezTo>
                      <a:pt x="380517" y="23488"/>
                      <a:pt x="410529" y="52422"/>
                      <a:pt x="428751" y="93680"/>
                    </a:cubicBezTo>
                    <a:cubicBezTo>
                      <a:pt x="438398" y="116184"/>
                      <a:pt x="444294" y="139760"/>
                      <a:pt x="446437" y="163872"/>
                    </a:cubicBezTo>
                    <a:cubicBezTo>
                      <a:pt x="447509" y="177267"/>
                      <a:pt x="448045" y="191198"/>
                      <a:pt x="448045" y="204594"/>
                    </a:cubicBezTo>
                    <a:cubicBezTo>
                      <a:pt x="448045" y="286038"/>
                      <a:pt x="448045" y="368017"/>
                      <a:pt x="448045" y="449461"/>
                    </a:cubicBezTo>
                    <a:cubicBezTo>
                      <a:pt x="448045" y="450533"/>
                      <a:pt x="448045" y="451605"/>
                      <a:pt x="448045" y="453212"/>
                    </a:cubicBezTo>
                    <a:cubicBezTo>
                      <a:pt x="398739" y="453212"/>
                      <a:pt x="349968" y="453212"/>
                      <a:pt x="301198" y="453212"/>
                    </a:cubicBezTo>
                    <a:cubicBezTo>
                      <a:pt x="301198" y="452141"/>
                      <a:pt x="301198" y="451069"/>
                      <a:pt x="301198" y="449461"/>
                    </a:cubicBezTo>
                    <a:cubicBezTo>
                      <a:pt x="301198" y="371232"/>
                      <a:pt x="301198" y="292468"/>
                      <a:pt x="301198" y="214239"/>
                    </a:cubicBezTo>
                    <a:cubicBezTo>
                      <a:pt x="301198" y="195485"/>
                      <a:pt x="299054" y="176732"/>
                      <a:pt x="291551" y="159050"/>
                    </a:cubicBezTo>
                    <a:cubicBezTo>
                      <a:pt x="280832" y="132795"/>
                      <a:pt x="261002" y="118863"/>
                      <a:pt x="232598" y="117256"/>
                    </a:cubicBezTo>
                    <a:cubicBezTo>
                      <a:pt x="196690" y="115113"/>
                      <a:pt x="167749" y="133330"/>
                      <a:pt x="152743" y="167087"/>
                    </a:cubicBezTo>
                    <a:cubicBezTo>
                      <a:pt x="147383" y="178875"/>
                      <a:pt x="146311" y="191198"/>
                      <a:pt x="146311" y="204058"/>
                    </a:cubicBezTo>
                    <a:cubicBezTo>
                      <a:pt x="146311" y="286038"/>
                      <a:pt x="146311" y="368017"/>
                      <a:pt x="146311" y="449461"/>
                    </a:cubicBezTo>
                    <a:cubicBezTo>
                      <a:pt x="146311" y="450533"/>
                      <a:pt x="146311" y="451605"/>
                      <a:pt x="146311" y="453212"/>
                    </a:cubicBezTo>
                    <a:cubicBezTo>
                      <a:pt x="98077" y="452676"/>
                      <a:pt x="48770" y="452676"/>
                      <a:pt x="0" y="452676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CBE6E2A-3A38-44EC-A0CB-7F2C983A154F}"/>
                  </a:ext>
                </a:extLst>
              </p:cNvPr>
              <p:cNvSpPr/>
              <p:nvPr/>
            </p:nvSpPr>
            <p:spPr>
              <a:xfrm>
                <a:off x="3311799" y="5159950"/>
                <a:ext cx="146847" cy="442047"/>
              </a:xfrm>
              <a:custGeom>
                <a:avLst/>
                <a:gdLst>
                  <a:gd name="connsiteX0" fmla="*/ 146847 w 146847"/>
                  <a:gd name="connsiteY0" fmla="*/ 0 h 442047"/>
                  <a:gd name="connsiteX1" fmla="*/ 146847 w 146847"/>
                  <a:gd name="connsiteY1" fmla="*/ 442048 h 442047"/>
                  <a:gd name="connsiteX2" fmla="*/ 0 w 146847"/>
                  <a:gd name="connsiteY2" fmla="*/ 442048 h 442047"/>
                  <a:gd name="connsiteX3" fmla="*/ 0 w 146847"/>
                  <a:gd name="connsiteY3" fmla="*/ 0 h 442047"/>
                  <a:gd name="connsiteX4" fmla="*/ 146847 w 146847"/>
                  <a:gd name="connsiteY4" fmla="*/ 0 h 442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847" h="442047">
                    <a:moveTo>
                      <a:pt x="146847" y="0"/>
                    </a:moveTo>
                    <a:cubicBezTo>
                      <a:pt x="146847" y="147349"/>
                      <a:pt x="146847" y="294698"/>
                      <a:pt x="146847" y="442048"/>
                    </a:cubicBezTo>
                    <a:cubicBezTo>
                      <a:pt x="98077" y="442048"/>
                      <a:pt x="48771" y="442048"/>
                      <a:pt x="0" y="442048"/>
                    </a:cubicBezTo>
                    <a:cubicBezTo>
                      <a:pt x="0" y="294698"/>
                      <a:pt x="0" y="147349"/>
                      <a:pt x="0" y="0"/>
                    </a:cubicBezTo>
                    <a:cubicBezTo>
                      <a:pt x="48771" y="0"/>
                      <a:pt x="97541" y="0"/>
                      <a:pt x="14684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A807869-5A06-4B59-7D34-D66EC992A552}"/>
                  </a:ext>
                </a:extLst>
              </p:cNvPr>
              <p:cNvSpPr/>
              <p:nvPr/>
            </p:nvSpPr>
            <p:spPr>
              <a:xfrm>
                <a:off x="3303016" y="4946695"/>
                <a:ext cx="165330" cy="153521"/>
              </a:xfrm>
              <a:custGeom>
                <a:avLst/>
                <a:gdLst>
                  <a:gd name="connsiteX0" fmla="*/ 83279 w 165330"/>
                  <a:gd name="connsiteY0" fmla="*/ 0 h 153521"/>
                  <a:gd name="connsiteX1" fmla="*/ 122938 w 165330"/>
                  <a:gd name="connsiteY1" fmla="*/ 8573 h 153521"/>
                  <a:gd name="connsiteX2" fmla="*/ 164741 w 165330"/>
                  <a:gd name="connsiteY2" fmla="*/ 68584 h 153521"/>
                  <a:gd name="connsiteX3" fmla="*/ 144912 w 165330"/>
                  <a:gd name="connsiteY3" fmla="*/ 129132 h 153521"/>
                  <a:gd name="connsiteX4" fmla="*/ 101500 w 165330"/>
                  <a:gd name="connsiteY4" fmla="*/ 151636 h 153521"/>
                  <a:gd name="connsiteX5" fmla="*/ 42011 w 165330"/>
                  <a:gd name="connsiteY5" fmla="*/ 144670 h 153521"/>
                  <a:gd name="connsiteX6" fmla="*/ 208 w 165330"/>
                  <a:gd name="connsiteY6" fmla="*/ 71264 h 153521"/>
                  <a:gd name="connsiteX7" fmla="*/ 65057 w 165330"/>
                  <a:gd name="connsiteY7" fmla="*/ 1608 h 153521"/>
                  <a:gd name="connsiteX8" fmla="*/ 83279 w 165330"/>
                  <a:gd name="connsiteY8" fmla="*/ 0 h 153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330" h="153521">
                    <a:moveTo>
                      <a:pt x="83279" y="0"/>
                    </a:moveTo>
                    <a:cubicBezTo>
                      <a:pt x="97213" y="536"/>
                      <a:pt x="110611" y="2679"/>
                      <a:pt x="122938" y="8573"/>
                    </a:cubicBezTo>
                    <a:cubicBezTo>
                      <a:pt x="148127" y="20897"/>
                      <a:pt x="161526" y="41258"/>
                      <a:pt x="164741" y="68584"/>
                    </a:cubicBezTo>
                    <a:cubicBezTo>
                      <a:pt x="167421" y="91624"/>
                      <a:pt x="160990" y="112521"/>
                      <a:pt x="144912" y="129132"/>
                    </a:cubicBezTo>
                    <a:cubicBezTo>
                      <a:pt x="133121" y="141455"/>
                      <a:pt x="118115" y="148421"/>
                      <a:pt x="101500" y="151636"/>
                    </a:cubicBezTo>
                    <a:cubicBezTo>
                      <a:pt x="81135" y="155386"/>
                      <a:pt x="61305" y="153779"/>
                      <a:pt x="42011" y="144670"/>
                    </a:cubicBezTo>
                    <a:cubicBezTo>
                      <a:pt x="12534" y="130739"/>
                      <a:pt x="-1936" y="101805"/>
                      <a:pt x="208" y="71264"/>
                    </a:cubicBezTo>
                    <a:cubicBezTo>
                      <a:pt x="2352" y="35900"/>
                      <a:pt x="27005" y="8037"/>
                      <a:pt x="65057" y="1608"/>
                    </a:cubicBezTo>
                    <a:cubicBezTo>
                      <a:pt x="70952" y="536"/>
                      <a:pt x="76847" y="536"/>
                      <a:pt x="8327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noProof="0"/>
              </a:p>
            </p:txBody>
          </p:sp>
        </p:grpSp>
      </p:grpSp>
      <p:sp>
        <p:nvSpPr>
          <p:cNvPr id="122" name="Oval 121">
            <a:extLst>
              <a:ext uri="{FF2B5EF4-FFF2-40B4-BE49-F238E27FC236}">
                <a16:creationId xmlns:a16="http://schemas.microsoft.com/office/drawing/2014/main" id="{496C340A-7434-3131-E227-D29A19D83E0B}"/>
              </a:ext>
            </a:extLst>
          </p:cNvPr>
          <p:cNvSpPr/>
          <p:nvPr/>
        </p:nvSpPr>
        <p:spPr>
          <a:xfrm>
            <a:off x="409903" y="667758"/>
            <a:ext cx="895932" cy="895932"/>
          </a:xfrm>
          <a:prstGeom prst="ellipse">
            <a:avLst/>
          </a:prstGeom>
          <a:solidFill>
            <a:srgbClr val="198AB1">
              <a:alpha val="7984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grpSp>
        <p:nvGrpSpPr>
          <p:cNvPr id="128" name="Graphic 4">
            <a:extLst>
              <a:ext uri="{FF2B5EF4-FFF2-40B4-BE49-F238E27FC236}">
                <a16:creationId xmlns:a16="http://schemas.microsoft.com/office/drawing/2014/main" id="{88D7DAA4-CDA4-CC80-8E11-A620CF6524EF}"/>
              </a:ext>
            </a:extLst>
          </p:cNvPr>
          <p:cNvGrpSpPr/>
          <p:nvPr/>
        </p:nvGrpSpPr>
        <p:grpSpPr>
          <a:xfrm>
            <a:off x="10871194" y="3484181"/>
            <a:ext cx="2641612" cy="2639151"/>
            <a:chOff x="1782854" y="3591929"/>
            <a:chExt cx="742307" cy="741615"/>
          </a:xfrm>
          <a:solidFill>
            <a:srgbClr val="FFD168">
              <a:alpha val="62000"/>
            </a:srgbClr>
          </a:solidFill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D58806B7-3E28-BAE0-50F2-9CE51A8ED59A}"/>
                </a:ext>
              </a:extLst>
            </p:cNvPr>
            <p:cNvSpPr/>
            <p:nvPr/>
          </p:nvSpPr>
          <p:spPr>
            <a:xfrm>
              <a:off x="1834161" y="3663910"/>
              <a:ext cx="98246" cy="107970"/>
            </a:xfrm>
            <a:custGeom>
              <a:avLst/>
              <a:gdLst>
                <a:gd name="connsiteX0" fmla="*/ 0 w 98246"/>
                <a:gd name="connsiteY0" fmla="*/ 107970 h 107970"/>
                <a:gd name="connsiteX1" fmla="*/ 98247 w 98246"/>
                <a:gd name="connsiteY1" fmla="*/ 0 h 107970"/>
                <a:gd name="connsiteX2" fmla="*/ 0 w 98246"/>
                <a:gd name="connsiteY2" fmla="*/ 107970 h 10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246" h="107970">
                  <a:moveTo>
                    <a:pt x="0" y="107970"/>
                  </a:moveTo>
                  <a:lnTo>
                    <a:pt x="98247" y="0"/>
                  </a:lnTo>
                  <a:cubicBezTo>
                    <a:pt x="58948" y="29446"/>
                    <a:pt x="25107" y="65982"/>
                    <a:pt x="0" y="10797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FD1AE46-7182-6DCB-2F3C-45B2314D9F1E}"/>
                </a:ext>
              </a:extLst>
            </p:cNvPr>
            <p:cNvSpPr/>
            <p:nvPr/>
          </p:nvSpPr>
          <p:spPr>
            <a:xfrm>
              <a:off x="1795954" y="3616468"/>
              <a:ext cx="223238" cy="245932"/>
            </a:xfrm>
            <a:custGeom>
              <a:avLst/>
              <a:gdLst>
                <a:gd name="connsiteX0" fmla="*/ 183394 w 223238"/>
                <a:gd name="connsiteY0" fmla="*/ 18540 h 245932"/>
                <a:gd name="connsiteX1" fmla="*/ 14737 w 223238"/>
                <a:gd name="connsiteY1" fmla="*/ 203944 h 245932"/>
                <a:gd name="connsiteX2" fmla="*/ 0 w 223238"/>
                <a:gd name="connsiteY2" fmla="*/ 245933 h 245932"/>
                <a:gd name="connsiteX3" fmla="*/ 223238 w 223238"/>
                <a:gd name="connsiteY3" fmla="*/ 0 h 245932"/>
                <a:gd name="connsiteX4" fmla="*/ 183394 w 223238"/>
                <a:gd name="connsiteY4" fmla="*/ 18540 h 24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238" h="245932">
                  <a:moveTo>
                    <a:pt x="183394" y="18540"/>
                  </a:moveTo>
                  <a:lnTo>
                    <a:pt x="14737" y="203944"/>
                  </a:lnTo>
                  <a:cubicBezTo>
                    <a:pt x="9279" y="217577"/>
                    <a:pt x="4367" y="231209"/>
                    <a:pt x="0" y="245933"/>
                  </a:cubicBezTo>
                  <a:lnTo>
                    <a:pt x="223238" y="0"/>
                  </a:lnTo>
                  <a:cubicBezTo>
                    <a:pt x="210139" y="5453"/>
                    <a:pt x="196493" y="11451"/>
                    <a:pt x="183394" y="1854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6CFECE8-16DE-FF31-CC14-BE2543BEDC1F}"/>
                </a:ext>
              </a:extLst>
            </p:cNvPr>
            <p:cNvSpPr/>
            <p:nvPr/>
          </p:nvSpPr>
          <p:spPr>
            <a:xfrm>
              <a:off x="1782854" y="3599018"/>
              <a:ext cx="295285" cy="325547"/>
            </a:xfrm>
            <a:custGeom>
              <a:avLst/>
              <a:gdLst>
                <a:gd name="connsiteX0" fmla="*/ 265266 w 295285"/>
                <a:gd name="connsiteY0" fmla="*/ 8180 h 325547"/>
                <a:gd name="connsiteX1" fmla="*/ 4912 w 295285"/>
                <a:gd name="connsiteY1" fmla="*/ 294465 h 325547"/>
                <a:gd name="connsiteX2" fmla="*/ 0 w 295285"/>
                <a:gd name="connsiteY2" fmla="*/ 325548 h 325547"/>
                <a:gd name="connsiteX3" fmla="*/ 295286 w 295285"/>
                <a:gd name="connsiteY3" fmla="*/ 0 h 325547"/>
                <a:gd name="connsiteX4" fmla="*/ 265266 w 295285"/>
                <a:gd name="connsiteY4" fmla="*/ 8180 h 32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85" h="325547">
                  <a:moveTo>
                    <a:pt x="265266" y="8180"/>
                  </a:moveTo>
                  <a:lnTo>
                    <a:pt x="4912" y="294465"/>
                  </a:lnTo>
                  <a:cubicBezTo>
                    <a:pt x="2729" y="304826"/>
                    <a:pt x="1092" y="315187"/>
                    <a:pt x="0" y="325548"/>
                  </a:cubicBezTo>
                  <a:lnTo>
                    <a:pt x="295286" y="0"/>
                  </a:lnTo>
                  <a:cubicBezTo>
                    <a:pt x="285461" y="2727"/>
                    <a:pt x="275636" y="5453"/>
                    <a:pt x="265266" y="818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B086ACB-DCE7-1193-E837-AC6F34314AD3}"/>
                </a:ext>
              </a:extLst>
            </p:cNvPr>
            <p:cNvSpPr/>
            <p:nvPr/>
          </p:nvSpPr>
          <p:spPr>
            <a:xfrm>
              <a:off x="1782854" y="3592475"/>
              <a:ext cx="346592" cy="382259"/>
            </a:xfrm>
            <a:custGeom>
              <a:avLst/>
              <a:gdLst>
                <a:gd name="connsiteX0" fmla="*/ 320393 w 346592"/>
                <a:gd name="connsiteY0" fmla="*/ 2727 h 382259"/>
                <a:gd name="connsiteX1" fmla="*/ 546 w 346592"/>
                <a:gd name="connsiteY1" fmla="*/ 355540 h 382259"/>
                <a:gd name="connsiteX2" fmla="*/ 0 w 346592"/>
                <a:gd name="connsiteY2" fmla="*/ 370808 h 382259"/>
                <a:gd name="connsiteX3" fmla="*/ 546 w 346592"/>
                <a:gd name="connsiteY3" fmla="*/ 382260 h 382259"/>
                <a:gd name="connsiteX4" fmla="*/ 346592 w 346592"/>
                <a:gd name="connsiteY4" fmla="*/ 0 h 382259"/>
                <a:gd name="connsiteX5" fmla="*/ 320393 w 346592"/>
                <a:gd name="connsiteY5" fmla="*/ 2727 h 38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92" h="382259">
                  <a:moveTo>
                    <a:pt x="320393" y="2727"/>
                  </a:moveTo>
                  <a:lnTo>
                    <a:pt x="546" y="355540"/>
                  </a:lnTo>
                  <a:cubicBezTo>
                    <a:pt x="546" y="360447"/>
                    <a:pt x="0" y="365355"/>
                    <a:pt x="0" y="370808"/>
                  </a:cubicBezTo>
                  <a:cubicBezTo>
                    <a:pt x="0" y="374625"/>
                    <a:pt x="0" y="378442"/>
                    <a:pt x="546" y="382260"/>
                  </a:cubicBezTo>
                  <a:lnTo>
                    <a:pt x="346592" y="0"/>
                  </a:lnTo>
                  <a:cubicBezTo>
                    <a:pt x="337859" y="546"/>
                    <a:pt x="329126" y="1091"/>
                    <a:pt x="320393" y="2727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C1C38A5-1A9F-C677-81CA-C68341A427DA}"/>
                </a:ext>
              </a:extLst>
            </p:cNvPr>
            <p:cNvSpPr/>
            <p:nvPr/>
          </p:nvSpPr>
          <p:spPr>
            <a:xfrm>
              <a:off x="1782854" y="3591929"/>
              <a:ext cx="390257" cy="425883"/>
            </a:xfrm>
            <a:custGeom>
              <a:avLst/>
              <a:gdLst>
                <a:gd name="connsiteX0" fmla="*/ 370608 w 390257"/>
                <a:gd name="connsiteY0" fmla="*/ 0 h 425883"/>
                <a:gd name="connsiteX1" fmla="*/ 366787 w 390257"/>
                <a:gd name="connsiteY1" fmla="*/ 0 h 425883"/>
                <a:gd name="connsiteX2" fmla="*/ 0 w 390257"/>
                <a:gd name="connsiteY2" fmla="*/ 402436 h 425883"/>
                <a:gd name="connsiteX3" fmla="*/ 2729 w 390257"/>
                <a:gd name="connsiteY3" fmla="*/ 425884 h 425883"/>
                <a:gd name="connsiteX4" fmla="*/ 390257 w 390257"/>
                <a:gd name="connsiteY4" fmla="*/ 545 h 425883"/>
                <a:gd name="connsiteX5" fmla="*/ 370608 w 390257"/>
                <a:gd name="connsiteY5" fmla="*/ 0 h 42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5883">
                  <a:moveTo>
                    <a:pt x="370608" y="0"/>
                  </a:moveTo>
                  <a:cubicBezTo>
                    <a:pt x="369517" y="0"/>
                    <a:pt x="368425" y="0"/>
                    <a:pt x="366787" y="0"/>
                  </a:cubicBezTo>
                  <a:lnTo>
                    <a:pt x="0" y="402436"/>
                  </a:lnTo>
                  <a:cubicBezTo>
                    <a:pt x="546" y="410070"/>
                    <a:pt x="1637" y="418250"/>
                    <a:pt x="2729" y="425884"/>
                  </a:cubicBezTo>
                  <a:lnTo>
                    <a:pt x="390257" y="545"/>
                  </a:lnTo>
                  <a:cubicBezTo>
                    <a:pt x="383708" y="0"/>
                    <a:pt x="377158" y="0"/>
                    <a:pt x="37060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B9AE86B5-034F-F0B5-3310-D07944B9C448}"/>
                </a:ext>
              </a:extLst>
            </p:cNvPr>
            <p:cNvSpPr/>
            <p:nvPr/>
          </p:nvSpPr>
          <p:spPr>
            <a:xfrm>
              <a:off x="1788858" y="3594110"/>
              <a:ext cx="424097" cy="463509"/>
            </a:xfrm>
            <a:custGeom>
              <a:avLst/>
              <a:gdLst>
                <a:gd name="connsiteX0" fmla="*/ 402811 w 424097"/>
                <a:gd name="connsiteY0" fmla="*/ 0 h 463509"/>
                <a:gd name="connsiteX1" fmla="*/ 0 w 424097"/>
                <a:gd name="connsiteY1" fmla="*/ 442243 h 463509"/>
                <a:gd name="connsiteX2" fmla="*/ 4912 w 424097"/>
                <a:gd name="connsiteY2" fmla="*/ 463510 h 463509"/>
                <a:gd name="connsiteX3" fmla="*/ 424098 w 424097"/>
                <a:gd name="connsiteY3" fmla="*/ 3272 h 463509"/>
                <a:gd name="connsiteX4" fmla="*/ 402811 w 424097"/>
                <a:gd name="connsiteY4" fmla="*/ 0 h 46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097" h="463509">
                  <a:moveTo>
                    <a:pt x="402811" y="0"/>
                  </a:moveTo>
                  <a:lnTo>
                    <a:pt x="0" y="442243"/>
                  </a:lnTo>
                  <a:cubicBezTo>
                    <a:pt x="1092" y="449332"/>
                    <a:pt x="3275" y="456421"/>
                    <a:pt x="4912" y="463510"/>
                  </a:cubicBezTo>
                  <a:lnTo>
                    <a:pt x="424098" y="3272"/>
                  </a:lnTo>
                  <a:cubicBezTo>
                    <a:pt x="417002" y="1636"/>
                    <a:pt x="409907" y="546"/>
                    <a:pt x="40281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AA1E50A-29FF-59F9-7CE8-DBFA61277E0C}"/>
                </a:ext>
              </a:extLst>
            </p:cNvPr>
            <p:cNvSpPr/>
            <p:nvPr/>
          </p:nvSpPr>
          <p:spPr>
            <a:xfrm>
              <a:off x="1799775" y="3599563"/>
              <a:ext cx="448659" cy="494047"/>
            </a:xfrm>
            <a:custGeom>
              <a:avLst/>
              <a:gdLst>
                <a:gd name="connsiteX0" fmla="*/ 429556 w 448659"/>
                <a:gd name="connsiteY0" fmla="*/ 0 h 494047"/>
                <a:gd name="connsiteX1" fmla="*/ 0 w 448659"/>
                <a:gd name="connsiteY1" fmla="*/ 474962 h 494047"/>
                <a:gd name="connsiteX2" fmla="*/ 6550 w 448659"/>
                <a:gd name="connsiteY2" fmla="*/ 494047 h 494047"/>
                <a:gd name="connsiteX3" fmla="*/ 448660 w 448659"/>
                <a:gd name="connsiteY3" fmla="*/ 4908 h 494047"/>
                <a:gd name="connsiteX4" fmla="*/ 429556 w 448659"/>
                <a:gd name="connsiteY4" fmla="*/ 0 h 49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59" h="494047">
                  <a:moveTo>
                    <a:pt x="429556" y="0"/>
                  </a:moveTo>
                  <a:lnTo>
                    <a:pt x="0" y="474962"/>
                  </a:lnTo>
                  <a:cubicBezTo>
                    <a:pt x="2183" y="481505"/>
                    <a:pt x="3821" y="487504"/>
                    <a:pt x="6550" y="494047"/>
                  </a:cubicBezTo>
                  <a:lnTo>
                    <a:pt x="448660" y="4908"/>
                  </a:lnTo>
                  <a:cubicBezTo>
                    <a:pt x="442656" y="3272"/>
                    <a:pt x="436106" y="1636"/>
                    <a:pt x="42955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9DDC8E4-5C2B-5D0D-19CF-68844D45D98C}"/>
                </a:ext>
              </a:extLst>
            </p:cNvPr>
            <p:cNvSpPr/>
            <p:nvPr/>
          </p:nvSpPr>
          <p:spPr>
            <a:xfrm>
              <a:off x="1811237" y="3609379"/>
              <a:ext cx="471583" cy="516404"/>
            </a:xfrm>
            <a:custGeom>
              <a:avLst/>
              <a:gdLst>
                <a:gd name="connsiteX0" fmla="*/ 453572 w 471583"/>
                <a:gd name="connsiteY0" fmla="*/ 0 h 516404"/>
                <a:gd name="connsiteX1" fmla="*/ 0 w 471583"/>
                <a:gd name="connsiteY1" fmla="*/ 498955 h 516404"/>
                <a:gd name="connsiteX2" fmla="*/ 8187 w 471583"/>
                <a:gd name="connsiteY2" fmla="*/ 516404 h 516404"/>
                <a:gd name="connsiteX3" fmla="*/ 471584 w 471583"/>
                <a:gd name="connsiteY3" fmla="*/ 5998 h 516404"/>
                <a:gd name="connsiteX4" fmla="*/ 453572 w 471583"/>
                <a:gd name="connsiteY4" fmla="*/ 0 h 51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6404">
                  <a:moveTo>
                    <a:pt x="453572" y="0"/>
                  </a:moveTo>
                  <a:lnTo>
                    <a:pt x="0" y="498955"/>
                  </a:lnTo>
                  <a:cubicBezTo>
                    <a:pt x="2183" y="504953"/>
                    <a:pt x="5458" y="510951"/>
                    <a:pt x="8187" y="516404"/>
                  </a:cubicBezTo>
                  <a:lnTo>
                    <a:pt x="471584" y="5998"/>
                  </a:lnTo>
                  <a:cubicBezTo>
                    <a:pt x="465580" y="3817"/>
                    <a:pt x="459576" y="1636"/>
                    <a:pt x="45357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A4CD5DD1-390E-6EDC-6B54-C7BBBC77487E}"/>
                </a:ext>
              </a:extLst>
            </p:cNvPr>
            <p:cNvSpPr/>
            <p:nvPr/>
          </p:nvSpPr>
          <p:spPr>
            <a:xfrm>
              <a:off x="1826520" y="3620285"/>
              <a:ext cx="488504" cy="535490"/>
            </a:xfrm>
            <a:custGeom>
              <a:avLst/>
              <a:gdLst>
                <a:gd name="connsiteX0" fmla="*/ 472130 w 488504"/>
                <a:gd name="connsiteY0" fmla="*/ 0 h 535490"/>
                <a:gd name="connsiteX1" fmla="*/ 0 w 488504"/>
                <a:gd name="connsiteY1" fmla="*/ 519131 h 535490"/>
                <a:gd name="connsiteX2" fmla="*/ 9279 w 488504"/>
                <a:gd name="connsiteY2" fmla="*/ 535490 h 535490"/>
                <a:gd name="connsiteX3" fmla="*/ 488504 w 488504"/>
                <a:gd name="connsiteY3" fmla="*/ 7634 h 535490"/>
                <a:gd name="connsiteX4" fmla="*/ 472130 w 488504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504" h="535490">
                  <a:moveTo>
                    <a:pt x="472130" y="0"/>
                  </a:moveTo>
                  <a:lnTo>
                    <a:pt x="0" y="519131"/>
                  </a:lnTo>
                  <a:cubicBezTo>
                    <a:pt x="2729" y="524584"/>
                    <a:pt x="6004" y="530037"/>
                    <a:pt x="9279" y="535490"/>
                  </a:cubicBezTo>
                  <a:lnTo>
                    <a:pt x="488504" y="7634"/>
                  </a:lnTo>
                  <a:cubicBezTo>
                    <a:pt x="483592" y="4908"/>
                    <a:pt x="477588" y="2727"/>
                    <a:pt x="47213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7DA3DBD-BFB3-7BFF-ABEE-D0B867B7B6DF}"/>
                </a:ext>
              </a:extLst>
            </p:cNvPr>
            <p:cNvSpPr/>
            <p:nvPr/>
          </p:nvSpPr>
          <p:spPr>
            <a:xfrm>
              <a:off x="1843440" y="3635554"/>
              <a:ext cx="501603" cy="546396"/>
            </a:xfrm>
            <a:custGeom>
              <a:avLst/>
              <a:gdLst>
                <a:gd name="connsiteX0" fmla="*/ 485775 w 501603"/>
                <a:gd name="connsiteY0" fmla="*/ 0 h 546396"/>
                <a:gd name="connsiteX1" fmla="*/ 0 w 501603"/>
                <a:gd name="connsiteY1" fmla="*/ 531673 h 546396"/>
                <a:gd name="connsiteX2" fmla="*/ 10370 w 501603"/>
                <a:gd name="connsiteY2" fmla="*/ 546397 h 546396"/>
                <a:gd name="connsiteX3" fmla="*/ 501604 w 501603"/>
                <a:gd name="connsiteY3" fmla="*/ 8725 h 546396"/>
                <a:gd name="connsiteX4" fmla="*/ 485775 w 501603"/>
                <a:gd name="connsiteY4" fmla="*/ 0 h 54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603" h="546396">
                  <a:moveTo>
                    <a:pt x="485775" y="0"/>
                  </a:moveTo>
                  <a:lnTo>
                    <a:pt x="0" y="531673"/>
                  </a:lnTo>
                  <a:cubicBezTo>
                    <a:pt x="3275" y="536581"/>
                    <a:pt x="7096" y="542034"/>
                    <a:pt x="10370" y="546397"/>
                  </a:cubicBezTo>
                  <a:lnTo>
                    <a:pt x="501604" y="8725"/>
                  </a:lnTo>
                  <a:cubicBezTo>
                    <a:pt x="496146" y="5998"/>
                    <a:pt x="491233" y="2727"/>
                    <a:pt x="485775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136626A3-D459-434B-B3A1-E640B01A3318}"/>
                </a:ext>
              </a:extLst>
            </p:cNvPr>
            <p:cNvSpPr/>
            <p:nvPr/>
          </p:nvSpPr>
          <p:spPr>
            <a:xfrm>
              <a:off x="1864727" y="3652458"/>
              <a:ext cx="507607" cy="556211"/>
            </a:xfrm>
            <a:custGeom>
              <a:avLst/>
              <a:gdLst>
                <a:gd name="connsiteX0" fmla="*/ 492871 w 507607"/>
                <a:gd name="connsiteY0" fmla="*/ 0 h 556211"/>
                <a:gd name="connsiteX1" fmla="*/ 0 w 507607"/>
                <a:gd name="connsiteY1" fmla="*/ 542579 h 556211"/>
                <a:gd name="connsiteX2" fmla="*/ 11462 w 507607"/>
                <a:gd name="connsiteY2" fmla="*/ 556212 h 556211"/>
                <a:gd name="connsiteX3" fmla="*/ 507608 w 507607"/>
                <a:gd name="connsiteY3" fmla="*/ 9815 h 556211"/>
                <a:gd name="connsiteX4" fmla="*/ 492871 w 507607"/>
                <a:gd name="connsiteY4" fmla="*/ 0 h 5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211">
                  <a:moveTo>
                    <a:pt x="492871" y="0"/>
                  </a:moveTo>
                  <a:lnTo>
                    <a:pt x="0" y="542579"/>
                  </a:lnTo>
                  <a:cubicBezTo>
                    <a:pt x="3821" y="546942"/>
                    <a:pt x="7641" y="551850"/>
                    <a:pt x="11462" y="556212"/>
                  </a:cubicBezTo>
                  <a:lnTo>
                    <a:pt x="507608" y="9815"/>
                  </a:lnTo>
                  <a:cubicBezTo>
                    <a:pt x="502695" y="6544"/>
                    <a:pt x="497783" y="3272"/>
                    <a:pt x="49287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A6D6C974-695C-0461-1A56-E3866F6A3663}"/>
                </a:ext>
              </a:extLst>
            </p:cNvPr>
            <p:cNvSpPr/>
            <p:nvPr/>
          </p:nvSpPr>
          <p:spPr>
            <a:xfrm>
              <a:off x="1885468" y="3671544"/>
              <a:ext cx="511428" cy="560029"/>
            </a:xfrm>
            <a:custGeom>
              <a:avLst/>
              <a:gdLst>
                <a:gd name="connsiteX0" fmla="*/ 497237 w 511428"/>
                <a:gd name="connsiteY0" fmla="*/ 0 h 560029"/>
                <a:gd name="connsiteX1" fmla="*/ 0 w 511428"/>
                <a:gd name="connsiteY1" fmla="*/ 547487 h 560029"/>
                <a:gd name="connsiteX2" fmla="*/ 12554 w 511428"/>
                <a:gd name="connsiteY2" fmla="*/ 560029 h 560029"/>
                <a:gd name="connsiteX3" fmla="*/ 511428 w 511428"/>
                <a:gd name="connsiteY3" fmla="*/ 11452 h 560029"/>
                <a:gd name="connsiteX4" fmla="*/ 497237 w 511428"/>
                <a:gd name="connsiteY4" fmla="*/ 0 h 56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1428" h="560029">
                  <a:moveTo>
                    <a:pt x="497237" y="0"/>
                  </a:moveTo>
                  <a:lnTo>
                    <a:pt x="0" y="547487"/>
                  </a:lnTo>
                  <a:cubicBezTo>
                    <a:pt x="3821" y="551304"/>
                    <a:pt x="8187" y="556212"/>
                    <a:pt x="12554" y="560029"/>
                  </a:cubicBezTo>
                  <a:lnTo>
                    <a:pt x="511428" y="11452"/>
                  </a:lnTo>
                  <a:cubicBezTo>
                    <a:pt x="506516" y="7089"/>
                    <a:pt x="502149" y="3817"/>
                    <a:pt x="497237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BBE69F3-BB8F-BA99-447B-EF941E587AA8}"/>
                </a:ext>
              </a:extLst>
            </p:cNvPr>
            <p:cNvSpPr/>
            <p:nvPr/>
          </p:nvSpPr>
          <p:spPr>
            <a:xfrm>
              <a:off x="1907846" y="3692265"/>
              <a:ext cx="510882" cy="562210"/>
            </a:xfrm>
            <a:custGeom>
              <a:avLst/>
              <a:gdLst>
                <a:gd name="connsiteX0" fmla="*/ 499420 w 510882"/>
                <a:gd name="connsiteY0" fmla="*/ 0 h 562210"/>
                <a:gd name="connsiteX1" fmla="*/ 0 w 510882"/>
                <a:gd name="connsiteY1" fmla="*/ 550759 h 562210"/>
                <a:gd name="connsiteX2" fmla="*/ 13100 w 510882"/>
                <a:gd name="connsiteY2" fmla="*/ 562211 h 562210"/>
                <a:gd name="connsiteX3" fmla="*/ 510883 w 510882"/>
                <a:gd name="connsiteY3" fmla="*/ 13087 h 562210"/>
                <a:gd name="connsiteX4" fmla="*/ 499420 w 510882"/>
                <a:gd name="connsiteY4" fmla="*/ 0 h 56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882" h="562210">
                  <a:moveTo>
                    <a:pt x="499420" y="0"/>
                  </a:moveTo>
                  <a:lnTo>
                    <a:pt x="0" y="550759"/>
                  </a:lnTo>
                  <a:cubicBezTo>
                    <a:pt x="4367" y="554576"/>
                    <a:pt x="8733" y="558393"/>
                    <a:pt x="13100" y="562211"/>
                  </a:cubicBezTo>
                  <a:lnTo>
                    <a:pt x="510883" y="13087"/>
                  </a:lnTo>
                  <a:cubicBezTo>
                    <a:pt x="508153" y="8180"/>
                    <a:pt x="503241" y="4363"/>
                    <a:pt x="49942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55CEF1E1-B741-7EDB-19F7-0300E91B13D7}"/>
                </a:ext>
              </a:extLst>
            </p:cNvPr>
            <p:cNvSpPr/>
            <p:nvPr/>
          </p:nvSpPr>
          <p:spPr>
            <a:xfrm>
              <a:off x="1934591" y="3716804"/>
              <a:ext cx="507607" cy="556757"/>
            </a:xfrm>
            <a:custGeom>
              <a:avLst/>
              <a:gdLst>
                <a:gd name="connsiteX0" fmla="*/ 495600 w 507607"/>
                <a:gd name="connsiteY0" fmla="*/ 0 h 556757"/>
                <a:gd name="connsiteX1" fmla="*/ 0 w 507607"/>
                <a:gd name="connsiteY1" fmla="*/ 546397 h 556757"/>
                <a:gd name="connsiteX2" fmla="*/ 14737 w 507607"/>
                <a:gd name="connsiteY2" fmla="*/ 556758 h 556757"/>
                <a:gd name="connsiteX3" fmla="*/ 507608 w 507607"/>
                <a:gd name="connsiteY3" fmla="*/ 13633 h 556757"/>
                <a:gd name="connsiteX4" fmla="*/ 495600 w 507607"/>
                <a:gd name="connsiteY4" fmla="*/ 0 h 55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607" h="556757">
                  <a:moveTo>
                    <a:pt x="495600" y="0"/>
                  </a:moveTo>
                  <a:lnTo>
                    <a:pt x="0" y="546397"/>
                  </a:lnTo>
                  <a:cubicBezTo>
                    <a:pt x="4912" y="550214"/>
                    <a:pt x="9825" y="553485"/>
                    <a:pt x="14737" y="556758"/>
                  </a:cubicBezTo>
                  <a:lnTo>
                    <a:pt x="507608" y="13633"/>
                  </a:lnTo>
                  <a:cubicBezTo>
                    <a:pt x="503787" y="9270"/>
                    <a:pt x="499966" y="4363"/>
                    <a:pt x="495600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411C269-101A-492D-6B42-B3AB19F68681}"/>
                </a:ext>
              </a:extLst>
            </p:cNvPr>
            <p:cNvSpPr/>
            <p:nvPr/>
          </p:nvSpPr>
          <p:spPr>
            <a:xfrm>
              <a:off x="1960790" y="3741343"/>
              <a:ext cx="499966" cy="548577"/>
            </a:xfrm>
            <a:custGeom>
              <a:avLst/>
              <a:gdLst>
                <a:gd name="connsiteX0" fmla="*/ 489596 w 499966"/>
                <a:gd name="connsiteY0" fmla="*/ 0 h 548577"/>
                <a:gd name="connsiteX1" fmla="*/ 0 w 499966"/>
                <a:gd name="connsiteY1" fmla="*/ 539853 h 548577"/>
                <a:gd name="connsiteX2" fmla="*/ 15829 w 499966"/>
                <a:gd name="connsiteY2" fmla="*/ 548578 h 548577"/>
                <a:gd name="connsiteX3" fmla="*/ 499966 w 499966"/>
                <a:gd name="connsiteY3" fmla="*/ 14723 h 548577"/>
                <a:gd name="connsiteX4" fmla="*/ 489596 w 499966"/>
                <a:gd name="connsiteY4" fmla="*/ 0 h 5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966" h="548577">
                  <a:moveTo>
                    <a:pt x="489596" y="0"/>
                  </a:moveTo>
                  <a:lnTo>
                    <a:pt x="0" y="539853"/>
                  </a:lnTo>
                  <a:cubicBezTo>
                    <a:pt x="5458" y="543125"/>
                    <a:pt x="10370" y="545851"/>
                    <a:pt x="15829" y="548578"/>
                  </a:cubicBezTo>
                  <a:lnTo>
                    <a:pt x="499966" y="14723"/>
                  </a:lnTo>
                  <a:cubicBezTo>
                    <a:pt x="496691" y="9816"/>
                    <a:pt x="493416" y="4908"/>
                    <a:pt x="489596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C0C1071-E2A7-B880-305E-5EEF6E4C240B}"/>
                </a:ext>
              </a:extLst>
            </p:cNvPr>
            <p:cNvSpPr/>
            <p:nvPr/>
          </p:nvSpPr>
          <p:spPr>
            <a:xfrm>
              <a:off x="1989172" y="3768063"/>
              <a:ext cx="490687" cy="535490"/>
            </a:xfrm>
            <a:custGeom>
              <a:avLst/>
              <a:gdLst>
                <a:gd name="connsiteX0" fmla="*/ 481409 w 490687"/>
                <a:gd name="connsiteY0" fmla="*/ 0 h 535490"/>
                <a:gd name="connsiteX1" fmla="*/ 0 w 490687"/>
                <a:gd name="connsiteY1" fmla="*/ 527856 h 535490"/>
                <a:gd name="connsiteX2" fmla="*/ 16920 w 490687"/>
                <a:gd name="connsiteY2" fmla="*/ 535490 h 535490"/>
                <a:gd name="connsiteX3" fmla="*/ 490687 w 490687"/>
                <a:gd name="connsiteY3" fmla="*/ 16359 h 535490"/>
                <a:gd name="connsiteX4" fmla="*/ 481409 w 490687"/>
                <a:gd name="connsiteY4" fmla="*/ 0 h 53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687" h="535490">
                  <a:moveTo>
                    <a:pt x="481409" y="0"/>
                  </a:moveTo>
                  <a:lnTo>
                    <a:pt x="0" y="527856"/>
                  </a:lnTo>
                  <a:cubicBezTo>
                    <a:pt x="5458" y="530583"/>
                    <a:pt x="10916" y="533309"/>
                    <a:pt x="16920" y="535490"/>
                  </a:cubicBezTo>
                  <a:lnTo>
                    <a:pt x="490687" y="16359"/>
                  </a:lnTo>
                  <a:cubicBezTo>
                    <a:pt x="487412" y="10361"/>
                    <a:pt x="484683" y="5453"/>
                    <a:pt x="48140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70289766-FAF8-18C9-0FAC-E7A7FC26EF9B}"/>
                </a:ext>
              </a:extLst>
            </p:cNvPr>
            <p:cNvSpPr/>
            <p:nvPr/>
          </p:nvSpPr>
          <p:spPr>
            <a:xfrm>
              <a:off x="2021375" y="3798600"/>
              <a:ext cx="471583" cy="518586"/>
            </a:xfrm>
            <a:custGeom>
              <a:avLst/>
              <a:gdLst>
                <a:gd name="connsiteX0" fmla="*/ 463942 w 471583"/>
                <a:gd name="connsiteY0" fmla="*/ 0 h 518586"/>
                <a:gd name="connsiteX1" fmla="*/ 0 w 471583"/>
                <a:gd name="connsiteY1" fmla="*/ 512042 h 518586"/>
                <a:gd name="connsiteX2" fmla="*/ 18012 w 471583"/>
                <a:gd name="connsiteY2" fmla="*/ 518586 h 518586"/>
                <a:gd name="connsiteX3" fmla="*/ 471584 w 471583"/>
                <a:gd name="connsiteY3" fmla="*/ 17450 h 518586"/>
                <a:gd name="connsiteX4" fmla="*/ 463942 w 471583"/>
                <a:gd name="connsiteY4" fmla="*/ 0 h 51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583" h="518586">
                  <a:moveTo>
                    <a:pt x="463942" y="0"/>
                  </a:moveTo>
                  <a:lnTo>
                    <a:pt x="0" y="512042"/>
                  </a:lnTo>
                  <a:cubicBezTo>
                    <a:pt x="6004" y="514224"/>
                    <a:pt x="12008" y="516405"/>
                    <a:pt x="18012" y="518586"/>
                  </a:cubicBezTo>
                  <a:lnTo>
                    <a:pt x="471584" y="17450"/>
                  </a:lnTo>
                  <a:cubicBezTo>
                    <a:pt x="469401" y="10906"/>
                    <a:pt x="467217" y="5453"/>
                    <a:pt x="463942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129B7E7-8916-3EF1-DAE8-05823E5FBB76}"/>
                </a:ext>
              </a:extLst>
            </p:cNvPr>
            <p:cNvSpPr/>
            <p:nvPr/>
          </p:nvSpPr>
          <p:spPr>
            <a:xfrm>
              <a:off x="2055762" y="3830773"/>
              <a:ext cx="450842" cy="495683"/>
            </a:xfrm>
            <a:custGeom>
              <a:avLst/>
              <a:gdLst>
                <a:gd name="connsiteX0" fmla="*/ 444293 w 450842"/>
                <a:gd name="connsiteY0" fmla="*/ 0 h 495683"/>
                <a:gd name="connsiteX1" fmla="*/ 0 w 450842"/>
                <a:gd name="connsiteY1" fmla="*/ 490775 h 495683"/>
                <a:gd name="connsiteX2" fmla="*/ 19649 w 450842"/>
                <a:gd name="connsiteY2" fmla="*/ 495683 h 495683"/>
                <a:gd name="connsiteX3" fmla="*/ 450843 w 450842"/>
                <a:gd name="connsiteY3" fmla="*/ 19631 h 495683"/>
                <a:gd name="connsiteX4" fmla="*/ 444293 w 450842"/>
                <a:gd name="connsiteY4" fmla="*/ 0 h 49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842" h="495683">
                  <a:moveTo>
                    <a:pt x="444293" y="0"/>
                  </a:moveTo>
                  <a:lnTo>
                    <a:pt x="0" y="490775"/>
                  </a:lnTo>
                  <a:cubicBezTo>
                    <a:pt x="6550" y="492411"/>
                    <a:pt x="13100" y="494047"/>
                    <a:pt x="19649" y="495683"/>
                  </a:cubicBezTo>
                  <a:lnTo>
                    <a:pt x="450843" y="19631"/>
                  </a:lnTo>
                  <a:cubicBezTo>
                    <a:pt x="449205" y="12542"/>
                    <a:pt x="446476" y="5998"/>
                    <a:pt x="444293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104086D8-E052-CE4F-AE33-FA63ECC902CF}"/>
                </a:ext>
              </a:extLst>
            </p:cNvPr>
            <p:cNvSpPr/>
            <p:nvPr/>
          </p:nvSpPr>
          <p:spPr>
            <a:xfrm>
              <a:off x="2091785" y="3866218"/>
              <a:ext cx="424643" cy="465145"/>
            </a:xfrm>
            <a:custGeom>
              <a:avLst/>
              <a:gdLst>
                <a:gd name="connsiteX0" fmla="*/ 419731 w 424643"/>
                <a:gd name="connsiteY0" fmla="*/ 0 h 465145"/>
                <a:gd name="connsiteX1" fmla="*/ 0 w 424643"/>
                <a:gd name="connsiteY1" fmla="*/ 462419 h 465145"/>
                <a:gd name="connsiteX2" fmla="*/ 21287 w 424643"/>
                <a:gd name="connsiteY2" fmla="*/ 465146 h 465145"/>
                <a:gd name="connsiteX3" fmla="*/ 424644 w 424643"/>
                <a:gd name="connsiteY3" fmla="*/ 20176 h 465145"/>
                <a:gd name="connsiteX4" fmla="*/ 419731 w 424643"/>
                <a:gd name="connsiteY4" fmla="*/ 0 h 46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643" h="465145">
                  <a:moveTo>
                    <a:pt x="419731" y="0"/>
                  </a:moveTo>
                  <a:lnTo>
                    <a:pt x="0" y="462419"/>
                  </a:lnTo>
                  <a:cubicBezTo>
                    <a:pt x="7096" y="463510"/>
                    <a:pt x="14191" y="464601"/>
                    <a:pt x="21287" y="465146"/>
                  </a:cubicBezTo>
                  <a:lnTo>
                    <a:pt x="424644" y="20176"/>
                  </a:lnTo>
                  <a:cubicBezTo>
                    <a:pt x="423006" y="14178"/>
                    <a:pt x="421369" y="7089"/>
                    <a:pt x="419731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0D01AA34-DB83-12F3-7B7B-08CA705325D9}"/>
                </a:ext>
              </a:extLst>
            </p:cNvPr>
            <p:cNvSpPr/>
            <p:nvPr/>
          </p:nvSpPr>
          <p:spPr>
            <a:xfrm>
              <a:off x="2131630" y="3906025"/>
              <a:ext cx="390257" cy="427519"/>
            </a:xfrm>
            <a:custGeom>
              <a:avLst/>
              <a:gdLst>
                <a:gd name="connsiteX0" fmla="*/ 387528 w 390257"/>
                <a:gd name="connsiteY0" fmla="*/ 0 h 427519"/>
                <a:gd name="connsiteX1" fmla="*/ 0 w 390257"/>
                <a:gd name="connsiteY1" fmla="*/ 426974 h 427519"/>
                <a:gd name="connsiteX2" fmla="*/ 21287 w 390257"/>
                <a:gd name="connsiteY2" fmla="*/ 427520 h 427519"/>
                <a:gd name="connsiteX3" fmla="*/ 22924 w 390257"/>
                <a:gd name="connsiteY3" fmla="*/ 427520 h 427519"/>
                <a:gd name="connsiteX4" fmla="*/ 390257 w 390257"/>
                <a:gd name="connsiteY4" fmla="*/ 23448 h 427519"/>
                <a:gd name="connsiteX5" fmla="*/ 387528 w 390257"/>
                <a:gd name="connsiteY5" fmla="*/ 0 h 42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257" h="427519">
                  <a:moveTo>
                    <a:pt x="387528" y="0"/>
                  </a:moveTo>
                  <a:lnTo>
                    <a:pt x="0" y="426974"/>
                  </a:lnTo>
                  <a:cubicBezTo>
                    <a:pt x="7096" y="427520"/>
                    <a:pt x="14191" y="427520"/>
                    <a:pt x="21287" y="427520"/>
                  </a:cubicBezTo>
                  <a:cubicBezTo>
                    <a:pt x="21833" y="427520"/>
                    <a:pt x="22378" y="427520"/>
                    <a:pt x="22924" y="427520"/>
                  </a:cubicBezTo>
                  <a:lnTo>
                    <a:pt x="390257" y="23448"/>
                  </a:lnTo>
                  <a:cubicBezTo>
                    <a:pt x="389712" y="15268"/>
                    <a:pt x="388620" y="7634"/>
                    <a:pt x="38752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EAAA97CE-047D-7F2C-88B1-C95ADBA79F23}"/>
                </a:ext>
              </a:extLst>
            </p:cNvPr>
            <p:cNvSpPr/>
            <p:nvPr/>
          </p:nvSpPr>
          <p:spPr>
            <a:xfrm>
              <a:off x="2174749" y="3949650"/>
              <a:ext cx="350413" cy="383895"/>
            </a:xfrm>
            <a:custGeom>
              <a:avLst/>
              <a:gdLst>
                <a:gd name="connsiteX0" fmla="*/ 350413 w 350413"/>
                <a:gd name="connsiteY0" fmla="*/ 13633 h 383895"/>
                <a:gd name="connsiteX1" fmla="*/ 349867 w 350413"/>
                <a:gd name="connsiteY1" fmla="*/ 0 h 383895"/>
                <a:gd name="connsiteX2" fmla="*/ 0 w 350413"/>
                <a:gd name="connsiteY2" fmla="*/ 383895 h 383895"/>
                <a:gd name="connsiteX3" fmla="*/ 26199 w 350413"/>
                <a:gd name="connsiteY3" fmla="*/ 381714 h 383895"/>
                <a:gd name="connsiteX4" fmla="*/ 349867 w 350413"/>
                <a:gd name="connsiteY4" fmla="*/ 26175 h 383895"/>
                <a:gd name="connsiteX5" fmla="*/ 350413 w 350413"/>
                <a:gd name="connsiteY5" fmla="*/ 13633 h 38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0413" h="383895">
                  <a:moveTo>
                    <a:pt x="350413" y="13633"/>
                  </a:moveTo>
                  <a:cubicBezTo>
                    <a:pt x="350413" y="9270"/>
                    <a:pt x="350413" y="4908"/>
                    <a:pt x="349867" y="0"/>
                  </a:cubicBezTo>
                  <a:lnTo>
                    <a:pt x="0" y="383895"/>
                  </a:lnTo>
                  <a:cubicBezTo>
                    <a:pt x="8733" y="383350"/>
                    <a:pt x="17466" y="382805"/>
                    <a:pt x="26199" y="381714"/>
                  </a:cubicBezTo>
                  <a:lnTo>
                    <a:pt x="349867" y="26175"/>
                  </a:lnTo>
                  <a:cubicBezTo>
                    <a:pt x="350413" y="22358"/>
                    <a:pt x="350413" y="17995"/>
                    <a:pt x="350413" y="13633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3F6B771-EB80-C38B-2922-699919DAAAC2}"/>
                </a:ext>
              </a:extLst>
            </p:cNvPr>
            <p:cNvSpPr/>
            <p:nvPr/>
          </p:nvSpPr>
          <p:spPr>
            <a:xfrm>
              <a:off x="2224418" y="3998727"/>
              <a:ext cx="297468" cy="327183"/>
            </a:xfrm>
            <a:custGeom>
              <a:avLst/>
              <a:gdLst>
                <a:gd name="connsiteX0" fmla="*/ 297469 w 297468"/>
                <a:gd name="connsiteY0" fmla="*/ 0 h 327183"/>
                <a:gd name="connsiteX1" fmla="*/ 0 w 297468"/>
                <a:gd name="connsiteY1" fmla="*/ 327184 h 327183"/>
                <a:gd name="connsiteX2" fmla="*/ 30566 w 297468"/>
                <a:gd name="connsiteY2" fmla="*/ 320095 h 327183"/>
                <a:gd name="connsiteX3" fmla="*/ 293102 w 297468"/>
                <a:gd name="connsiteY3" fmla="*/ 31083 h 327183"/>
                <a:gd name="connsiteX4" fmla="*/ 297469 w 297468"/>
                <a:gd name="connsiteY4" fmla="*/ 0 h 32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468" h="327183">
                  <a:moveTo>
                    <a:pt x="297469" y="0"/>
                  </a:moveTo>
                  <a:lnTo>
                    <a:pt x="0" y="327184"/>
                  </a:lnTo>
                  <a:cubicBezTo>
                    <a:pt x="10370" y="325003"/>
                    <a:pt x="20741" y="322821"/>
                    <a:pt x="30566" y="320095"/>
                  </a:cubicBezTo>
                  <a:lnTo>
                    <a:pt x="293102" y="31083"/>
                  </a:lnTo>
                  <a:cubicBezTo>
                    <a:pt x="294740" y="21267"/>
                    <a:pt x="296377" y="10906"/>
                    <a:pt x="29746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FDD1B28C-EA43-FF0A-9411-D705E356EC55}"/>
                </a:ext>
              </a:extLst>
            </p:cNvPr>
            <p:cNvSpPr/>
            <p:nvPr/>
          </p:nvSpPr>
          <p:spPr>
            <a:xfrm>
              <a:off x="2285004" y="4059257"/>
              <a:ext cx="227058" cy="249750"/>
            </a:xfrm>
            <a:custGeom>
              <a:avLst/>
              <a:gdLst>
                <a:gd name="connsiteX0" fmla="*/ 227059 w 227058"/>
                <a:gd name="connsiteY0" fmla="*/ 0 h 249750"/>
                <a:gd name="connsiteX1" fmla="*/ 0 w 227058"/>
                <a:gd name="connsiteY1" fmla="*/ 249750 h 249750"/>
                <a:gd name="connsiteX2" fmla="*/ 39844 w 227058"/>
                <a:gd name="connsiteY2" fmla="*/ 231755 h 249750"/>
                <a:gd name="connsiteX3" fmla="*/ 213413 w 227058"/>
                <a:gd name="connsiteY3" fmla="*/ 40898 h 249750"/>
                <a:gd name="connsiteX4" fmla="*/ 227059 w 227058"/>
                <a:gd name="connsiteY4" fmla="*/ 0 h 24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058" h="249750">
                  <a:moveTo>
                    <a:pt x="227059" y="0"/>
                  </a:moveTo>
                  <a:lnTo>
                    <a:pt x="0" y="249750"/>
                  </a:lnTo>
                  <a:cubicBezTo>
                    <a:pt x="13645" y="244297"/>
                    <a:pt x="27291" y="238298"/>
                    <a:pt x="39844" y="231755"/>
                  </a:cubicBezTo>
                  <a:lnTo>
                    <a:pt x="213413" y="40898"/>
                  </a:lnTo>
                  <a:cubicBezTo>
                    <a:pt x="218872" y="27810"/>
                    <a:pt x="223784" y="14178"/>
                    <a:pt x="227059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378BB153-0DE0-39F4-041B-544BDD2E4F76}"/>
                </a:ext>
              </a:extLst>
            </p:cNvPr>
            <p:cNvSpPr/>
            <p:nvPr/>
          </p:nvSpPr>
          <p:spPr>
            <a:xfrm>
              <a:off x="2368513" y="4148141"/>
              <a:ext cx="105888" cy="115604"/>
            </a:xfrm>
            <a:custGeom>
              <a:avLst/>
              <a:gdLst>
                <a:gd name="connsiteX0" fmla="*/ 105888 w 105888"/>
                <a:gd name="connsiteY0" fmla="*/ 0 h 115604"/>
                <a:gd name="connsiteX1" fmla="*/ 0 w 105888"/>
                <a:gd name="connsiteY1" fmla="*/ 115605 h 115604"/>
                <a:gd name="connsiteX2" fmla="*/ 105888 w 105888"/>
                <a:gd name="connsiteY2" fmla="*/ 0 h 11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888" h="115604">
                  <a:moveTo>
                    <a:pt x="105888" y="0"/>
                  </a:moveTo>
                  <a:lnTo>
                    <a:pt x="0" y="115605"/>
                  </a:lnTo>
                  <a:cubicBezTo>
                    <a:pt x="43119" y="85068"/>
                    <a:pt x="79689" y="45805"/>
                    <a:pt x="105888" y="0"/>
                  </a:cubicBezTo>
                  <a:close/>
                </a:path>
              </a:pathLst>
            </a:custGeom>
            <a:grpFill/>
            <a:ln w="54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noProof="0"/>
            </a:p>
          </p:txBody>
        </p:sp>
      </p:grp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0988B61-AAF2-510A-2040-753EF3B6E4C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60239" y="596921"/>
            <a:ext cx="3470077" cy="671785"/>
          </a:xfrm>
        </p:spPr>
        <p:txBody>
          <a:bodyPr/>
          <a:lstStyle/>
          <a:p>
            <a:r>
              <a:rPr lang="pl-PL" dirty="0"/>
              <a:t>Presenta</a:t>
            </a:r>
            <a:r>
              <a:rPr lang="en-IE" dirty="0"/>
              <a:t>t</a:t>
            </a:r>
            <a:r>
              <a:rPr lang="pl-PL" dirty="0"/>
              <a:t>ion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CA736BE-69A4-5180-3D63-B75E26C54E3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32444" y="1379241"/>
            <a:ext cx="3497871" cy="671785"/>
          </a:xfrm>
        </p:spPr>
        <p:txBody>
          <a:bodyPr/>
          <a:lstStyle/>
          <a:p>
            <a:r>
              <a:rPr lang="en-IE" dirty="0"/>
              <a:t>Agenda</a:t>
            </a:r>
            <a:endParaRPr lang="pl-PL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8D22C16-DC5C-8AB2-78E6-1A585C4F6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932" y="1072691"/>
            <a:ext cx="10758319" cy="481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9C860D5-E70B-3EC7-D188-504560A5199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57809" y="1559901"/>
            <a:ext cx="9398665" cy="4940289"/>
          </a:xfrm>
        </p:spPr>
        <p:txBody>
          <a:bodyPr/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Lack of political and cultural elites.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The Slovak National Enlightenment.</a:t>
            </a:r>
            <a:r>
              <a:rPr lang="pl-PL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>
                <a:latin typeface="Calibri"/>
                <a:ea typeface="Open Sans"/>
                <a:cs typeface="Calibri"/>
              </a:rPr>
              <a:t>Creation of the dual monarchy in 1867.</a:t>
            </a:r>
            <a:r>
              <a:rPr lang="pl-PL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>
                <a:latin typeface="Calibri"/>
                <a:ea typeface="Open Sans"/>
                <a:cs typeface="Calibri"/>
              </a:rPr>
              <a:t>Intensive Magyarization from 1867 to 1914.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Lack of Slovak secular elites led to the clergy becoming the primary national elite; their folk origins created a strong bond with society.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The Church served as a center for education and national culture, defending national rights against Magyarization and Prague centralism.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Due to the lack of political elites, the Church took on a major role—first the Protestants, then the Catholics.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Calibri"/>
                <a:ea typeface="Open Sans"/>
                <a:cs typeface="Calibri"/>
              </a:rPr>
              <a:t>Černová</a:t>
            </a:r>
            <a:r>
              <a:rPr lang="en-US" sz="2000" dirty="0">
                <a:latin typeface="Calibri"/>
                <a:ea typeface="Open Sans"/>
                <a:cs typeface="Calibri"/>
              </a:rPr>
              <a:t> massacre in 1907.</a:t>
            </a:r>
            <a:endParaRPr lang="pl-PL" sz="200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Open Sans"/>
                <a:cs typeface="Calibri"/>
              </a:rPr>
              <a:t>Foundation of the Slovak People's Party.</a:t>
            </a:r>
            <a:endParaRPr lang="pl-PL" sz="2000" noProof="0" dirty="0">
              <a:latin typeface="Calibri"/>
              <a:ea typeface="Open Sans"/>
              <a:cs typeface="Calibri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AU" noProof="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1C94864-AFCE-BC7C-80F2-E5C2F805344A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1" y="279709"/>
            <a:ext cx="9756475" cy="1101079"/>
          </a:xfrm>
        </p:spPr>
        <p:txBody>
          <a:bodyPr/>
          <a:lstStyle/>
          <a:p>
            <a:r>
              <a:rPr lang="pl-PL" dirty="0"/>
              <a:t>Born of Slovakian </a:t>
            </a:r>
            <a:r>
              <a:rPr lang="en-IE" dirty="0"/>
              <a:t>N</a:t>
            </a:r>
            <a:r>
              <a:rPr lang="pl-PL" dirty="0"/>
              <a:t>ational </a:t>
            </a:r>
            <a:r>
              <a:rPr lang="en-IE" dirty="0"/>
              <a:t>M</a:t>
            </a:r>
            <a:r>
              <a:rPr lang="pl-PL" dirty="0"/>
              <a:t>ovement </a:t>
            </a:r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3442181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510239EE-90D3-53F4-8323-58F7BF96514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59026" y="1663824"/>
            <a:ext cx="6689035" cy="5094786"/>
          </a:xfrm>
        </p:spPr>
        <p:txBody>
          <a:bodyPr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0" dirty="0"/>
              <a:t>Czechoslovak</a:t>
            </a:r>
            <a:r>
              <a:rPr lang="pl-PL" sz="1800" noProof="0" dirty="0"/>
              <a:t> </a:t>
            </a:r>
            <a:r>
              <a:rPr lang="en-US" sz="1800" noProof="0" dirty="0"/>
              <a:t>Parliament: 7 of 12 HSĽS deputies were priests in 1920, and 8 of 23 in 1925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0" dirty="0"/>
              <a:t>Overrepresentation of clergy: out of 13 clergymen in the 300-seat parliament, the majority were Slovak priests from HSĽS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0" dirty="0"/>
              <a:t>Party structures: priests led 16 of 59 district party committees and 2 of 6 regional committees (vice-chairs in two others)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0" dirty="0"/>
              <a:t>Regional elections (1928): 8 clergy among 34 HSĽS candidates for the regional assembly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noProof="0" dirty="0"/>
              <a:t>Slovak Republic (1938–1945): 11 of 63 MPs (≈18%) were priests; the president was</a:t>
            </a:r>
            <a:r>
              <a:rPr lang="pl-PL" sz="1800" noProof="0" dirty="0"/>
              <a:t> J</a:t>
            </a:r>
            <a:r>
              <a:rPr lang="en-US" sz="1800" noProof="0" dirty="0" err="1"/>
              <a:t>ozef</a:t>
            </a:r>
            <a:r>
              <a:rPr lang="en-US" sz="1800" noProof="0" dirty="0"/>
              <a:t> Tiso</a:t>
            </a:r>
            <a:endParaRPr lang="en-AU" sz="1800" noProof="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BC57EA2-7894-8D09-A53B-100AD20DF02C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11423264" cy="671785"/>
          </a:xfrm>
        </p:spPr>
        <p:txBody>
          <a:bodyPr/>
          <a:lstStyle/>
          <a:p>
            <a:r>
              <a:rPr lang="pl-PL" noProof="0" dirty="0" err="1"/>
              <a:t>Participation</a:t>
            </a:r>
            <a:r>
              <a:rPr lang="pl-PL" noProof="0" dirty="0"/>
              <a:t> of </a:t>
            </a:r>
            <a:r>
              <a:rPr lang="pl-PL" dirty="0"/>
              <a:t>S</a:t>
            </a:r>
            <a:r>
              <a:rPr lang="pl-PL" noProof="0" dirty="0"/>
              <a:t>lovak </a:t>
            </a:r>
            <a:r>
              <a:rPr lang="en-IE" dirty="0"/>
              <a:t>C</a:t>
            </a:r>
            <a:r>
              <a:rPr lang="pl-PL" noProof="0" dirty="0"/>
              <a:t>lergy in </a:t>
            </a:r>
            <a:r>
              <a:rPr lang="en-IE" dirty="0"/>
              <a:t>N</a:t>
            </a:r>
            <a:r>
              <a:rPr lang="pl-PL" noProof="0" dirty="0"/>
              <a:t>umbers </a:t>
            </a:r>
            <a:endParaRPr lang="en-AU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FFAC3-14D2-7815-8142-D840E6DF6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7269" y="1663824"/>
            <a:ext cx="4717020" cy="47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4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E850D11-FB33-44B3-EAD7-E8A9E9D864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6401" y="1710486"/>
            <a:ext cx="5769600" cy="46809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0" dirty="0"/>
              <a:t>Born in 1887 in </a:t>
            </a:r>
            <a:r>
              <a:rPr lang="en-US" sz="1600" noProof="0" dirty="0" err="1"/>
              <a:t>Bytča</a:t>
            </a:r>
            <a:r>
              <a:rPr lang="en-US" sz="1600" noProof="0" dirty="0"/>
              <a:t>; from the early 20th century associated with the Slovak People’s (</a:t>
            </a:r>
            <a:r>
              <a:rPr lang="en-US" sz="1600" noProof="0" dirty="0" err="1"/>
              <a:t>Ludak</a:t>
            </a:r>
            <a:r>
              <a:rPr lang="en-US" sz="1600" noProof="0" dirty="0"/>
              <a:t>) movement and a close collaborator of Andrej Hlinka.</a:t>
            </a:r>
            <a:endParaRPr lang="pl-PL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0" dirty="0"/>
              <a:t>Member of the moderate, pro-Catholic faction; served as Minister of Education and Youth Affairs in interwar Czechoslovakia.</a:t>
            </a:r>
            <a:endParaRPr lang="pl-PL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0" dirty="0"/>
              <a:t>President of the authoritarian Slovak Republic (1939–1945), a satellite of Nazi Germany.</a:t>
            </a:r>
            <a:r>
              <a:rPr lang="pl-PL" sz="1600" noProof="0" dirty="0"/>
              <a:t> </a:t>
            </a:r>
            <a:r>
              <a:rPr lang="en-US" sz="1600" noProof="0" dirty="0"/>
              <a:t>Considered co-responsible for the deportation of Slovak Jews to extermination camps, including Auschwitz-Birkenau, and for suppressing the Slovak National Uprising with German support.</a:t>
            </a:r>
            <a:endParaRPr lang="pl-PL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E</a:t>
            </a:r>
            <a:r>
              <a:rPr lang="en-US" sz="1600" noProof="0" dirty="0" err="1"/>
              <a:t>xecuted</a:t>
            </a:r>
            <a:r>
              <a:rPr lang="en-US" sz="1600" noProof="0" dirty="0"/>
              <a:t> in a </a:t>
            </a:r>
            <a:r>
              <a:rPr lang="pl-PL" sz="1600" noProof="0" dirty="0"/>
              <a:t>political trial (</a:t>
            </a:r>
            <a:r>
              <a:rPr lang="en-US" sz="1600" noProof="0" dirty="0"/>
              <a:t>1947</a:t>
            </a:r>
            <a:r>
              <a:rPr lang="pl-PL" sz="1600" noProof="0" dirty="0"/>
              <a:t>)</a:t>
            </a:r>
            <a:r>
              <a:rPr lang="en-US" sz="1600" noProof="0" dirty="0"/>
              <a:t> by the authorities of postwar Czechoslovakia</a:t>
            </a:r>
            <a:endParaRPr lang="en-AU" sz="1600" noProof="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D0F962-B5A9-76BD-4222-08B5E2FFDC30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6104011" cy="671785"/>
          </a:xfrm>
        </p:spPr>
        <p:txBody>
          <a:bodyPr/>
          <a:lstStyle/>
          <a:p>
            <a:r>
              <a:rPr lang="pl-PL" noProof="0" err="1"/>
              <a:t>Jozef</a:t>
            </a:r>
            <a:r>
              <a:rPr lang="pl-PL" noProof="0"/>
              <a:t> Tiso</a:t>
            </a:r>
            <a:endParaRPr lang="en-AU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DA0B98-A011-A6FC-C4F0-22B648D99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582" y="462734"/>
            <a:ext cx="4175165" cy="592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6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CB099-3688-525C-ACB1-B8C3E62F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D409EF6-D4A8-F336-937D-9C819129394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6401" y="1710486"/>
            <a:ext cx="5769600" cy="46809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noProof="0" dirty="0" err="1"/>
              <a:t>Born</a:t>
            </a:r>
            <a:r>
              <a:rPr lang="pl-PL" sz="2000" noProof="0" dirty="0"/>
              <a:t> in </a:t>
            </a:r>
            <a:r>
              <a:rPr lang="pl-PL" sz="2000" noProof="0" dirty="0" err="1"/>
              <a:t>Zákamenné</a:t>
            </a:r>
            <a:r>
              <a:rPr lang="pl-PL" sz="2000" noProof="0" dirty="0"/>
              <a:t> </a:t>
            </a:r>
            <a:r>
              <a:rPr lang="pl-PL" sz="2000" noProof="0" dirty="0" err="1"/>
              <a:t>Catholic</a:t>
            </a:r>
            <a:r>
              <a:rPr lang="pl-PL" sz="2000" noProof="0" dirty="0"/>
              <a:t> </a:t>
            </a:r>
            <a:r>
              <a:rPr lang="pl-PL" sz="2000" noProof="0" dirty="0" err="1"/>
              <a:t>priest</a:t>
            </a:r>
            <a:r>
              <a:rPr lang="pl-PL" sz="2000" noProof="0" dirty="0"/>
              <a:t> and Bishop of </a:t>
            </a:r>
            <a:r>
              <a:rPr lang="pl-PL" sz="2000" noProof="0" dirty="0" err="1"/>
              <a:t>Spiš</a:t>
            </a:r>
            <a:r>
              <a:rPr lang="pl-PL" sz="2000" noProof="0" dirty="0"/>
              <a:t> (1921–1965)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noProof="0" dirty="0"/>
              <a:t>Politically active; supported Slovak autonomy and Štátna rada</a:t>
            </a:r>
            <a:r>
              <a:rPr lang="en-IE" sz="2000" noProof="0" dirty="0"/>
              <a:t>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noProof="0" dirty="0"/>
              <a:t>Controversial role during Jewish deportations; intervened to stop some</a:t>
            </a:r>
            <a:r>
              <a:rPr lang="en-IE" sz="2000" noProof="0" dirty="0"/>
              <a:t>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noProof="0" dirty="0"/>
              <a:t>Persecuted by Communists after WWII; imprisoned 1950–1963</a:t>
            </a:r>
            <a:r>
              <a:rPr lang="en-IE" sz="2000" noProof="0" dirty="0"/>
              <a:t>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noProof="0" dirty="0"/>
              <a:t>Beatification process started 1996</a:t>
            </a:r>
            <a:r>
              <a:rPr lang="en-IE" sz="2000" noProof="0" dirty="0"/>
              <a:t>.</a:t>
            </a:r>
            <a:endParaRPr lang="en-AU" sz="2000" noProof="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218C97-A6E9-925F-799E-20DEE87D9536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6104011" cy="671785"/>
          </a:xfrm>
        </p:spPr>
        <p:txBody>
          <a:bodyPr/>
          <a:lstStyle/>
          <a:p>
            <a:r>
              <a:rPr lang="en-AU" noProof="0" dirty="0"/>
              <a:t>Ján Vojtaššák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156A40-C2BB-72E2-8E67-CE56DBD42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504" y="755374"/>
            <a:ext cx="3911435" cy="557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9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F803A91B-0F32-3E38-FD39-641C5F4AC5F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94968" y="1679171"/>
            <a:ext cx="6715433" cy="46160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/>
              <a:t>Born in </a:t>
            </a:r>
            <a:r>
              <a:rPr lang="en-US" sz="2000" noProof="0" dirty="0" err="1"/>
              <a:t>Černová</a:t>
            </a:r>
            <a:r>
              <a:rPr lang="en-US" sz="2000" noProof="0" dirty="0"/>
              <a:t> (then Hungary, now Slovakia)</a:t>
            </a:r>
            <a:r>
              <a:rPr lang="pl-PL" sz="2000" noProof="0" dirty="0"/>
              <a:t> </a:t>
            </a:r>
            <a:r>
              <a:rPr lang="en-US" sz="2000" noProof="0" dirty="0"/>
              <a:t>Catholic priest and leader of church movements.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/>
              <a:t>Gained fame through conflict with Bishop Sándor </a:t>
            </a:r>
            <a:r>
              <a:rPr lang="en-US" sz="2000" noProof="0" dirty="0" err="1"/>
              <a:t>Párnávy</a:t>
            </a:r>
            <a:r>
              <a:rPr lang="en-US" sz="2000" noProof="0" dirty="0"/>
              <a:t> and the </a:t>
            </a:r>
            <a:r>
              <a:rPr lang="en-US" sz="2000" noProof="0" dirty="0" err="1"/>
              <a:t>Černová</a:t>
            </a:r>
            <a:r>
              <a:rPr lang="en-US" sz="2000" noProof="0" dirty="0"/>
              <a:t> massacre.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/>
              <a:t>After World War I, became leader of the </a:t>
            </a:r>
            <a:r>
              <a:rPr lang="en-US" sz="2000" noProof="0" dirty="0" err="1"/>
              <a:t>Ľudák</a:t>
            </a:r>
            <a:r>
              <a:rPr lang="en-US" sz="2000" noProof="0" dirty="0"/>
              <a:t> (People’s) movement, nationalist and conservative.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/>
              <a:t>From 1928–1938, his party adopted traits of modern fascist movements.</a:t>
            </a:r>
            <a:endParaRPr lang="pl-PL" sz="2000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noProof="0" dirty="0"/>
              <a:t>Died in 1938, before the creation of an independent Slovakia</a:t>
            </a:r>
            <a:r>
              <a:rPr lang="pl-PL" sz="2000" noProof="0" dirty="0"/>
              <a:t>. </a:t>
            </a:r>
            <a:r>
              <a:rPr lang="en-US" sz="2000" noProof="0" dirty="0"/>
              <a:t>Later regarded as a patron of the movement and father of modern Slovakia.</a:t>
            </a:r>
            <a:endParaRPr lang="en-AU" sz="2000" noProof="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BFD6C2B-48F6-4BDE-B0E2-9D68758FC93D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8011" y="578092"/>
            <a:ext cx="7018412" cy="671785"/>
          </a:xfrm>
        </p:spPr>
        <p:txBody>
          <a:bodyPr/>
          <a:lstStyle/>
          <a:p>
            <a:r>
              <a:rPr lang="pl-PL" noProof="0" dirty="0" err="1"/>
              <a:t>Andrej</a:t>
            </a:r>
            <a:r>
              <a:rPr lang="pl-PL" noProof="0" dirty="0"/>
              <a:t> </a:t>
            </a:r>
            <a:r>
              <a:rPr lang="pl-PL" noProof="0" dirty="0" err="1"/>
              <a:t>Hlinka</a:t>
            </a:r>
            <a:endParaRPr lang="en-AU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D72562-5323-993B-38DB-B12166F0A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381" y="839585"/>
            <a:ext cx="3880030" cy="534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7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7C7406-8649-C815-9A96-8B95E3E851F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61907" y="1679170"/>
            <a:ext cx="5948726" cy="51788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Complex Nationalist Legacy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Defender of Slovak Autonomy: For some nationalist circles, he is viewed as a "martyr" for the cause of Slovak independence who successfully negotiated the creation of a Slovak state under </a:t>
            </a:r>
            <a:r>
              <a:rPr lang="pl-PL" dirty="0"/>
              <a:t>n</a:t>
            </a:r>
            <a:r>
              <a:rPr lang="en-US" dirty="0" err="1"/>
              <a:t>azi</a:t>
            </a:r>
            <a:r>
              <a:rPr lang="en-US" dirty="0"/>
              <a:t> Collaboration and War Crimes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Role in the Holocaust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Deep Social Polarization</a:t>
            </a: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Lack of </a:t>
            </a:r>
            <a:r>
              <a:rPr lang="pl-PL" dirty="0" err="1"/>
              <a:t>national</a:t>
            </a:r>
            <a:r>
              <a:rPr lang="pl-PL" dirty="0"/>
              <a:t> 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regional</a:t>
            </a:r>
            <a:r>
              <a:rPr lang="pl-PL" dirty="0"/>
              <a:t> </a:t>
            </a:r>
            <a:r>
              <a:rPr lang="pl-PL" dirty="0" err="1"/>
              <a:t>memorisation</a:t>
            </a:r>
            <a:r>
              <a:rPr lang="pl-PL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unequivocal apostasy of only narrow neo-fascist groups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08036-503A-11A6-AA42-55566F4C8601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-63928" y="543177"/>
            <a:ext cx="6474561" cy="671785"/>
          </a:xfrm>
        </p:spPr>
        <p:txBody>
          <a:bodyPr/>
          <a:lstStyle/>
          <a:p>
            <a:r>
              <a:rPr lang="pl-PL" dirty="0"/>
              <a:t>Memory of </a:t>
            </a:r>
            <a:r>
              <a:rPr lang="pl-PL" dirty="0" err="1"/>
              <a:t>Jozef</a:t>
            </a:r>
            <a:r>
              <a:rPr lang="pl-PL" dirty="0"/>
              <a:t> Tiso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0648A8-02FA-7531-C3E6-EF94EDFA7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981" y="473082"/>
            <a:ext cx="3426072" cy="567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63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4051C6-4B5F-24C9-467B-F5372806985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16834" y="1232452"/>
            <a:ext cx="6748669" cy="517213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Icon of Martyrdom and Resistance</a:t>
            </a:r>
            <a:r>
              <a:rPr lang="pl-PL" sz="2000" dirty="0"/>
              <a:t> (</a:t>
            </a:r>
            <a:r>
              <a:rPr lang="pl-PL" sz="2000" dirty="0" err="1"/>
              <a:t>main</a:t>
            </a:r>
            <a:r>
              <a:rPr lang="pl-PL" sz="2000" dirty="0"/>
              <a:t> </a:t>
            </a:r>
            <a:r>
              <a:rPr lang="pl-PL" sz="2000" dirty="0" err="1"/>
              <a:t>memory</a:t>
            </a:r>
            <a:r>
              <a:rPr lang="pl-PL" sz="2000" dirty="0"/>
              <a:t> field)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Architect of Education and Culture: He is highly regarded for his contributions to the </a:t>
            </a:r>
            <a:r>
              <a:rPr lang="en-US" sz="2000" dirty="0" err="1"/>
              <a:t>Spiš</a:t>
            </a:r>
            <a:r>
              <a:rPr lang="en-US" sz="2000" dirty="0"/>
              <a:t> region, where he founded the diocesan museum, schools, and cultural centers to promote national education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Controversial Political Role: His legacy is complicated by his high-ranking position as Vice-Chairman of the State Council in the collaborationist Slovak Republic (1939–1945).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Allegations Regarding the Holocaust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Halted Beatification Process: Although Pope John Paul II supported his path to sainthood, the Vatican suspended the process in 2003 following protests from Jewish organizations and historians.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err="1"/>
              <a:t>Absent</a:t>
            </a:r>
            <a:r>
              <a:rPr lang="pl-PL" sz="2000" dirty="0"/>
              <a:t> from </a:t>
            </a:r>
            <a:r>
              <a:rPr lang="pl-PL" sz="2000" dirty="0" err="1"/>
              <a:t>political</a:t>
            </a:r>
            <a:r>
              <a:rPr lang="pl-PL" sz="2000" dirty="0"/>
              <a:t> </a:t>
            </a:r>
            <a:r>
              <a:rPr lang="pl-PL" sz="2000" dirty="0" err="1"/>
              <a:t>discourse</a:t>
            </a:r>
            <a:endParaRPr lang="pl-PL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C014A-660D-AA8F-9039-84D6A49D40D8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367748" y="369154"/>
            <a:ext cx="6897756" cy="671785"/>
          </a:xfrm>
        </p:spPr>
        <p:txBody>
          <a:bodyPr/>
          <a:lstStyle/>
          <a:p>
            <a:r>
              <a:rPr lang="pl-PL" dirty="0"/>
              <a:t>Memory of </a:t>
            </a:r>
            <a:r>
              <a:rPr lang="pl-PL" dirty="0" err="1"/>
              <a:t>Ján</a:t>
            </a:r>
            <a:r>
              <a:rPr lang="pl-PL" dirty="0"/>
              <a:t> </a:t>
            </a:r>
            <a:r>
              <a:rPr lang="pl-PL" dirty="0" err="1"/>
              <a:t>Vojtaššák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4F7A5-DCB2-617C-B3AB-5D19F2726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598" y="1158461"/>
            <a:ext cx="3969854" cy="529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65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82B94C7873BC4789555DEE23565856" ma:contentTypeVersion="18" ma:contentTypeDescription="Utwórz nowy dokument." ma:contentTypeScope="" ma:versionID="eb25807de0646563120995b49d9b7114">
  <xsd:schema xmlns:xsd="http://www.w3.org/2001/XMLSchema" xmlns:xs="http://www.w3.org/2001/XMLSchema" xmlns:p="http://schemas.microsoft.com/office/2006/metadata/properties" xmlns:ns3="db5ea0b8-c78e-491c-95a1-2f93ac5f52c1" xmlns:ns4="8a4f5ad3-3fa0-493e-b5a4-d455c2f3fc08" targetNamespace="http://schemas.microsoft.com/office/2006/metadata/properties" ma:root="true" ma:fieldsID="dfc307b592ba682d6bd754657530879e" ns3:_="" ns4:_="">
    <xsd:import namespace="db5ea0b8-c78e-491c-95a1-2f93ac5f52c1"/>
    <xsd:import namespace="8a4f5ad3-3fa0-493e-b5a4-d455c2f3fc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5ea0b8-c78e-491c-95a1-2f93ac5f52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4f5ad3-3fa0-493e-b5a4-d455c2f3fc0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db5ea0b8-c78e-491c-95a1-2f93ac5f52c1" xsi:nil="true"/>
    <_activity xmlns="db5ea0b8-c78e-491c-95a1-2f93ac5f52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3535D4-9CEC-4F52-8264-F329812B34FF}">
  <ds:schemaRefs>
    <ds:schemaRef ds:uri="8a4f5ad3-3fa0-493e-b5a4-d455c2f3fc08"/>
    <ds:schemaRef ds:uri="db5ea0b8-c78e-491c-95a1-2f93ac5f52c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8a4f5ad3-3fa0-493e-b5a4-d455c2f3fc08"/>
    <ds:schemaRef ds:uri="db5ea0b8-c78e-491c-95a1-2f93ac5f52c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146</TotalTime>
  <Words>1324</Words>
  <Application>Microsoft Office PowerPoint</Application>
  <PresentationFormat>Widescreen</PresentationFormat>
  <Paragraphs>92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Lola Gonzalez</cp:lastModifiedBy>
  <cp:revision>5</cp:revision>
  <dcterms:created xsi:type="dcterms:W3CDTF">2021-06-15T11:45:52Z</dcterms:created>
  <dcterms:modified xsi:type="dcterms:W3CDTF">2026-03-18T16:12:26Z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0x010100BF82B94C7873BC4789555DEE23565856</vt:lpwstr>
  </property>
</Properties>
</file>