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677" r:id="rId21"/>
  </p:sldIdLst>
  <p:sldSz cx="12192000" cy="6858000"/>
  <p:notesSz cx="6858000" cy="9144000"/>
  <p:embeddedFontLst>
    <p:embeddedFont>
      <p:font typeface="Century Schoolbook" panose="02040604050505020304" pitchFamily="18" charset="0"/>
      <p:regular r:id="rId23"/>
      <p:bold r:id="rId24"/>
      <p:italic r:id="rId25"/>
      <p:boldItalic r:id="rId26"/>
    </p:embeddedFont>
    <p:embeddedFont>
      <p:font typeface="Lucida Sans" panose="020B0602030504020204" pitchFamily="34" charset="0"/>
      <p:regular r:id="rId27"/>
      <p:bold r:id="rId28"/>
      <p:italic r:id="rId29"/>
      <p:boldItalic r:id="rId30"/>
    </p:embeddedFont>
    <p:embeddedFont>
      <p:font typeface="Montserrat" panose="00000500000000000000" pitchFamily="2"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5" roundtripDataSignature="AMtx7mgM+7oV7uWCfZ8q5EeMASPSUnf1r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37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15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15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15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15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15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15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15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15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15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283"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pl-PL"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7" name="Google Shape;13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8" name="Google Shape;14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 name="Google Shape;15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4" name="Google Shape;17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4" name="Google Shape;18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Cover Slide 02">
  <p:cSld name="Cover Slide 02">
    <p:spTree>
      <p:nvGrpSpPr>
        <p:cNvPr id="1" name="Shape 14"/>
        <p:cNvGrpSpPr/>
        <p:nvPr/>
      </p:nvGrpSpPr>
      <p:grpSpPr>
        <a:xfrm>
          <a:off x="0" y="0"/>
          <a:ext cx="0" cy="0"/>
          <a:chOff x="0" y="0"/>
          <a:chExt cx="0" cy="0"/>
        </a:xfrm>
      </p:grpSpPr>
      <p:sp>
        <p:nvSpPr>
          <p:cNvPr id="15" name="Google Shape;15;p27"/>
          <p:cNvSpPr/>
          <p:nvPr/>
        </p:nvSpPr>
        <p:spPr>
          <a:xfrm>
            <a:off x="0" y="2899976"/>
            <a:ext cx="12192000" cy="3035603"/>
          </a:xfrm>
          <a:custGeom>
            <a:avLst/>
            <a:gdLst/>
            <a:ahLst/>
            <a:cxnLst/>
            <a:rect l="l" t="t" r="r" b="b"/>
            <a:pathLst>
              <a:path w="967106" h="479753" extrusionOk="0">
                <a:moveTo>
                  <a:pt x="0" y="0"/>
                </a:moveTo>
                <a:lnTo>
                  <a:pt x="967107" y="0"/>
                </a:lnTo>
                <a:lnTo>
                  <a:pt x="967107" y="479754"/>
                </a:lnTo>
                <a:lnTo>
                  <a:pt x="0" y="479754"/>
                </a:lnTo>
                <a:close/>
              </a:path>
            </a:pathLst>
          </a:custGeom>
          <a:solidFill>
            <a:srgbClr val="111E4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6" name="Google Shape;16;p27"/>
          <p:cNvSpPr>
            <a:spLocks noGrp="1"/>
          </p:cNvSpPr>
          <p:nvPr>
            <p:ph type="pic" idx="2"/>
          </p:nvPr>
        </p:nvSpPr>
        <p:spPr>
          <a:xfrm>
            <a:off x="433137" y="577515"/>
            <a:ext cx="5855368" cy="4921840"/>
          </a:xfrm>
          <a:prstGeom prst="rect">
            <a:avLst/>
          </a:prstGeom>
          <a:solidFill>
            <a:srgbClr val="BFBFBF"/>
          </a:solidFill>
          <a:ln>
            <a:noFill/>
          </a:ln>
        </p:spPr>
      </p:sp>
      <p:pic>
        <p:nvPicPr>
          <p:cNvPr id="17" name="Google Shape;17;p27"/>
          <p:cNvPicPr preferRelativeResize="0"/>
          <p:nvPr/>
        </p:nvPicPr>
        <p:blipFill rotWithShape="1">
          <a:blip r:embed="rId2">
            <a:alphaModFix/>
          </a:blip>
          <a:srcRect/>
          <a:stretch/>
        </p:blipFill>
        <p:spPr>
          <a:xfrm>
            <a:off x="7723133" y="682192"/>
            <a:ext cx="3634678" cy="1643570"/>
          </a:xfrm>
          <a:prstGeom prst="rect">
            <a:avLst/>
          </a:prstGeom>
          <a:noFill/>
          <a:ln>
            <a:noFill/>
          </a:ln>
        </p:spPr>
      </p:pic>
      <p:pic>
        <p:nvPicPr>
          <p:cNvPr id="18" name="Google Shape;18;p27"/>
          <p:cNvPicPr preferRelativeResize="0"/>
          <p:nvPr/>
        </p:nvPicPr>
        <p:blipFill rotWithShape="1">
          <a:blip r:embed="rId3">
            <a:alphaModFix/>
          </a:blip>
          <a:srcRect/>
          <a:stretch/>
        </p:blipFill>
        <p:spPr>
          <a:xfrm>
            <a:off x="9623515" y="6148251"/>
            <a:ext cx="2196197" cy="489032"/>
          </a:xfrm>
          <a:prstGeom prst="rect">
            <a:avLst/>
          </a:prstGeom>
          <a:noFill/>
          <a:ln>
            <a:noFill/>
          </a:ln>
        </p:spPr>
      </p:pic>
      <p:sp>
        <p:nvSpPr>
          <p:cNvPr id="19" name="Google Shape;19;p27"/>
          <p:cNvSpPr txBox="1">
            <a:spLocks noGrp="1"/>
          </p:cNvSpPr>
          <p:nvPr>
            <p:ph type="body" idx="1"/>
          </p:nvPr>
        </p:nvSpPr>
        <p:spPr>
          <a:xfrm>
            <a:off x="5742695" y="3487678"/>
            <a:ext cx="3465473" cy="671785"/>
          </a:xfrm>
          <a:prstGeom prst="rect">
            <a:avLst/>
          </a:prstGeom>
          <a:solidFill>
            <a:srgbClr val="EF4870"/>
          </a:solidFill>
          <a:ln>
            <a:noFill/>
          </a:ln>
        </p:spPr>
        <p:txBody>
          <a:bodyPr spcFirstLastPara="1" wrap="square" lIns="91425" tIns="45700" rIns="91425" bIns="45700" anchor="ctr" anchorCtr="0">
            <a:noAutofit/>
          </a:bodyPr>
          <a:lstStyle>
            <a:lvl1pPr marL="457200" lvl="0" indent="-228600" algn="l">
              <a:lnSpc>
                <a:spcPct val="100000"/>
              </a:lnSpc>
              <a:spcBef>
                <a:spcPts val="0"/>
              </a:spcBef>
              <a:spcAft>
                <a:spcPts val="0"/>
              </a:spcAft>
              <a:buClr>
                <a:schemeClr val="lt1"/>
              </a:buClr>
              <a:buSzPts val="4000"/>
              <a:buNone/>
              <a:defRPr sz="4000" b="1" i="0">
                <a:solidFill>
                  <a:schemeClr val="lt1"/>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20" name="Google Shape;20;p27"/>
          <p:cNvSpPr txBox="1">
            <a:spLocks noGrp="1"/>
          </p:cNvSpPr>
          <p:nvPr>
            <p:ph type="body" idx="3"/>
          </p:nvPr>
        </p:nvSpPr>
        <p:spPr>
          <a:xfrm>
            <a:off x="5714900" y="4269998"/>
            <a:ext cx="3364931" cy="671785"/>
          </a:xfrm>
          <a:prstGeom prst="rect">
            <a:avLst/>
          </a:prstGeom>
          <a:solidFill>
            <a:srgbClr val="EF4870"/>
          </a:solidFill>
          <a:ln>
            <a:noFill/>
          </a:ln>
        </p:spPr>
        <p:txBody>
          <a:bodyPr spcFirstLastPara="1" wrap="square" lIns="91425" tIns="45700" rIns="91425" bIns="45700" anchor="ctr" anchorCtr="0">
            <a:noAutofit/>
          </a:bodyPr>
          <a:lstStyle>
            <a:lvl1pPr marL="457200" lvl="0" indent="-228600" algn="l">
              <a:lnSpc>
                <a:spcPct val="100000"/>
              </a:lnSpc>
              <a:spcBef>
                <a:spcPts val="0"/>
              </a:spcBef>
              <a:spcAft>
                <a:spcPts val="0"/>
              </a:spcAft>
              <a:buClr>
                <a:schemeClr val="lt1"/>
              </a:buClr>
              <a:buSzPts val="4000"/>
              <a:buNone/>
              <a:defRPr sz="4000" b="1" i="0">
                <a:solidFill>
                  <a:schemeClr val="lt1"/>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02">
  <p:cSld name="Text 02">
    <p:spTree>
      <p:nvGrpSpPr>
        <p:cNvPr id="1" name="Shape 21"/>
        <p:cNvGrpSpPr/>
        <p:nvPr/>
      </p:nvGrpSpPr>
      <p:grpSpPr>
        <a:xfrm>
          <a:off x="0" y="0"/>
          <a:ext cx="0" cy="0"/>
          <a:chOff x="0" y="0"/>
          <a:chExt cx="0" cy="0"/>
        </a:xfrm>
      </p:grpSpPr>
      <p:sp>
        <p:nvSpPr>
          <p:cNvPr id="22" name="Google Shape;22;p28"/>
          <p:cNvSpPr txBox="1">
            <a:spLocks noGrp="1"/>
          </p:cNvSpPr>
          <p:nvPr>
            <p:ph type="body" idx="1"/>
          </p:nvPr>
        </p:nvSpPr>
        <p:spPr>
          <a:xfrm>
            <a:off x="931824" y="1679171"/>
            <a:ext cx="10483429" cy="4616084"/>
          </a:xfrm>
          <a:prstGeom prst="rect">
            <a:avLst/>
          </a:prstGeom>
          <a:noFill/>
          <a:ln>
            <a:noFill/>
          </a:ln>
        </p:spPr>
        <p:txBody>
          <a:bodyPr spcFirstLastPara="1" wrap="square" lIns="91425" tIns="45700" rIns="91425" bIns="45700" anchor="t" anchorCtr="0">
            <a:noAutofit/>
          </a:bodyPr>
          <a:lstStyle>
            <a:lvl1pPr marL="457200" lvl="0" indent="-228600" algn="l">
              <a:lnSpc>
                <a:spcPct val="103333"/>
              </a:lnSpc>
              <a:spcBef>
                <a:spcPts val="0"/>
              </a:spcBef>
              <a:spcAft>
                <a:spcPts val="0"/>
              </a:spcAft>
              <a:buClr>
                <a:srgbClr val="111E46"/>
              </a:buClr>
              <a:buSzPts val="2400"/>
              <a:buNone/>
              <a:defRPr sz="2400" b="0" i="0">
                <a:solidFill>
                  <a:srgbClr val="111E46"/>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5161"/>
              <a:buNone/>
              <a:defRPr sz="5161">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5161"/>
              <a:buNone/>
              <a:defRPr sz="5161">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5161"/>
              <a:buNone/>
              <a:defRPr sz="5161">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5161"/>
              <a:buNone/>
              <a:defRPr sz="5161">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23" name="Google Shape;23;p28"/>
          <p:cNvSpPr txBox="1">
            <a:spLocks noGrp="1"/>
          </p:cNvSpPr>
          <p:nvPr>
            <p:ph type="body" idx="2"/>
          </p:nvPr>
        </p:nvSpPr>
        <p:spPr>
          <a:xfrm>
            <a:off x="-8011" y="578092"/>
            <a:ext cx="3156225" cy="671785"/>
          </a:xfrm>
          <a:prstGeom prst="rect">
            <a:avLst/>
          </a:prstGeom>
          <a:solidFill>
            <a:srgbClr val="198AB1"/>
          </a:solidFill>
          <a:ln>
            <a:noFill/>
          </a:ln>
        </p:spPr>
        <p:txBody>
          <a:bodyPr spcFirstLastPara="1" wrap="square" lIns="91425" tIns="45700" rIns="91425" bIns="45700" anchor="ctr" anchorCtr="0">
            <a:noAutofit/>
          </a:bodyPr>
          <a:lstStyle>
            <a:lvl1pPr marL="457200" lvl="0" indent="-228600" algn="l">
              <a:lnSpc>
                <a:spcPct val="104694"/>
              </a:lnSpc>
              <a:spcBef>
                <a:spcPts val="0"/>
              </a:spcBef>
              <a:spcAft>
                <a:spcPts val="0"/>
              </a:spcAft>
              <a:buClr>
                <a:schemeClr val="lt1"/>
              </a:buClr>
              <a:buSzPts val="3600"/>
              <a:buNone/>
              <a:defRPr sz="3600" b="1" i="0">
                <a:solidFill>
                  <a:schemeClr val="lt1"/>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Final Slide 01">
  <p:cSld name="Final Slide 01">
    <p:spTree>
      <p:nvGrpSpPr>
        <p:cNvPr id="1" name="Shape 24"/>
        <p:cNvGrpSpPr/>
        <p:nvPr/>
      </p:nvGrpSpPr>
      <p:grpSpPr>
        <a:xfrm>
          <a:off x="0" y="0"/>
          <a:ext cx="0" cy="0"/>
          <a:chOff x="0" y="0"/>
          <a:chExt cx="0" cy="0"/>
        </a:xfrm>
      </p:grpSpPr>
      <p:sp>
        <p:nvSpPr>
          <p:cNvPr id="25" name="Google Shape;25;p29"/>
          <p:cNvSpPr/>
          <p:nvPr/>
        </p:nvSpPr>
        <p:spPr>
          <a:xfrm>
            <a:off x="0" y="2899976"/>
            <a:ext cx="12192000" cy="3035603"/>
          </a:xfrm>
          <a:custGeom>
            <a:avLst/>
            <a:gdLst/>
            <a:ahLst/>
            <a:cxnLst/>
            <a:rect l="l" t="t" r="r" b="b"/>
            <a:pathLst>
              <a:path w="967106" h="479753" extrusionOk="0">
                <a:moveTo>
                  <a:pt x="0" y="0"/>
                </a:moveTo>
                <a:lnTo>
                  <a:pt x="967107" y="0"/>
                </a:lnTo>
                <a:lnTo>
                  <a:pt x="967107" y="479754"/>
                </a:lnTo>
                <a:lnTo>
                  <a:pt x="0" y="479754"/>
                </a:lnTo>
                <a:close/>
              </a:path>
            </a:pathLst>
          </a:custGeom>
          <a:solidFill>
            <a:srgbClr val="111E4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26" name="Google Shape;26;p29"/>
          <p:cNvSpPr>
            <a:spLocks noGrp="1"/>
          </p:cNvSpPr>
          <p:nvPr>
            <p:ph type="pic" idx="2"/>
          </p:nvPr>
        </p:nvSpPr>
        <p:spPr>
          <a:xfrm>
            <a:off x="802105" y="340963"/>
            <a:ext cx="6265122" cy="5158391"/>
          </a:xfrm>
          <a:prstGeom prst="rect">
            <a:avLst/>
          </a:prstGeom>
          <a:solidFill>
            <a:srgbClr val="BFBFBF"/>
          </a:solidFill>
          <a:ln>
            <a:noFill/>
          </a:ln>
        </p:spPr>
      </p:sp>
      <p:pic>
        <p:nvPicPr>
          <p:cNvPr id="27" name="Google Shape;27;p29"/>
          <p:cNvPicPr preferRelativeResize="0"/>
          <p:nvPr/>
        </p:nvPicPr>
        <p:blipFill rotWithShape="1">
          <a:blip r:embed="rId2">
            <a:alphaModFix/>
          </a:blip>
          <a:srcRect/>
          <a:stretch/>
        </p:blipFill>
        <p:spPr>
          <a:xfrm>
            <a:off x="7720958" y="967415"/>
            <a:ext cx="3634678" cy="1643570"/>
          </a:xfrm>
          <a:prstGeom prst="rect">
            <a:avLst/>
          </a:prstGeom>
          <a:noFill/>
          <a:ln>
            <a:noFill/>
          </a:ln>
        </p:spPr>
      </p:pic>
      <p:sp>
        <p:nvSpPr>
          <p:cNvPr id="28" name="Google Shape;28;p29"/>
          <p:cNvSpPr txBox="1">
            <a:spLocks noGrp="1"/>
          </p:cNvSpPr>
          <p:nvPr>
            <p:ph type="body" idx="1"/>
          </p:nvPr>
        </p:nvSpPr>
        <p:spPr>
          <a:xfrm>
            <a:off x="497743" y="3701390"/>
            <a:ext cx="2845665" cy="671785"/>
          </a:xfrm>
          <a:prstGeom prst="rect">
            <a:avLst/>
          </a:prstGeom>
          <a:solidFill>
            <a:srgbClr val="4DBD98"/>
          </a:solidFill>
          <a:ln>
            <a:noFill/>
          </a:ln>
        </p:spPr>
        <p:txBody>
          <a:bodyPr spcFirstLastPara="1" wrap="square" lIns="91425" tIns="45700" rIns="91425" bIns="45700" anchor="ctr" anchorCtr="0">
            <a:noAutofit/>
          </a:bodyPr>
          <a:lstStyle>
            <a:lvl1pPr marL="457200" lvl="0" indent="-228600" algn="l">
              <a:lnSpc>
                <a:spcPct val="108554"/>
              </a:lnSpc>
              <a:spcBef>
                <a:spcPts val="0"/>
              </a:spcBef>
              <a:spcAft>
                <a:spcPts val="0"/>
              </a:spcAft>
              <a:buClr>
                <a:schemeClr val="lt1"/>
              </a:buClr>
              <a:buSzPts val="3472"/>
              <a:buNone/>
              <a:defRPr sz="3472" b="1" i="0">
                <a:solidFill>
                  <a:schemeClr val="lt1"/>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29" name="Google Shape;29;p29"/>
          <p:cNvSpPr txBox="1">
            <a:spLocks noGrp="1"/>
          </p:cNvSpPr>
          <p:nvPr>
            <p:ph type="body" idx="3"/>
          </p:nvPr>
        </p:nvSpPr>
        <p:spPr>
          <a:xfrm>
            <a:off x="469949" y="4483710"/>
            <a:ext cx="2225066" cy="671785"/>
          </a:xfrm>
          <a:prstGeom prst="rect">
            <a:avLst/>
          </a:prstGeom>
          <a:solidFill>
            <a:srgbClr val="4DBD98"/>
          </a:solidFill>
          <a:ln>
            <a:noFill/>
          </a:ln>
        </p:spPr>
        <p:txBody>
          <a:bodyPr spcFirstLastPara="1" wrap="square" lIns="91425" tIns="45700" rIns="91425" bIns="45700" anchor="ctr" anchorCtr="0">
            <a:noAutofit/>
          </a:bodyPr>
          <a:lstStyle>
            <a:lvl1pPr marL="457200" lvl="0" indent="-228600" algn="l">
              <a:lnSpc>
                <a:spcPct val="108554"/>
              </a:lnSpc>
              <a:spcBef>
                <a:spcPts val="0"/>
              </a:spcBef>
              <a:spcAft>
                <a:spcPts val="0"/>
              </a:spcAft>
              <a:buClr>
                <a:schemeClr val="lt1"/>
              </a:buClr>
              <a:buSzPts val="3472"/>
              <a:buNone/>
              <a:defRPr sz="3472" b="1" i="0">
                <a:solidFill>
                  <a:schemeClr val="lt1"/>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grpSp>
        <p:nvGrpSpPr>
          <p:cNvPr id="30" name="Google Shape;30;p29"/>
          <p:cNvGrpSpPr/>
          <p:nvPr/>
        </p:nvGrpSpPr>
        <p:grpSpPr>
          <a:xfrm>
            <a:off x="809762" y="6136023"/>
            <a:ext cx="6090405" cy="485840"/>
            <a:chOff x="324323" y="8850516"/>
            <a:chExt cx="5989657" cy="477803"/>
          </a:xfrm>
        </p:grpSpPr>
        <p:sp>
          <p:nvSpPr>
            <p:cNvPr id="31" name="Google Shape;31;p29"/>
            <p:cNvSpPr txBox="1"/>
            <p:nvPr/>
          </p:nvSpPr>
          <p:spPr>
            <a:xfrm>
              <a:off x="2262816" y="8910739"/>
              <a:ext cx="4051164" cy="417580"/>
            </a:xfrm>
            <a:prstGeom prst="rect">
              <a:avLst/>
            </a:prstGeom>
            <a:noFill/>
            <a:ln>
              <a:noFill/>
            </a:ln>
          </p:spPr>
          <p:txBody>
            <a:bodyPr spcFirstLastPara="1" wrap="square" lIns="0" tIns="12700" rIns="0" bIns="0" anchor="t" anchorCtr="0">
              <a:spAutoFit/>
            </a:bodyPr>
            <a:lstStyle/>
            <a:p>
              <a:pPr marL="0" marR="0" lvl="0" indent="0" algn="just" rtl="0">
                <a:lnSpc>
                  <a:spcPct val="100000"/>
                </a:lnSpc>
                <a:spcBef>
                  <a:spcPts val="0"/>
                </a:spcBef>
                <a:spcAft>
                  <a:spcPts val="0"/>
                </a:spcAft>
                <a:buNone/>
              </a:pPr>
              <a:r>
                <a:rPr lang="pl-PL" sz="800">
                  <a:solidFill>
                    <a:srgbClr val="10153D"/>
                  </a:solidFill>
                  <a:latin typeface="Calibri"/>
                  <a:ea typeface="Calibri"/>
                  <a:cs typeface="Calibri"/>
                  <a:sym typeface="Calibri"/>
                </a:rPr>
                <a:t>Funded by the European Union. Views and opinions expressed are however those of the author(s) only and do not necessarily reflect those of the European Union or [name of the granting authority]. Neither the European Union nor the granting authority can be held responsible for them</a:t>
              </a:r>
              <a:endParaRPr/>
            </a:p>
            <a:p>
              <a:pPr marL="0" marR="0" lvl="0" indent="0" algn="just" rtl="0">
                <a:lnSpc>
                  <a:spcPct val="100000"/>
                </a:lnSpc>
                <a:spcBef>
                  <a:spcPts val="0"/>
                </a:spcBef>
                <a:spcAft>
                  <a:spcPts val="0"/>
                </a:spcAft>
                <a:buNone/>
              </a:pPr>
              <a:endParaRPr sz="800">
                <a:solidFill>
                  <a:srgbClr val="10153D"/>
                </a:solidFill>
                <a:latin typeface="Calibri"/>
                <a:ea typeface="Calibri"/>
                <a:cs typeface="Calibri"/>
                <a:sym typeface="Calibri"/>
              </a:endParaRPr>
            </a:p>
          </p:txBody>
        </p:sp>
        <p:pic>
          <p:nvPicPr>
            <p:cNvPr id="32" name="Google Shape;32;p29"/>
            <p:cNvPicPr preferRelativeResize="0"/>
            <p:nvPr/>
          </p:nvPicPr>
          <p:blipFill rotWithShape="1">
            <a:blip r:embed="rId3">
              <a:alphaModFix/>
            </a:blip>
            <a:srcRect/>
            <a:stretch/>
          </p:blipFill>
          <p:spPr>
            <a:xfrm>
              <a:off x="324323" y="8850516"/>
              <a:ext cx="1921025" cy="427758"/>
            </a:xfrm>
            <a:prstGeom prst="rect">
              <a:avLst/>
            </a:prstGeom>
            <a:noFill/>
            <a:ln>
              <a:noFill/>
            </a:ln>
          </p:spPr>
        </p:pic>
      </p:grpSp>
    </p:spTree>
  </p:cSld>
  <p:clrMapOvr>
    <a:masterClrMapping/>
  </p:clrMapOvr>
  <p:extLst>
    <p:ext uri="{DCECCB84-F9BA-43D5-87BE-67443E8EF086}">
      <p15:sldGuideLst xmlns:p15="http://schemas.microsoft.com/office/powerpoint/2012/main">
        <p15:guide id="1" orient="horz" pos="412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Cover Slide 01">
  <p:cSld name="Cover Slide 01">
    <p:spTree>
      <p:nvGrpSpPr>
        <p:cNvPr id="1" name="Shape 33"/>
        <p:cNvGrpSpPr/>
        <p:nvPr/>
      </p:nvGrpSpPr>
      <p:grpSpPr>
        <a:xfrm>
          <a:off x="0" y="0"/>
          <a:ext cx="0" cy="0"/>
          <a:chOff x="0" y="0"/>
          <a:chExt cx="0" cy="0"/>
        </a:xfrm>
      </p:grpSpPr>
      <p:sp>
        <p:nvSpPr>
          <p:cNvPr id="34" name="Google Shape;34;p30"/>
          <p:cNvSpPr/>
          <p:nvPr/>
        </p:nvSpPr>
        <p:spPr>
          <a:xfrm>
            <a:off x="0" y="2899976"/>
            <a:ext cx="12192000" cy="3035603"/>
          </a:xfrm>
          <a:custGeom>
            <a:avLst/>
            <a:gdLst/>
            <a:ahLst/>
            <a:cxnLst/>
            <a:rect l="l" t="t" r="r" b="b"/>
            <a:pathLst>
              <a:path w="967106" h="479753" extrusionOk="0">
                <a:moveTo>
                  <a:pt x="0" y="0"/>
                </a:moveTo>
                <a:lnTo>
                  <a:pt x="967107" y="0"/>
                </a:lnTo>
                <a:lnTo>
                  <a:pt x="967107" y="479754"/>
                </a:lnTo>
                <a:lnTo>
                  <a:pt x="0" y="479754"/>
                </a:lnTo>
                <a:close/>
              </a:path>
            </a:pathLst>
          </a:custGeom>
          <a:solidFill>
            <a:srgbClr val="111E4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35" name="Google Shape;35;p30"/>
          <p:cNvSpPr>
            <a:spLocks noGrp="1"/>
          </p:cNvSpPr>
          <p:nvPr>
            <p:ph type="pic" idx="2"/>
          </p:nvPr>
        </p:nvSpPr>
        <p:spPr>
          <a:xfrm>
            <a:off x="802105" y="2181725"/>
            <a:ext cx="10603832" cy="3317629"/>
          </a:xfrm>
          <a:prstGeom prst="rect">
            <a:avLst/>
          </a:prstGeom>
          <a:solidFill>
            <a:srgbClr val="BFBFBF"/>
          </a:solidFill>
          <a:ln>
            <a:noFill/>
          </a:ln>
        </p:spPr>
      </p:sp>
      <p:pic>
        <p:nvPicPr>
          <p:cNvPr id="36" name="Google Shape;36;p30"/>
          <p:cNvPicPr preferRelativeResize="0"/>
          <p:nvPr/>
        </p:nvPicPr>
        <p:blipFill rotWithShape="1">
          <a:blip r:embed="rId2">
            <a:alphaModFix/>
          </a:blip>
          <a:srcRect/>
          <a:stretch/>
        </p:blipFill>
        <p:spPr>
          <a:xfrm>
            <a:off x="7658965" y="409476"/>
            <a:ext cx="3634678" cy="1643570"/>
          </a:xfrm>
          <a:prstGeom prst="rect">
            <a:avLst/>
          </a:prstGeom>
          <a:noFill/>
          <a:ln>
            <a:noFill/>
          </a:ln>
        </p:spPr>
      </p:pic>
      <p:sp>
        <p:nvSpPr>
          <p:cNvPr id="37" name="Google Shape;37;p30"/>
          <p:cNvSpPr txBox="1">
            <a:spLocks noGrp="1"/>
          </p:cNvSpPr>
          <p:nvPr>
            <p:ph type="body" idx="1"/>
          </p:nvPr>
        </p:nvSpPr>
        <p:spPr>
          <a:xfrm>
            <a:off x="437048" y="3439552"/>
            <a:ext cx="3465473" cy="671785"/>
          </a:xfrm>
          <a:prstGeom prst="rect">
            <a:avLst/>
          </a:prstGeom>
          <a:solidFill>
            <a:srgbClr val="EF4870"/>
          </a:solidFill>
          <a:ln>
            <a:noFill/>
          </a:ln>
        </p:spPr>
        <p:txBody>
          <a:bodyPr spcFirstLastPara="1" wrap="square" lIns="91425" tIns="45700" rIns="91425" bIns="45700" anchor="ctr" anchorCtr="0">
            <a:noAutofit/>
          </a:bodyPr>
          <a:lstStyle>
            <a:lvl1pPr marL="457200" lvl="0" indent="-228600" algn="l">
              <a:lnSpc>
                <a:spcPct val="100000"/>
              </a:lnSpc>
              <a:spcBef>
                <a:spcPts val="0"/>
              </a:spcBef>
              <a:spcAft>
                <a:spcPts val="0"/>
              </a:spcAft>
              <a:buClr>
                <a:schemeClr val="lt1"/>
              </a:buClr>
              <a:buSzPts val="4000"/>
              <a:buNone/>
              <a:defRPr sz="4000" b="1" i="0">
                <a:solidFill>
                  <a:schemeClr val="lt1"/>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38" name="Google Shape;38;p30"/>
          <p:cNvSpPr txBox="1">
            <a:spLocks noGrp="1"/>
          </p:cNvSpPr>
          <p:nvPr>
            <p:ph type="body" idx="3"/>
          </p:nvPr>
        </p:nvSpPr>
        <p:spPr>
          <a:xfrm>
            <a:off x="437047" y="4221872"/>
            <a:ext cx="3348889" cy="671785"/>
          </a:xfrm>
          <a:prstGeom prst="rect">
            <a:avLst/>
          </a:prstGeom>
          <a:solidFill>
            <a:srgbClr val="EF4870"/>
          </a:solidFill>
          <a:ln>
            <a:noFill/>
          </a:ln>
        </p:spPr>
        <p:txBody>
          <a:bodyPr spcFirstLastPara="1" wrap="square" lIns="91425" tIns="45700" rIns="91425" bIns="45700" anchor="ctr" anchorCtr="0">
            <a:noAutofit/>
          </a:bodyPr>
          <a:lstStyle>
            <a:lvl1pPr marL="457200" lvl="0" indent="-228600" algn="l">
              <a:lnSpc>
                <a:spcPct val="100000"/>
              </a:lnSpc>
              <a:spcBef>
                <a:spcPts val="0"/>
              </a:spcBef>
              <a:spcAft>
                <a:spcPts val="0"/>
              </a:spcAft>
              <a:buClr>
                <a:schemeClr val="lt1"/>
              </a:buClr>
              <a:buSzPts val="4000"/>
              <a:buNone/>
              <a:defRPr sz="4000" b="1" i="0">
                <a:solidFill>
                  <a:schemeClr val="lt1"/>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pic>
        <p:nvPicPr>
          <p:cNvPr id="39" name="Google Shape;39;p30"/>
          <p:cNvPicPr preferRelativeResize="0"/>
          <p:nvPr/>
        </p:nvPicPr>
        <p:blipFill rotWithShape="1">
          <a:blip r:embed="rId3">
            <a:alphaModFix/>
          </a:blip>
          <a:srcRect/>
          <a:stretch/>
        </p:blipFill>
        <p:spPr>
          <a:xfrm>
            <a:off x="857888" y="6116720"/>
            <a:ext cx="2196197" cy="48903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ext/Photo Slide 01">
  <p:cSld name="Text/Photo Slide 01">
    <p:spTree>
      <p:nvGrpSpPr>
        <p:cNvPr id="1" name="Shape 40"/>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pos="475">
          <p15:clr>
            <a:srgbClr val="FBAE40"/>
          </p15:clr>
        </p15:guide>
        <p15:guide id="2" pos="716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s">
  <p:cSld name="Contents">
    <p:spTree>
      <p:nvGrpSpPr>
        <p:cNvPr id="1" name="Shape 41"/>
        <p:cNvGrpSpPr/>
        <p:nvPr/>
      </p:nvGrpSpPr>
      <p:grpSpPr>
        <a:xfrm>
          <a:off x="0" y="0"/>
          <a:ext cx="0" cy="0"/>
          <a:chOff x="0" y="0"/>
          <a:chExt cx="0" cy="0"/>
        </a:xfrm>
      </p:grpSpPr>
      <p:sp>
        <p:nvSpPr>
          <p:cNvPr id="42" name="Google Shape;42;p32"/>
          <p:cNvSpPr/>
          <p:nvPr/>
        </p:nvSpPr>
        <p:spPr>
          <a:xfrm rot="5400000">
            <a:off x="-1446189" y="1454956"/>
            <a:ext cx="6857999" cy="3948093"/>
          </a:xfrm>
          <a:prstGeom prst="rect">
            <a:avLst/>
          </a:prstGeom>
          <a:solidFill>
            <a:srgbClr val="111E4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25">
              <a:solidFill>
                <a:srgbClr val="05203D"/>
              </a:solidFill>
              <a:latin typeface="Calibri"/>
              <a:ea typeface="Calibri"/>
              <a:cs typeface="Calibri"/>
              <a:sym typeface="Calibri"/>
            </a:endParaRPr>
          </a:p>
        </p:txBody>
      </p:sp>
      <p:sp>
        <p:nvSpPr>
          <p:cNvPr id="43" name="Google Shape;43;p32"/>
          <p:cNvSpPr txBox="1">
            <a:spLocks noGrp="1"/>
          </p:cNvSpPr>
          <p:nvPr>
            <p:ph type="body" idx="1"/>
          </p:nvPr>
        </p:nvSpPr>
        <p:spPr>
          <a:xfrm>
            <a:off x="4838054" y="1874430"/>
            <a:ext cx="684000" cy="223473"/>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3657"/>
              </a:spcBef>
              <a:spcAft>
                <a:spcPts val="0"/>
              </a:spcAft>
              <a:buClr>
                <a:srgbClr val="EF4870"/>
              </a:buClr>
              <a:buSzPts val="3200"/>
              <a:buNone/>
              <a:defRPr sz="3200" b="1" i="0">
                <a:solidFill>
                  <a:srgbClr val="EF4870"/>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44" name="Google Shape;44;p32"/>
          <p:cNvSpPr txBox="1">
            <a:spLocks noGrp="1"/>
          </p:cNvSpPr>
          <p:nvPr>
            <p:ph type="body" idx="2"/>
          </p:nvPr>
        </p:nvSpPr>
        <p:spPr>
          <a:xfrm>
            <a:off x="5609152" y="1874430"/>
            <a:ext cx="5715653" cy="223473"/>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3657"/>
              </a:spcBef>
              <a:spcAft>
                <a:spcPts val="0"/>
              </a:spcAft>
              <a:buClr>
                <a:srgbClr val="111E46"/>
              </a:buClr>
              <a:buSzPts val="2400"/>
              <a:buNone/>
              <a:defRPr sz="2400" b="0" i="0">
                <a:solidFill>
                  <a:srgbClr val="111E46"/>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45" name="Google Shape;45;p32"/>
          <p:cNvSpPr txBox="1">
            <a:spLocks noGrp="1"/>
          </p:cNvSpPr>
          <p:nvPr>
            <p:ph type="body" idx="3"/>
          </p:nvPr>
        </p:nvSpPr>
        <p:spPr>
          <a:xfrm>
            <a:off x="4838054" y="2336019"/>
            <a:ext cx="684000" cy="223473"/>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3657"/>
              </a:spcBef>
              <a:spcAft>
                <a:spcPts val="0"/>
              </a:spcAft>
              <a:buClr>
                <a:srgbClr val="EF4870"/>
              </a:buClr>
              <a:buSzPts val="3200"/>
              <a:buNone/>
              <a:defRPr sz="3200" b="1" i="0">
                <a:solidFill>
                  <a:srgbClr val="EF4870"/>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46" name="Google Shape;46;p32"/>
          <p:cNvSpPr txBox="1">
            <a:spLocks noGrp="1"/>
          </p:cNvSpPr>
          <p:nvPr>
            <p:ph type="body" idx="4"/>
          </p:nvPr>
        </p:nvSpPr>
        <p:spPr>
          <a:xfrm>
            <a:off x="5609152" y="2336019"/>
            <a:ext cx="5715653" cy="223986"/>
          </a:xfrm>
          <a:prstGeom prst="rect">
            <a:avLst/>
          </a:prstGeom>
          <a:noFill/>
          <a:ln>
            <a:noFill/>
          </a:ln>
        </p:spPr>
        <p:txBody>
          <a:bodyPr spcFirstLastPara="1" wrap="square" lIns="91425" tIns="45700" rIns="91425" bIns="45700" anchor="ctr" anchorCtr="0">
            <a:noAutofit/>
          </a:bodyPr>
          <a:lstStyle>
            <a:lvl1pPr marL="457200" marR="0" lvl="0" indent="-228600" algn="l">
              <a:lnSpc>
                <a:spcPct val="100000"/>
              </a:lnSpc>
              <a:spcBef>
                <a:spcPts val="3657"/>
              </a:spcBef>
              <a:spcAft>
                <a:spcPts val="0"/>
              </a:spcAft>
              <a:buClr>
                <a:srgbClr val="111E46"/>
              </a:buClr>
              <a:buSzPts val="2400"/>
              <a:buFont typeface="Arial"/>
              <a:buNone/>
              <a:defRPr sz="2400" b="0" i="0">
                <a:solidFill>
                  <a:srgbClr val="111E46"/>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47" name="Google Shape;47;p32"/>
          <p:cNvSpPr txBox="1">
            <a:spLocks noGrp="1"/>
          </p:cNvSpPr>
          <p:nvPr>
            <p:ph type="body" idx="5"/>
          </p:nvPr>
        </p:nvSpPr>
        <p:spPr>
          <a:xfrm>
            <a:off x="4838054" y="2761963"/>
            <a:ext cx="684000" cy="223473"/>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3657"/>
              </a:spcBef>
              <a:spcAft>
                <a:spcPts val="0"/>
              </a:spcAft>
              <a:buClr>
                <a:srgbClr val="EF4870"/>
              </a:buClr>
              <a:buSzPts val="3200"/>
              <a:buNone/>
              <a:defRPr sz="3200" b="1" i="0">
                <a:solidFill>
                  <a:srgbClr val="EF4870"/>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48" name="Google Shape;48;p32"/>
          <p:cNvSpPr txBox="1">
            <a:spLocks noGrp="1"/>
          </p:cNvSpPr>
          <p:nvPr>
            <p:ph type="body" idx="6"/>
          </p:nvPr>
        </p:nvSpPr>
        <p:spPr>
          <a:xfrm>
            <a:off x="5609152" y="2761963"/>
            <a:ext cx="5715653" cy="223473"/>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3657"/>
              </a:spcBef>
              <a:spcAft>
                <a:spcPts val="0"/>
              </a:spcAft>
              <a:buClr>
                <a:srgbClr val="111E46"/>
              </a:buClr>
              <a:buSzPts val="2400"/>
              <a:buNone/>
              <a:defRPr sz="2400" b="0" i="0">
                <a:solidFill>
                  <a:srgbClr val="111E46"/>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49" name="Google Shape;49;p32"/>
          <p:cNvSpPr txBox="1">
            <a:spLocks noGrp="1"/>
          </p:cNvSpPr>
          <p:nvPr>
            <p:ph type="body" idx="7"/>
          </p:nvPr>
        </p:nvSpPr>
        <p:spPr>
          <a:xfrm>
            <a:off x="4838054" y="3174729"/>
            <a:ext cx="684000" cy="223473"/>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3657"/>
              </a:spcBef>
              <a:spcAft>
                <a:spcPts val="0"/>
              </a:spcAft>
              <a:buClr>
                <a:srgbClr val="EF4870"/>
              </a:buClr>
              <a:buSzPts val="3200"/>
              <a:buNone/>
              <a:defRPr sz="3200" b="1" i="0">
                <a:solidFill>
                  <a:srgbClr val="EF4870"/>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50" name="Google Shape;50;p32"/>
          <p:cNvSpPr txBox="1">
            <a:spLocks noGrp="1"/>
          </p:cNvSpPr>
          <p:nvPr>
            <p:ph type="body" idx="8"/>
          </p:nvPr>
        </p:nvSpPr>
        <p:spPr>
          <a:xfrm>
            <a:off x="5609152" y="3174729"/>
            <a:ext cx="5715653" cy="223473"/>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3657"/>
              </a:spcBef>
              <a:spcAft>
                <a:spcPts val="0"/>
              </a:spcAft>
              <a:buClr>
                <a:srgbClr val="111E46"/>
              </a:buClr>
              <a:buSzPts val="2400"/>
              <a:buNone/>
              <a:defRPr sz="2400" b="0" i="0">
                <a:solidFill>
                  <a:srgbClr val="111E46"/>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51" name="Google Shape;51;p32"/>
          <p:cNvSpPr txBox="1">
            <a:spLocks noGrp="1"/>
          </p:cNvSpPr>
          <p:nvPr>
            <p:ph type="body" idx="9"/>
          </p:nvPr>
        </p:nvSpPr>
        <p:spPr>
          <a:xfrm>
            <a:off x="4838054" y="3601091"/>
            <a:ext cx="684000" cy="223473"/>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3657"/>
              </a:spcBef>
              <a:spcAft>
                <a:spcPts val="0"/>
              </a:spcAft>
              <a:buClr>
                <a:srgbClr val="EF4870"/>
              </a:buClr>
              <a:buSzPts val="3200"/>
              <a:buNone/>
              <a:defRPr sz="3200" b="1" i="0">
                <a:solidFill>
                  <a:srgbClr val="EF4870"/>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52" name="Google Shape;52;p32"/>
          <p:cNvSpPr txBox="1">
            <a:spLocks noGrp="1"/>
          </p:cNvSpPr>
          <p:nvPr>
            <p:ph type="body" idx="13"/>
          </p:nvPr>
        </p:nvSpPr>
        <p:spPr>
          <a:xfrm>
            <a:off x="5609152" y="3601091"/>
            <a:ext cx="5715653" cy="223473"/>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3657"/>
              </a:spcBef>
              <a:spcAft>
                <a:spcPts val="0"/>
              </a:spcAft>
              <a:buClr>
                <a:srgbClr val="111E46"/>
              </a:buClr>
              <a:buSzPts val="2400"/>
              <a:buNone/>
              <a:defRPr sz="2400" b="0" i="0">
                <a:solidFill>
                  <a:srgbClr val="111E46"/>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53" name="Google Shape;53;p32"/>
          <p:cNvSpPr txBox="1">
            <a:spLocks noGrp="1"/>
          </p:cNvSpPr>
          <p:nvPr>
            <p:ph type="body" idx="14"/>
          </p:nvPr>
        </p:nvSpPr>
        <p:spPr>
          <a:xfrm>
            <a:off x="4853601" y="4045032"/>
            <a:ext cx="684000" cy="223473"/>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3657"/>
              </a:spcBef>
              <a:spcAft>
                <a:spcPts val="0"/>
              </a:spcAft>
              <a:buClr>
                <a:srgbClr val="EF4870"/>
              </a:buClr>
              <a:buSzPts val="3200"/>
              <a:buNone/>
              <a:defRPr sz="3200" b="1" i="0">
                <a:solidFill>
                  <a:srgbClr val="EF4870"/>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54" name="Google Shape;54;p32"/>
          <p:cNvSpPr txBox="1">
            <a:spLocks noGrp="1"/>
          </p:cNvSpPr>
          <p:nvPr>
            <p:ph type="body" idx="15"/>
          </p:nvPr>
        </p:nvSpPr>
        <p:spPr>
          <a:xfrm>
            <a:off x="5624699" y="4045032"/>
            <a:ext cx="5715653" cy="223473"/>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3657"/>
              </a:spcBef>
              <a:spcAft>
                <a:spcPts val="0"/>
              </a:spcAft>
              <a:buClr>
                <a:srgbClr val="111E46"/>
              </a:buClr>
              <a:buSzPts val="2400"/>
              <a:buNone/>
              <a:defRPr sz="2400" b="0" i="0">
                <a:solidFill>
                  <a:srgbClr val="111E46"/>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55" name="Google Shape;55;p32"/>
          <p:cNvSpPr txBox="1">
            <a:spLocks noGrp="1"/>
          </p:cNvSpPr>
          <p:nvPr>
            <p:ph type="body" idx="16"/>
          </p:nvPr>
        </p:nvSpPr>
        <p:spPr>
          <a:xfrm>
            <a:off x="4853601" y="4529299"/>
            <a:ext cx="684000" cy="223473"/>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3657"/>
              </a:spcBef>
              <a:spcAft>
                <a:spcPts val="0"/>
              </a:spcAft>
              <a:buClr>
                <a:srgbClr val="EF4870"/>
              </a:buClr>
              <a:buSzPts val="3200"/>
              <a:buNone/>
              <a:defRPr sz="3200" b="1" i="0">
                <a:solidFill>
                  <a:srgbClr val="EF4870"/>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56" name="Google Shape;56;p32"/>
          <p:cNvSpPr txBox="1">
            <a:spLocks noGrp="1"/>
          </p:cNvSpPr>
          <p:nvPr>
            <p:ph type="body" idx="17"/>
          </p:nvPr>
        </p:nvSpPr>
        <p:spPr>
          <a:xfrm>
            <a:off x="5624699" y="4529299"/>
            <a:ext cx="5715653" cy="223473"/>
          </a:xfrm>
          <a:prstGeom prst="rect">
            <a:avLst/>
          </a:prstGeom>
          <a:noFill/>
          <a:ln>
            <a:noFill/>
          </a:ln>
        </p:spPr>
        <p:txBody>
          <a:bodyPr spcFirstLastPara="1" wrap="square" lIns="91425" tIns="45700" rIns="91425" bIns="45700" anchor="ctr" anchorCtr="0">
            <a:noAutofit/>
          </a:bodyPr>
          <a:lstStyle>
            <a:lvl1pPr marL="457200" lvl="0" indent="-228600" algn="l">
              <a:lnSpc>
                <a:spcPct val="100000"/>
              </a:lnSpc>
              <a:spcBef>
                <a:spcPts val="3657"/>
              </a:spcBef>
              <a:spcAft>
                <a:spcPts val="0"/>
              </a:spcAft>
              <a:buClr>
                <a:srgbClr val="111E46"/>
              </a:buClr>
              <a:buSzPts val="2400"/>
              <a:buNone/>
              <a:defRPr sz="2400" b="0" i="0">
                <a:solidFill>
                  <a:srgbClr val="111E46"/>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5266"/>
              <a:buNone/>
              <a:defRPr sz="5266">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57" name="Google Shape;57;p32"/>
          <p:cNvSpPr txBox="1">
            <a:spLocks noGrp="1"/>
          </p:cNvSpPr>
          <p:nvPr>
            <p:ph type="body" idx="18"/>
          </p:nvPr>
        </p:nvSpPr>
        <p:spPr>
          <a:xfrm>
            <a:off x="460240" y="596921"/>
            <a:ext cx="2211054" cy="671785"/>
          </a:xfrm>
          <a:prstGeom prst="rect">
            <a:avLst/>
          </a:prstGeom>
          <a:solidFill>
            <a:srgbClr val="198AB1"/>
          </a:solidFill>
          <a:ln>
            <a:noFill/>
          </a:ln>
        </p:spPr>
        <p:txBody>
          <a:bodyPr spcFirstLastPara="1" wrap="square" lIns="91425" tIns="45700" rIns="91425" bIns="45700" anchor="ctr" anchorCtr="0">
            <a:noAutofit/>
          </a:bodyPr>
          <a:lstStyle>
            <a:lvl1pPr marL="457200" lvl="0" indent="-228600" algn="l">
              <a:lnSpc>
                <a:spcPct val="104694"/>
              </a:lnSpc>
              <a:spcBef>
                <a:spcPts val="0"/>
              </a:spcBef>
              <a:spcAft>
                <a:spcPts val="0"/>
              </a:spcAft>
              <a:buClr>
                <a:schemeClr val="lt1"/>
              </a:buClr>
              <a:buSzPts val="3600"/>
              <a:buNone/>
              <a:defRPr sz="3600" b="1" i="0">
                <a:solidFill>
                  <a:schemeClr val="lt1"/>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58" name="Google Shape;58;p32"/>
          <p:cNvSpPr txBox="1">
            <a:spLocks noGrp="1"/>
          </p:cNvSpPr>
          <p:nvPr>
            <p:ph type="body" idx="19"/>
          </p:nvPr>
        </p:nvSpPr>
        <p:spPr>
          <a:xfrm>
            <a:off x="432445" y="1379241"/>
            <a:ext cx="2444726" cy="671785"/>
          </a:xfrm>
          <a:prstGeom prst="rect">
            <a:avLst/>
          </a:prstGeom>
          <a:solidFill>
            <a:srgbClr val="198AB1"/>
          </a:solidFill>
          <a:ln>
            <a:noFill/>
          </a:ln>
        </p:spPr>
        <p:txBody>
          <a:bodyPr spcFirstLastPara="1" wrap="square" lIns="91425" tIns="45700" rIns="91425" bIns="45700" anchor="ctr" anchorCtr="0">
            <a:noAutofit/>
          </a:bodyPr>
          <a:lstStyle>
            <a:lvl1pPr marL="457200" lvl="0" indent="-228600" algn="l">
              <a:lnSpc>
                <a:spcPct val="104694"/>
              </a:lnSpc>
              <a:spcBef>
                <a:spcPts val="0"/>
              </a:spcBef>
              <a:spcAft>
                <a:spcPts val="0"/>
              </a:spcAft>
              <a:buClr>
                <a:schemeClr val="lt1"/>
              </a:buClr>
              <a:buSzPts val="3600"/>
              <a:buNone/>
              <a:defRPr sz="3600" b="1" i="0">
                <a:solidFill>
                  <a:schemeClr val="lt1"/>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grpSp>
        <p:nvGrpSpPr>
          <p:cNvPr id="59" name="Google Shape;59;p32"/>
          <p:cNvGrpSpPr/>
          <p:nvPr/>
        </p:nvGrpSpPr>
        <p:grpSpPr>
          <a:xfrm>
            <a:off x="4782673" y="5615761"/>
            <a:ext cx="6090405" cy="485840"/>
            <a:chOff x="324323" y="8850516"/>
            <a:chExt cx="5989657" cy="477803"/>
          </a:xfrm>
        </p:grpSpPr>
        <p:sp>
          <p:nvSpPr>
            <p:cNvPr id="60" name="Google Shape;60;p32"/>
            <p:cNvSpPr txBox="1"/>
            <p:nvPr/>
          </p:nvSpPr>
          <p:spPr>
            <a:xfrm>
              <a:off x="2262816" y="8910739"/>
              <a:ext cx="4051164" cy="417580"/>
            </a:xfrm>
            <a:prstGeom prst="rect">
              <a:avLst/>
            </a:prstGeom>
            <a:noFill/>
            <a:ln>
              <a:noFill/>
            </a:ln>
          </p:spPr>
          <p:txBody>
            <a:bodyPr spcFirstLastPara="1" wrap="square" lIns="0" tIns="12700" rIns="0" bIns="0" anchor="t" anchorCtr="0">
              <a:spAutoFit/>
            </a:bodyPr>
            <a:lstStyle/>
            <a:p>
              <a:pPr marL="0" marR="0" lvl="0" indent="0" algn="just" rtl="0">
                <a:lnSpc>
                  <a:spcPct val="100000"/>
                </a:lnSpc>
                <a:spcBef>
                  <a:spcPts val="0"/>
                </a:spcBef>
                <a:spcAft>
                  <a:spcPts val="0"/>
                </a:spcAft>
                <a:buNone/>
              </a:pPr>
              <a:r>
                <a:rPr lang="pl-PL" sz="800">
                  <a:solidFill>
                    <a:srgbClr val="10153D"/>
                  </a:solidFill>
                  <a:latin typeface="Calibri"/>
                  <a:ea typeface="Calibri"/>
                  <a:cs typeface="Calibri"/>
                  <a:sym typeface="Calibri"/>
                </a:rPr>
                <a:t>Funded by the European Union. Views and opinions expressed are however those of the author(s) only and do not necessarily reflect those of the European Union or [name of the granting authority]. Neither the European Union nor the granting authority can be held responsible for them</a:t>
              </a:r>
              <a:endParaRPr/>
            </a:p>
            <a:p>
              <a:pPr marL="0" marR="0" lvl="0" indent="0" algn="just" rtl="0">
                <a:lnSpc>
                  <a:spcPct val="100000"/>
                </a:lnSpc>
                <a:spcBef>
                  <a:spcPts val="0"/>
                </a:spcBef>
                <a:spcAft>
                  <a:spcPts val="0"/>
                </a:spcAft>
                <a:buNone/>
              </a:pPr>
              <a:endParaRPr sz="800">
                <a:solidFill>
                  <a:srgbClr val="10153D"/>
                </a:solidFill>
                <a:latin typeface="Calibri"/>
                <a:ea typeface="Calibri"/>
                <a:cs typeface="Calibri"/>
                <a:sym typeface="Calibri"/>
              </a:endParaRPr>
            </a:p>
          </p:txBody>
        </p:sp>
        <p:pic>
          <p:nvPicPr>
            <p:cNvPr id="61" name="Google Shape;61;p32"/>
            <p:cNvPicPr preferRelativeResize="0"/>
            <p:nvPr/>
          </p:nvPicPr>
          <p:blipFill rotWithShape="1">
            <a:blip r:embed="rId2">
              <a:alphaModFix/>
            </a:blip>
            <a:srcRect/>
            <a:stretch/>
          </p:blipFill>
          <p:spPr>
            <a:xfrm>
              <a:off x="324323" y="8850516"/>
              <a:ext cx="1921025" cy="427758"/>
            </a:xfrm>
            <a:prstGeom prst="rect">
              <a:avLst/>
            </a:prstGeom>
            <a:noFill/>
            <a:ln>
              <a:noFill/>
            </a:ln>
          </p:spPr>
        </p:pic>
      </p:grpSp>
    </p:spTree>
  </p:cSld>
  <p:clrMapOvr>
    <a:masterClrMapping/>
  </p:clrMapOvr>
  <p:extLst>
    <p:ext uri="{DCECCB84-F9BA-43D5-87BE-67443E8EF086}">
      <p15:sldGuideLst xmlns:p15="http://schemas.microsoft.com/office/powerpoint/2012/main">
        <p15:guide id="1" pos="47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ivider 01">
  <p:cSld name="Divider 01">
    <p:spTree>
      <p:nvGrpSpPr>
        <p:cNvPr id="1" name="Shape 62"/>
        <p:cNvGrpSpPr/>
        <p:nvPr/>
      </p:nvGrpSpPr>
      <p:grpSpPr>
        <a:xfrm>
          <a:off x="0" y="0"/>
          <a:ext cx="0" cy="0"/>
          <a:chOff x="0" y="0"/>
          <a:chExt cx="0" cy="0"/>
        </a:xfrm>
      </p:grpSpPr>
      <p:sp>
        <p:nvSpPr>
          <p:cNvPr id="63" name="Google Shape;63;p33"/>
          <p:cNvSpPr/>
          <p:nvPr/>
        </p:nvSpPr>
        <p:spPr>
          <a:xfrm rot="5400000">
            <a:off x="1770488" y="141436"/>
            <a:ext cx="3677237" cy="7218220"/>
          </a:xfrm>
          <a:prstGeom prst="rect">
            <a:avLst/>
          </a:prstGeom>
          <a:solidFill>
            <a:srgbClr val="111E4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25">
              <a:solidFill>
                <a:srgbClr val="05203D"/>
              </a:solidFill>
              <a:latin typeface="Calibri"/>
              <a:ea typeface="Calibri"/>
              <a:cs typeface="Calibri"/>
              <a:sym typeface="Calibri"/>
            </a:endParaRPr>
          </a:p>
        </p:txBody>
      </p:sp>
      <p:sp>
        <p:nvSpPr>
          <p:cNvPr id="64" name="Google Shape;64;p33"/>
          <p:cNvSpPr txBox="1">
            <a:spLocks noGrp="1"/>
          </p:cNvSpPr>
          <p:nvPr>
            <p:ph type="sldNum" idx="12"/>
          </p:nvPr>
        </p:nvSpPr>
        <p:spPr>
          <a:xfrm>
            <a:off x="7030922" y="9570703"/>
            <a:ext cx="372588" cy="363596"/>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a:solidFill>
                  <a:srgbClr val="010101"/>
                </a:solidFill>
                <a:latin typeface="Calibri"/>
                <a:ea typeface="Calibri"/>
                <a:cs typeface="Calibri"/>
                <a:sym typeface="Calibri"/>
              </a:defRPr>
            </a:lvl1pPr>
            <a:lvl2pPr marL="0" marR="0" lvl="1" indent="0" algn="r" rtl="0">
              <a:spcBef>
                <a:spcPts val="0"/>
              </a:spcBef>
              <a:buNone/>
              <a:defRPr sz="900">
                <a:solidFill>
                  <a:srgbClr val="010101"/>
                </a:solidFill>
                <a:latin typeface="Calibri"/>
                <a:ea typeface="Calibri"/>
                <a:cs typeface="Calibri"/>
                <a:sym typeface="Calibri"/>
              </a:defRPr>
            </a:lvl2pPr>
            <a:lvl3pPr marL="0" marR="0" lvl="2" indent="0" algn="r" rtl="0">
              <a:spcBef>
                <a:spcPts val="0"/>
              </a:spcBef>
              <a:buNone/>
              <a:defRPr sz="900">
                <a:solidFill>
                  <a:srgbClr val="010101"/>
                </a:solidFill>
                <a:latin typeface="Calibri"/>
                <a:ea typeface="Calibri"/>
                <a:cs typeface="Calibri"/>
                <a:sym typeface="Calibri"/>
              </a:defRPr>
            </a:lvl3pPr>
            <a:lvl4pPr marL="0" marR="0" lvl="3" indent="0" algn="r" rtl="0">
              <a:spcBef>
                <a:spcPts val="0"/>
              </a:spcBef>
              <a:buNone/>
              <a:defRPr sz="900">
                <a:solidFill>
                  <a:srgbClr val="010101"/>
                </a:solidFill>
                <a:latin typeface="Calibri"/>
                <a:ea typeface="Calibri"/>
                <a:cs typeface="Calibri"/>
                <a:sym typeface="Calibri"/>
              </a:defRPr>
            </a:lvl4pPr>
            <a:lvl5pPr marL="0" marR="0" lvl="4" indent="0" algn="r" rtl="0">
              <a:spcBef>
                <a:spcPts val="0"/>
              </a:spcBef>
              <a:buNone/>
              <a:defRPr sz="900">
                <a:solidFill>
                  <a:srgbClr val="010101"/>
                </a:solidFill>
                <a:latin typeface="Calibri"/>
                <a:ea typeface="Calibri"/>
                <a:cs typeface="Calibri"/>
                <a:sym typeface="Calibri"/>
              </a:defRPr>
            </a:lvl5pPr>
            <a:lvl6pPr marL="0" marR="0" lvl="5" indent="0" algn="r" rtl="0">
              <a:spcBef>
                <a:spcPts val="0"/>
              </a:spcBef>
              <a:buNone/>
              <a:defRPr sz="900">
                <a:solidFill>
                  <a:srgbClr val="010101"/>
                </a:solidFill>
                <a:latin typeface="Calibri"/>
                <a:ea typeface="Calibri"/>
                <a:cs typeface="Calibri"/>
                <a:sym typeface="Calibri"/>
              </a:defRPr>
            </a:lvl6pPr>
            <a:lvl7pPr marL="0" marR="0" lvl="6" indent="0" algn="r" rtl="0">
              <a:spcBef>
                <a:spcPts val="0"/>
              </a:spcBef>
              <a:buNone/>
              <a:defRPr sz="900">
                <a:solidFill>
                  <a:srgbClr val="010101"/>
                </a:solidFill>
                <a:latin typeface="Calibri"/>
                <a:ea typeface="Calibri"/>
                <a:cs typeface="Calibri"/>
                <a:sym typeface="Calibri"/>
              </a:defRPr>
            </a:lvl7pPr>
            <a:lvl8pPr marL="0" marR="0" lvl="7" indent="0" algn="r" rtl="0">
              <a:spcBef>
                <a:spcPts val="0"/>
              </a:spcBef>
              <a:buNone/>
              <a:defRPr sz="900">
                <a:solidFill>
                  <a:srgbClr val="010101"/>
                </a:solidFill>
                <a:latin typeface="Calibri"/>
                <a:ea typeface="Calibri"/>
                <a:cs typeface="Calibri"/>
                <a:sym typeface="Calibri"/>
              </a:defRPr>
            </a:lvl8pPr>
            <a:lvl9pPr marL="0" marR="0" lvl="8" indent="0" algn="r" rtl="0">
              <a:spcBef>
                <a:spcPts val="0"/>
              </a:spcBef>
              <a:buNone/>
              <a:defRPr sz="900">
                <a:solidFill>
                  <a:srgbClr val="01010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l-PL"/>
              <a:t>‹#›</a:t>
            </a:fld>
            <a:endParaRPr/>
          </a:p>
        </p:txBody>
      </p:sp>
      <p:sp>
        <p:nvSpPr>
          <p:cNvPr id="65" name="Google Shape;65;p33"/>
          <p:cNvSpPr txBox="1">
            <a:spLocks noGrp="1"/>
          </p:cNvSpPr>
          <p:nvPr>
            <p:ph type="body" idx="1"/>
          </p:nvPr>
        </p:nvSpPr>
        <p:spPr>
          <a:xfrm>
            <a:off x="639852" y="0"/>
            <a:ext cx="4611021" cy="2513490"/>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3657"/>
              </a:spcBef>
              <a:spcAft>
                <a:spcPts val="0"/>
              </a:spcAft>
              <a:buClr>
                <a:srgbClr val="111E46"/>
              </a:buClr>
              <a:buSzPts val="15000"/>
              <a:buNone/>
              <a:defRPr sz="15000" b="1">
                <a:solidFill>
                  <a:srgbClr val="111E46"/>
                </a:solidFill>
                <a:latin typeface="Calibri"/>
                <a:ea typeface="Calibri"/>
                <a:cs typeface="Calibri"/>
                <a:sym typeface="Calibri"/>
              </a:defRPr>
            </a:lvl1pPr>
            <a:lvl2pPr marL="914400" lvl="1" indent="-342900" algn="l">
              <a:lnSpc>
                <a:spcPct val="100000"/>
              </a:lnSpc>
              <a:spcBef>
                <a:spcPts val="1828"/>
              </a:spcBef>
              <a:spcAft>
                <a:spcPts val="0"/>
              </a:spcAft>
              <a:buClr>
                <a:srgbClr val="011E3B"/>
              </a:buClr>
              <a:buSzPts val="1800"/>
              <a:buChar char="•"/>
              <a:defRPr/>
            </a:lvl2pPr>
            <a:lvl3pPr marL="1371600" lvl="2" indent="-342900" algn="l">
              <a:lnSpc>
                <a:spcPct val="100000"/>
              </a:lnSpc>
              <a:spcBef>
                <a:spcPts val="1828"/>
              </a:spcBef>
              <a:spcAft>
                <a:spcPts val="0"/>
              </a:spcAft>
              <a:buClr>
                <a:srgbClr val="011E3B"/>
              </a:buClr>
              <a:buSzPts val="1800"/>
              <a:buChar char="•"/>
              <a:defRPr/>
            </a:lvl3pPr>
            <a:lvl4pPr marL="1828800" lvl="3" indent="-342900" algn="l">
              <a:lnSpc>
                <a:spcPct val="100000"/>
              </a:lnSpc>
              <a:spcBef>
                <a:spcPts val="1828"/>
              </a:spcBef>
              <a:spcAft>
                <a:spcPts val="0"/>
              </a:spcAft>
              <a:buClr>
                <a:srgbClr val="011E3B"/>
              </a:buClr>
              <a:buSzPts val="1800"/>
              <a:buChar char="•"/>
              <a:defRPr/>
            </a:lvl4pPr>
            <a:lvl5pPr marL="2286000" lvl="4" indent="-342900" algn="l">
              <a:lnSpc>
                <a:spcPct val="100000"/>
              </a:lnSpc>
              <a:spcBef>
                <a:spcPts val="1828"/>
              </a:spcBef>
              <a:spcAft>
                <a:spcPts val="0"/>
              </a:spcAft>
              <a:buClr>
                <a:srgbClr val="011E3B"/>
              </a:buClr>
              <a:buSzPts val="1800"/>
              <a:buChar char="•"/>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66" name="Google Shape;66;p33"/>
          <p:cNvSpPr txBox="1">
            <a:spLocks noGrp="1"/>
          </p:cNvSpPr>
          <p:nvPr>
            <p:ph type="body" idx="2"/>
          </p:nvPr>
        </p:nvSpPr>
        <p:spPr>
          <a:xfrm>
            <a:off x="6352050" y="3505573"/>
            <a:ext cx="2053233" cy="671785"/>
          </a:xfrm>
          <a:prstGeom prst="rect">
            <a:avLst/>
          </a:prstGeom>
          <a:solidFill>
            <a:srgbClr val="198AB1"/>
          </a:solidFill>
          <a:ln>
            <a:noFill/>
          </a:ln>
        </p:spPr>
        <p:txBody>
          <a:bodyPr spcFirstLastPara="1" wrap="square" lIns="91425" tIns="45700" rIns="91425" bIns="45700" anchor="ctr" anchorCtr="0">
            <a:noAutofit/>
          </a:bodyPr>
          <a:lstStyle>
            <a:lvl1pPr marL="457200" lvl="0" indent="-228600" algn="l">
              <a:lnSpc>
                <a:spcPct val="104694"/>
              </a:lnSpc>
              <a:spcBef>
                <a:spcPts val="0"/>
              </a:spcBef>
              <a:spcAft>
                <a:spcPts val="0"/>
              </a:spcAft>
              <a:buClr>
                <a:schemeClr val="lt1"/>
              </a:buClr>
              <a:buSzPts val="3600"/>
              <a:buNone/>
              <a:defRPr sz="3600" b="1" i="0">
                <a:solidFill>
                  <a:schemeClr val="lt1"/>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67" name="Google Shape;67;p33"/>
          <p:cNvSpPr txBox="1">
            <a:spLocks noGrp="1"/>
          </p:cNvSpPr>
          <p:nvPr>
            <p:ph type="body" idx="3"/>
          </p:nvPr>
        </p:nvSpPr>
        <p:spPr>
          <a:xfrm>
            <a:off x="6324256" y="4287893"/>
            <a:ext cx="1349507" cy="671785"/>
          </a:xfrm>
          <a:prstGeom prst="rect">
            <a:avLst/>
          </a:prstGeom>
          <a:solidFill>
            <a:srgbClr val="198AB1"/>
          </a:solidFill>
          <a:ln>
            <a:noFill/>
          </a:ln>
        </p:spPr>
        <p:txBody>
          <a:bodyPr spcFirstLastPara="1" wrap="square" lIns="91425" tIns="45700" rIns="91425" bIns="45700" anchor="ctr" anchorCtr="0">
            <a:noAutofit/>
          </a:bodyPr>
          <a:lstStyle>
            <a:lvl1pPr marL="457200" lvl="0" indent="-228600" algn="l">
              <a:lnSpc>
                <a:spcPct val="104694"/>
              </a:lnSpc>
              <a:spcBef>
                <a:spcPts val="0"/>
              </a:spcBef>
              <a:spcAft>
                <a:spcPts val="0"/>
              </a:spcAft>
              <a:buClr>
                <a:schemeClr val="lt1"/>
              </a:buClr>
              <a:buSzPts val="3600"/>
              <a:buNone/>
              <a:defRPr sz="3600" b="1" i="0">
                <a:solidFill>
                  <a:schemeClr val="lt1"/>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Divider 02">
  <p:cSld name="Divider 02">
    <p:spTree>
      <p:nvGrpSpPr>
        <p:cNvPr id="1" name="Shape 68"/>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xt 01">
  <p:cSld name="Text 01">
    <p:spTree>
      <p:nvGrpSpPr>
        <p:cNvPr id="1" name="Shape 69"/>
        <p:cNvGrpSpPr/>
        <p:nvPr/>
      </p:nvGrpSpPr>
      <p:grpSpPr>
        <a:xfrm>
          <a:off x="0" y="0"/>
          <a:ext cx="0" cy="0"/>
          <a:chOff x="0" y="0"/>
          <a:chExt cx="0" cy="0"/>
        </a:xfrm>
      </p:grpSpPr>
      <p:sp>
        <p:nvSpPr>
          <p:cNvPr id="70" name="Google Shape;70;p35"/>
          <p:cNvSpPr/>
          <p:nvPr/>
        </p:nvSpPr>
        <p:spPr>
          <a:xfrm>
            <a:off x="-17545" y="0"/>
            <a:ext cx="12209545" cy="2147749"/>
          </a:xfrm>
          <a:prstGeom prst="rect">
            <a:avLst/>
          </a:prstGeom>
          <a:solidFill>
            <a:srgbClr val="111E4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83">
              <a:solidFill>
                <a:schemeClr val="lt1"/>
              </a:solidFill>
              <a:latin typeface="Calibri"/>
              <a:ea typeface="Calibri"/>
              <a:cs typeface="Calibri"/>
              <a:sym typeface="Calibri"/>
            </a:endParaRPr>
          </a:p>
        </p:txBody>
      </p:sp>
      <p:sp>
        <p:nvSpPr>
          <p:cNvPr id="71" name="Google Shape;71;p35"/>
          <p:cNvSpPr txBox="1">
            <a:spLocks noGrp="1"/>
          </p:cNvSpPr>
          <p:nvPr>
            <p:ph type="body" idx="1"/>
          </p:nvPr>
        </p:nvSpPr>
        <p:spPr>
          <a:xfrm>
            <a:off x="931824" y="2361851"/>
            <a:ext cx="10483429" cy="3933404"/>
          </a:xfrm>
          <a:prstGeom prst="rect">
            <a:avLst/>
          </a:prstGeom>
          <a:noFill/>
          <a:ln>
            <a:noFill/>
          </a:ln>
        </p:spPr>
        <p:txBody>
          <a:bodyPr spcFirstLastPara="1" wrap="square" lIns="91425" tIns="45700" rIns="91425" bIns="45700" anchor="t" anchorCtr="0">
            <a:noAutofit/>
          </a:bodyPr>
          <a:lstStyle>
            <a:lvl1pPr marL="457200" lvl="0" indent="-228600" algn="l">
              <a:lnSpc>
                <a:spcPct val="103333"/>
              </a:lnSpc>
              <a:spcBef>
                <a:spcPts val="0"/>
              </a:spcBef>
              <a:spcAft>
                <a:spcPts val="0"/>
              </a:spcAft>
              <a:buClr>
                <a:srgbClr val="111E46"/>
              </a:buClr>
              <a:buSzPts val="2400"/>
              <a:buNone/>
              <a:defRPr sz="2400" b="0" i="0">
                <a:solidFill>
                  <a:srgbClr val="111E46"/>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5161"/>
              <a:buNone/>
              <a:defRPr sz="5161">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5161"/>
              <a:buNone/>
              <a:defRPr sz="5161">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5161"/>
              <a:buNone/>
              <a:defRPr sz="5161">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5161"/>
              <a:buNone/>
              <a:defRPr sz="5161">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72" name="Google Shape;72;p35"/>
          <p:cNvSpPr txBox="1">
            <a:spLocks noGrp="1"/>
          </p:cNvSpPr>
          <p:nvPr>
            <p:ph type="body" idx="2"/>
          </p:nvPr>
        </p:nvSpPr>
        <p:spPr>
          <a:xfrm>
            <a:off x="-8011" y="578092"/>
            <a:ext cx="3156225" cy="671785"/>
          </a:xfrm>
          <a:prstGeom prst="rect">
            <a:avLst/>
          </a:prstGeom>
          <a:solidFill>
            <a:srgbClr val="EF4870"/>
          </a:solidFill>
          <a:ln>
            <a:noFill/>
          </a:ln>
        </p:spPr>
        <p:txBody>
          <a:bodyPr spcFirstLastPara="1" wrap="square" lIns="91425" tIns="45700" rIns="91425" bIns="45700" anchor="ctr" anchorCtr="0">
            <a:noAutofit/>
          </a:bodyPr>
          <a:lstStyle>
            <a:lvl1pPr marL="457200" lvl="0" indent="-228600" algn="l">
              <a:lnSpc>
                <a:spcPct val="104694"/>
              </a:lnSpc>
              <a:spcBef>
                <a:spcPts val="0"/>
              </a:spcBef>
              <a:spcAft>
                <a:spcPts val="0"/>
              </a:spcAft>
              <a:buClr>
                <a:schemeClr val="lt1"/>
              </a:buClr>
              <a:buSzPts val="3600"/>
              <a:buNone/>
              <a:defRPr sz="3600" b="1" i="0">
                <a:solidFill>
                  <a:schemeClr val="lt1"/>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xt/Photo 01">
  <p:cSld name="Text/Photo 01">
    <p:spTree>
      <p:nvGrpSpPr>
        <p:cNvPr id="1" name="Shape 73"/>
        <p:cNvGrpSpPr/>
        <p:nvPr/>
      </p:nvGrpSpPr>
      <p:grpSpPr>
        <a:xfrm>
          <a:off x="0" y="0"/>
          <a:ext cx="0" cy="0"/>
          <a:chOff x="0" y="0"/>
          <a:chExt cx="0" cy="0"/>
        </a:xfrm>
      </p:grpSpPr>
      <p:sp>
        <p:nvSpPr>
          <p:cNvPr id="74" name="Google Shape;74;p36"/>
          <p:cNvSpPr>
            <a:spLocks noGrp="1"/>
          </p:cNvSpPr>
          <p:nvPr>
            <p:ph type="pic" idx="2"/>
          </p:nvPr>
        </p:nvSpPr>
        <p:spPr>
          <a:xfrm>
            <a:off x="0" y="2"/>
            <a:ext cx="12192000" cy="2576944"/>
          </a:xfrm>
          <a:prstGeom prst="rect">
            <a:avLst/>
          </a:prstGeom>
          <a:solidFill>
            <a:srgbClr val="D8D8D8"/>
          </a:solidFill>
          <a:ln>
            <a:noFill/>
          </a:ln>
        </p:spPr>
      </p:sp>
      <p:sp>
        <p:nvSpPr>
          <p:cNvPr id="75" name="Google Shape;75;p36"/>
          <p:cNvSpPr txBox="1">
            <a:spLocks noGrp="1"/>
          </p:cNvSpPr>
          <p:nvPr>
            <p:ph type="body" idx="1"/>
          </p:nvPr>
        </p:nvSpPr>
        <p:spPr>
          <a:xfrm>
            <a:off x="931824" y="2975955"/>
            <a:ext cx="10483429" cy="3319299"/>
          </a:xfrm>
          <a:prstGeom prst="rect">
            <a:avLst/>
          </a:prstGeom>
          <a:noFill/>
          <a:ln>
            <a:noFill/>
          </a:ln>
        </p:spPr>
        <p:txBody>
          <a:bodyPr spcFirstLastPara="1" wrap="square" lIns="91425" tIns="45700" rIns="91425" bIns="45700" anchor="t" anchorCtr="0">
            <a:noAutofit/>
          </a:bodyPr>
          <a:lstStyle>
            <a:lvl1pPr marL="457200" lvl="0" indent="-228600" algn="l">
              <a:lnSpc>
                <a:spcPct val="103333"/>
              </a:lnSpc>
              <a:spcBef>
                <a:spcPts val="0"/>
              </a:spcBef>
              <a:spcAft>
                <a:spcPts val="0"/>
              </a:spcAft>
              <a:buClr>
                <a:srgbClr val="111E46"/>
              </a:buClr>
              <a:buSzPts val="2400"/>
              <a:buNone/>
              <a:defRPr sz="2400" b="0" i="0">
                <a:solidFill>
                  <a:srgbClr val="111E46"/>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5161"/>
              <a:buNone/>
              <a:defRPr sz="5161">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5161"/>
              <a:buNone/>
              <a:defRPr sz="5161">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5161"/>
              <a:buNone/>
              <a:defRPr sz="5161">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5161"/>
              <a:buNone/>
              <a:defRPr sz="5161">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76" name="Google Shape;76;p36"/>
          <p:cNvSpPr txBox="1">
            <a:spLocks noGrp="1"/>
          </p:cNvSpPr>
          <p:nvPr>
            <p:ph type="body" idx="3"/>
          </p:nvPr>
        </p:nvSpPr>
        <p:spPr>
          <a:xfrm>
            <a:off x="0" y="2018965"/>
            <a:ext cx="3156225" cy="671785"/>
          </a:xfrm>
          <a:prstGeom prst="rect">
            <a:avLst/>
          </a:prstGeom>
          <a:solidFill>
            <a:srgbClr val="EF4870"/>
          </a:solidFill>
          <a:ln>
            <a:noFill/>
          </a:ln>
        </p:spPr>
        <p:txBody>
          <a:bodyPr spcFirstLastPara="1" wrap="square" lIns="91425" tIns="45700" rIns="91425" bIns="45700" anchor="ctr" anchorCtr="0">
            <a:noAutofit/>
          </a:bodyPr>
          <a:lstStyle>
            <a:lvl1pPr marL="457200" lvl="0" indent="-228600" algn="l">
              <a:lnSpc>
                <a:spcPct val="104694"/>
              </a:lnSpc>
              <a:spcBef>
                <a:spcPts val="0"/>
              </a:spcBef>
              <a:spcAft>
                <a:spcPts val="0"/>
              </a:spcAft>
              <a:buClr>
                <a:schemeClr val="lt1"/>
              </a:buClr>
              <a:buSzPts val="3600"/>
              <a:buNone/>
              <a:defRPr sz="3600" b="1" i="0">
                <a:solidFill>
                  <a:schemeClr val="lt1"/>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3238"/>
              <a:buNone/>
              <a:defRPr sz="3238">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xt/Photo 02">
  <p:cSld name="Text/Photo 02">
    <p:spTree>
      <p:nvGrpSpPr>
        <p:cNvPr id="1" name="Shape 7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Statement 01">
  <p:cSld name="Quote/Statement 01">
    <p:spTree>
      <p:nvGrpSpPr>
        <p:cNvPr id="1" name="Shape 78"/>
        <p:cNvGrpSpPr/>
        <p:nvPr/>
      </p:nvGrpSpPr>
      <p:grpSpPr>
        <a:xfrm>
          <a:off x="0" y="0"/>
          <a:ext cx="0" cy="0"/>
          <a:chOff x="0" y="0"/>
          <a:chExt cx="0" cy="0"/>
        </a:xfrm>
      </p:grpSpPr>
      <p:sp>
        <p:nvSpPr>
          <p:cNvPr id="79" name="Google Shape;79;p38"/>
          <p:cNvSpPr>
            <a:spLocks noGrp="1"/>
          </p:cNvSpPr>
          <p:nvPr>
            <p:ph type="pic" idx="2"/>
          </p:nvPr>
        </p:nvSpPr>
        <p:spPr>
          <a:xfrm>
            <a:off x="0" y="1"/>
            <a:ext cx="12192000" cy="3241781"/>
          </a:xfrm>
          <a:prstGeom prst="rect">
            <a:avLst/>
          </a:prstGeom>
          <a:solidFill>
            <a:srgbClr val="D8D8D8"/>
          </a:solidFill>
          <a:ln>
            <a:noFill/>
          </a:ln>
        </p:spPr>
      </p:sp>
      <p:sp>
        <p:nvSpPr>
          <p:cNvPr id="80" name="Google Shape;80;p38"/>
          <p:cNvSpPr txBox="1">
            <a:spLocks noGrp="1"/>
          </p:cNvSpPr>
          <p:nvPr>
            <p:ph type="body" idx="1"/>
          </p:nvPr>
        </p:nvSpPr>
        <p:spPr>
          <a:xfrm>
            <a:off x="3757761" y="3782742"/>
            <a:ext cx="4648767" cy="685350"/>
          </a:xfrm>
          <a:prstGeom prst="rect">
            <a:avLst/>
          </a:prstGeom>
          <a:solidFill>
            <a:srgbClr val="4DBD98"/>
          </a:solidFill>
          <a:ln>
            <a:noFill/>
          </a:ln>
        </p:spPr>
        <p:txBody>
          <a:bodyPr spcFirstLastPara="1" wrap="square" lIns="91425" tIns="45700" rIns="91425" bIns="45700" anchor="ctr" anchorCtr="0">
            <a:noAutofit/>
          </a:bodyPr>
          <a:lstStyle>
            <a:lvl1pPr marL="457200" lvl="0" indent="-228600" algn="ctr">
              <a:lnSpc>
                <a:spcPct val="107694"/>
              </a:lnSpc>
              <a:spcBef>
                <a:spcPts val="0"/>
              </a:spcBef>
              <a:spcAft>
                <a:spcPts val="0"/>
              </a:spcAft>
              <a:buClr>
                <a:schemeClr val="lt1"/>
              </a:buClr>
              <a:buSzPts val="3600"/>
              <a:buNone/>
              <a:defRPr sz="3600" b="1" i="0">
                <a:solidFill>
                  <a:schemeClr val="lt1"/>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3331"/>
              <a:buNone/>
              <a:defRPr sz="3331">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3331"/>
              <a:buNone/>
              <a:defRPr sz="3331">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3331"/>
              <a:buNone/>
              <a:defRPr sz="3331">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3331"/>
              <a:buNone/>
              <a:defRPr sz="3331">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81" name="Google Shape;81;p38"/>
          <p:cNvSpPr txBox="1">
            <a:spLocks noGrp="1"/>
          </p:cNvSpPr>
          <p:nvPr>
            <p:ph type="body" idx="3"/>
          </p:nvPr>
        </p:nvSpPr>
        <p:spPr>
          <a:xfrm>
            <a:off x="3234469" y="4641724"/>
            <a:ext cx="5695351" cy="685350"/>
          </a:xfrm>
          <a:prstGeom prst="rect">
            <a:avLst/>
          </a:prstGeom>
          <a:solidFill>
            <a:srgbClr val="4DBD98"/>
          </a:solidFill>
          <a:ln>
            <a:noFill/>
          </a:ln>
        </p:spPr>
        <p:txBody>
          <a:bodyPr spcFirstLastPara="1" wrap="square" lIns="91425" tIns="45700" rIns="91425" bIns="45700" anchor="ctr" anchorCtr="0">
            <a:noAutofit/>
          </a:bodyPr>
          <a:lstStyle>
            <a:lvl1pPr marL="457200" lvl="0" indent="-228600" algn="ctr">
              <a:lnSpc>
                <a:spcPct val="107694"/>
              </a:lnSpc>
              <a:spcBef>
                <a:spcPts val="0"/>
              </a:spcBef>
              <a:spcAft>
                <a:spcPts val="0"/>
              </a:spcAft>
              <a:buClr>
                <a:schemeClr val="lt1"/>
              </a:buClr>
              <a:buSzPts val="3600"/>
              <a:buNone/>
              <a:defRPr sz="3600" b="1" i="0">
                <a:solidFill>
                  <a:schemeClr val="lt1"/>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3331"/>
              <a:buNone/>
              <a:defRPr sz="3331">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3331"/>
              <a:buNone/>
              <a:defRPr sz="3331">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3331"/>
              <a:buNone/>
              <a:defRPr sz="3331">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3331"/>
              <a:buNone/>
              <a:defRPr sz="3331">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
        <p:nvSpPr>
          <p:cNvPr id="82" name="Google Shape;82;p38"/>
          <p:cNvSpPr txBox="1">
            <a:spLocks noGrp="1"/>
          </p:cNvSpPr>
          <p:nvPr>
            <p:ph type="body" idx="4"/>
          </p:nvPr>
        </p:nvSpPr>
        <p:spPr>
          <a:xfrm>
            <a:off x="3757761" y="2923759"/>
            <a:ext cx="4648767" cy="685350"/>
          </a:xfrm>
          <a:prstGeom prst="rect">
            <a:avLst/>
          </a:prstGeom>
          <a:solidFill>
            <a:srgbClr val="4DBD98"/>
          </a:solidFill>
          <a:ln>
            <a:noFill/>
          </a:ln>
        </p:spPr>
        <p:txBody>
          <a:bodyPr spcFirstLastPara="1" wrap="square" lIns="91425" tIns="45700" rIns="91425" bIns="45700" anchor="ctr" anchorCtr="0">
            <a:noAutofit/>
          </a:bodyPr>
          <a:lstStyle>
            <a:lvl1pPr marL="457200" lvl="0" indent="-228600" algn="ctr">
              <a:lnSpc>
                <a:spcPct val="107694"/>
              </a:lnSpc>
              <a:spcBef>
                <a:spcPts val="0"/>
              </a:spcBef>
              <a:spcAft>
                <a:spcPts val="0"/>
              </a:spcAft>
              <a:buClr>
                <a:schemeClr val="lt1"/>
              </a:buClr>
              <a:buSzPts val="3600"/>
              <a:buNone/>
              <a:defRPr sz="3600" b="1" i="0">
                <a:solidFill>
                  <a:schemeClr val="lt1"/>
                </a:solidFill>
                <a:latin typeface="Calibri"/>
                <a:ea typeface="Calibri"/>
                <a:cs typeface="Calibri"/>
                <a:sym typeface="Calibri"/>
              </a:defRPr>
            </a:lvl1pPr>
            <a:lvl2pPr marL="914400" lvl="1" indent="-228600" algn="l">
              <a:lnSpc>
                <a:spcPct val="100000"/>
              </a:lnSpc>
              <a:spcBef>
                <a:spcPts val="1828"/>
              </a:spcBef>
              <a:spcAft>
                <a:spcPts val="0"/>
              </a:spcAft>
              <a:buClr>
                <a:srgbClr val="011E3B"/>
              </a:buClr>
              <a:buSzPts val="3331"/>
              <a:buNone/>
              <a:defRPr sz="3331">
                <a:solidFill>
                  <a:srgbClr val="011E3B"/>
                </a:solidFill>
                <a:latin typeface="Montserrat"/>
                <a:ea typeface="Montserrat"/>
                <a:cs typeface="Montserrat"/>
                <a:sym typeface="Montserrat"/>
              </a:defRPr>
            </a:lvl2pPr>
            <a:lvl3pPr marL="1371600" lvl="2" indent="-228600" algn="l">
              <a:lnSpc>
                <a:spcPct val="100000"/>
              </a:lnSpc>
              <a:spcBef>
                <a:spcPts val="1828"/>
              </a:spcBef>
              <a:spcAft>
                <a:spcPts val="0"/>
              </a:spcAft>
              <a:buClr>
                <a:srgbClr val="011E3B"/>
              </a:buClr>
              <a:buSzPts val="3331"/>
              <a:buNone/>
              <a:defRPr sz="3331">
                <a:solidFill>
                  <a:srgbClr val="011E3B"/>
                </a:solidFill>
                <a:latin typeface="Montserrat"/>
                <a:ea typeface="Montserrat"/>
                <a:cs typeface="Montserrat"/>
                <a:sym typeface="Montserrat"/>
              </a:defRPr>
            </a:lvl3pPr>
            <a:lvl4pPr marL="1828800" lvl="3" indent="-228600" algn="l">
              <a:lnSpc>
                <a:spcPct val="100000"/>
              </a:lnSpc>
              <a:spcBef>
                <a:spcPts val="1828"/>
              </a:spcBef>
              <a:spcAft>
                <a:spcPts val="0"/>
              </a:spcAft>
              <a:buClr>
                <a:srgbClr val="011E3B"/>
              </a:buClr>
              <a:buSzPts val="3331"/>
              <a:buNone/>
              <a:defRPr sz="3331">
                <a:solidFill>
                  <a:srgbClr val="011E3B"/>
                </a:solidFill>
                <a:latin typeface="Montserrat"/>
                <a:ea typeface="Montserrat"/>
                <a:cs typeface="Montserrat"/>
                <a:sym typeface="Montserrat"/>
              </a:defRPr>
            </a:lvl4pPr>
            <a:lvl5pPr marL="2286000" lvl="4" indent="-228600" algn="l">
              <a:lnSpc>
                <a:spcPct val="100000"/>
              </a:lnSpc>
              <a:spcBef>
                <a:spcPts val="1828"/>
              </a:spcBef>
              <a:spcAft>
                <a:spcPts val="0"/>
              </a:spcAft>
              <a:buClr>
                <a:srgbClr val="011E3B"/>
              </a:buClr>
              <a:buSzPts val="3331"/>
              <a:buNone/>
              <a:defRPr sz="3331">
                <a:solidFill>
                  <a:srgbClr val="011E3B"/>
                </a:solidFill>
                <a:latin typeface="Montserrat"/>
                <a:ea typeface="Montserrat"/>
                <a:cs typeface="Montserrat"/>
                <a:sym typeface="Montserrat"/>
              </a:defRPr>
            </a:lvl5pPr>
            <a:lvl6pPr marL="2743200" lvl="5" indent="-342900" algn="l">
              <a:lnSpc>
                <a:spcPct val="90000"/>
              </a:lnSpc>
              <a:spcBef>
                <a:spcPts val="1828"/>
              </a:spcBef>
              <a:spcAft>
                <a:spcPts val="0"/>
              </a:spcAft>
              <a:buClr>
                <a:schemeClr val="dk1"/>
              </a:buClr>
              <a:buSzPts val="1800"/>
              <a:buChar char="•"/>
              <a:defRPr/>
            </a:lvl6pPr>
            <a:lvl7pPr marL="3200400" lvl="6" indent="-342900" algn="l">
              <a:lnSpc>
                <a:spcPct val="90000"/>
              </a:lnSpc>
              <a:spcBef>
                <a:spcPts val="1828"/>
              </a:spcBef>
              <a:spcAft>
                <a:spcPts val="0"/>
              </a:spcAft>
              <a:buClr>
                <a:schemeClr val="dk1"/>
              </a:buClr>
              <a:buSzPts val="1800"/>
              <a:buChar char="•"/>
              <a:defRPr/>
            </a:lvl7pPr>
            <a:lvl8pPr marL="3657600" lvl="7" indent="-342900" algn="l">
              <a:lnSpc>
                <a:spcPct val="90000"/>
              </a:lnSpc>
              <a:spcBef>
                <a:spcPts val="1828"/>
              </a:spcBef>
              <a:spcAft>
                <a:spcPts val="0"/>
              </a:spcAft>
              <a:buClr>
                <a:schemeClr val="dk1"/>
              </a:buClr>
              <a:buSzPts val="1800"/>
              <a:buChar char="•"/>
              <a:defRPr/>
            </a:lvl8pPr>
            <a:lvl9pPr marL="4114800" lvl="8" indent="-342900" algn="l">
              <a:lnSpc>
                <a:spcPct val="90000"/>
              </a:lnSpc>
              <a:spcBef>
                <a:spcPts val="1828"/>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Quote/Statement 02">
  <p:cSld name="Quote/Statement 02">
    <p:spTree>
      <p:nvGrpSpPr>
        <p:cNvPr id="1" name="Shape 83"/>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Statement 03">
  <p:cSld name="Quote/Statement 03">
    <p:spTree>
      <p:nvGrpSpPr>
        <p:cNvPr id="1" name="Shape 84"/>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Quote/Statement 04">
  <p:cSld name="Quote/Statement 04">
    <p:spTree>
      <p:nvGrpSpPr>
        <p:cNvPr id="1" name="Shape 85"/>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Statement 05">
  <p:cSld name="Quote/Statement 05">
    <p:spTree>
      <p:nvGrpSpPr>
        <p:cNvPr id="1" name="Shape 86"/>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hoto Slide ">
  <p:cSld name="Photo Slide ">
    <p:spTree>
      <p:nvGrpSpPr>
        <p:cNvPr id="1" name="Shape 87"/>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412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Final Slide 02">
  <p:cSld name="Final Slide 02">
    <p:spTree>
      <p:nvGrpSpPr>
        <p:cNvPr id="1" name="Shape 88"/>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412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1_Final Slide 01">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2FBFC640-49FC-26DD-9315-7075A01213EF}"/>
              </a:ext>
            </a:extLst>
          </p:cNvPr>
          <p:cNvSpPr/>
          <p:nvPr userDrawn="1"/>
        </p:nvSpPr>
        <p:spPr>
          <a:xfrm>
            <a:off x="0" y="2899976"/>
            <a:ext cx="12192000" cy="3035603"/>
          </a:xfrm>
          <a:custGeom>
            <a:avLst/>
            <a:gdLst>
              <a:gd name="connsiteX0" fmla="*/ 0 w 967106"/>
              <a:gd name="connsiteY0" fmla="*/ 0 h 479753"/>
              <a:gd name="connsiteX1" fmla="*/ 967107 w 967106"/>
              <a:gd name="connsiteY1" fmla="*/ 0 h 479753"/>
              <a:gd name="connsiteX2" fmla="*/ 967107 w 967106"/>
              <a:gd name="connsiteY2" fmla="*/ 479754 h 479753"/>
              <a:gd name="connsiteX3" fmla="*/ 0 w 967106"/>
              <a:gd name="connsiteY3" fmla="*/ 479754 h 479753"/>
            </a:gdLst>
            <a:ahLst/>
            <a:cxnLst>
              <a:cxn ang="0">
                <a:pos x="connsiteX0" y="connsiteY0"/>
              </a:cxn>
              <a:cxn ang="0">
                <a:pos x="connsiteX1" y="connsiteY1"/>
              </a:cxn>
              <a:cxn ang="0">
                <a:pos x="connsiteX2" y="connsiteY2"/>
              </a:cxn>
              <a:cxn ang="0">
                <a:pos x="connsiteX3" y="connsiteY3"/>
              </a:cxn>
            </a:cxnLst>
            <a:rect l="l" t="t" r="r" b="b"/>
            <a:pathLst>
              <a:path w="967106" h="479753">
                <a:moveTo>
                  <a:pt x="0" y="0"/>
                </a:moveTo>
                <a:lnTo>
                  <a:pt x="967107" y="0"/>
                </a:lnTo>
                <a:lnTo>
                  <a:pt x="967107" y="479754"/>
                </a:lnTo>
                <a:lnTo>
                  <a:pt x="0" y="479754"/>
                </a:lnTo>
                <a:close/>
              </a:path>
            </a:pathLst>
          </a:custGeom>
          <a:solidFill>
            <a:srgbClr val="111E46"/>
          </a:solidFill>
          <a:ln w="3060" cap="flat">
            <a:noFill/>
            <a:prstDash val="solid"/>
            <a:miter/>
          </a:ln>
        </p:spPr>
        <p:txBody>
          <a:bodyPr rtlCol="0" anchor="ctr"/>
          <a:lstStyle/>
          <a:p>
            <a:endParaRPr lang="en-US"/>
          </a:p>
        </p:txBody>
      </p:sp>
      <p:sp>
        <p:nvSpPr>
          <p:cNvPr id="5" name="Picture Placeholder 4">
            <a:extLst>
              <a:ext uri="{FF2B5EF4-FFF2-40B4-BE49-F238E27FC236}">
                <a16:creationId xmlns:a16="http://schemas.microsoft.com/office/drawing/2014/main" id="{84F4625A-4BA8-BA3E-087C-CD8AEDB056FC}"/>
              </a:ext>
            </a:extLst>
          </p:cNvPr>
          <p:cNvSpPr>
            <a:spLocks noGrp="1"/>
          </p:cNvSpPr>
          <p:nvPr>
            <p:ph type="pic" sz="quarter" idx="10"/>
          </p:nvPr>
        </p:nvSpPr>
        <p:spPr>
          <a:xfrm>
            <a:off x="802105" y="340963"/>
            <a:ext cx="6265122" cy="5158391"/>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pic>
        <p:nvPicPr>
          <p:cNvPr id="6" name="Picture 5">
            <a:extLst>
              <a:ext uri="{FF2B5EF4-FFF2-40B4-BE49-F238E27FC236}">
                <a16:creationId xmlns:a16="http://schemas.microsoft.com/office/drawing/2014/main" id="{7E4FE9E7-B717-676D-8785-D2871DD26A85}"/>
              </a:ext>
            </a:extLst>
          </p:cNvPr>
          <p:cNvPicPr>
            <a:picLocks noChangeAspect="1"/>
          </p:cNvPicPr>
          <p:nvPr userDrawn="1"/>
        </p:nvPicPr>
        <p:blipFill>
          <a:blip r:embed="rId2"/>
          <a:stretch>
            <a:fillRect/>
          </a:stretch>
        </p:blipFill>
        <p:spPr>
          <a:xfrm>
            <a:off x="7720958" y="967415"/>
            <a:ext cx="3634678" cy="1643570"/>
          </a:xfrm>
          <a:prstGeom prst="rect">
            <a:avLst/>
          </a:prstGeom>
        </p:spPr>
      </p:pic>
      <p:sp>
        <p:nvSpPr>
          <p:cNvPr id="2" name="Text Placeholder 32">
            <a:extLst>
              <a:ext uri="{FF2B5EF4-FFF2-40B4-BE49-F238E27FC236}">
                <a16:creationId xmlns:a16="http://schemas.microsoft.com/office/drawing/2014/main" id="{BAD0E8BE-FA5D-1864-7F6C-C36AF5486444}"/>
              </a:ext>
            </a:extLst>
          </p:cNvPr>
          <p:cNvSpPr>
            <a:spLocks noGrp="1"/>
          </p:cNvSpPr>
          <p:nvPr>
            <p:ph type="body" sz="quarter" idx="62" hasCustomPrompt="1"/>
          </p:nvPr>
        </p:nvSpPr>
        <p:spPr>
          <a:xfrm>
            <a:off x="497743" y="3701390"/>
            <a:ext cx="2845665" cy="671785"/>
          </a:xfrm>
          <a:prstGeom prst="rect">
            <a:avLst/>
          </a:prstGeom>
          <a:solidFill>
            <a:srgbClr val="4DBD98"/>
          </a:solidFill>
        </p:spPr>
        <p:txBody>
          <a:bodyPr anchor="ctr">
            <a:noAutofit/>
          </a:bodyPr>
          <a:lstStyle>
            <a:lvl1pPr marL="0" indent="0" algn="l">
              <a:lnSpc>
                <a:spcPts val="3769"/>
              </a:lnSpc>
              <a:spcBef>
                <a:spcPts val="0"/>
              </a:spcBef>
              <a:buNone/>
              <a:defRPr sz="3472"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FOLLOW OUR </a:t>
            </a:r>
          </a:p>
        </p:txBody>
      </p:sp>
      <p:sp>
        <p:nvSpPr>
          <p:cNvPr id="3" name="Text Placeholder 32">
            <a:extLst>
              <a:ext uri="{FF2B5EF4-FFF2-40B4-BE49-F238E27FC236}">
                <a16:creationId xmlns:a16="http://schemas.microsoft.com/office/drawing/2014/main" id="{B99DDFBE-E029-E611-906A-EA80CC605CEF}"/>
              </a:ext>
            </a:extLst>
          </p:cNvPr>
          <p:cNvSpPr>
            <a:spLocks noGrp="1"/>
          </p:cNvSpPr>
          <p:nvPr>
            <p:ph type="body" sz="quarter" idx="63" hasCustomPrompt="1"/>
          </p:nvPr>
        </p:nvSpPr>
        <p:spPr>
          <a:xfrm>
            <a:off x="469949" y="4483710"/>
            <a:ext cx="2225066" cy="671785"/>
          </a:xfrm>
          <a:prstGeom prst="rect">
            <a:avLst/>
          </a:prstGeom>
          <a:solidFill>
            <a:srgbClr val="4DBD98"/>
          </a:solidFill>
        </p:spPr>
        <p:txBody>
          <a:bodyPr anchor="ctr">
            <a:noAutofit/>
          </a:bodyPr>
          <a:lstStyle>
            <a:lvl1pPr marL="0" indent="0" algn="l">
              <a:lnSpc>
                <a:spcPts val="3769"/>
              </a:lnSpc>
              <a:spcBef>
                <a:spcPts val="0"/>
              </a:spcBef>
              <a:buNone/>
              <a:defRPr sz="3472"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JOURNEY</a:t>
            </a:r>
          </a:p>
        </p:txBody>
      </p:sp>
      <p:grpSp>
        <p:nvGrpSpPr>
          <p:cNvPr id="9" name="Group 8">
            <a:extLst>
              <a:ext uri="{FF2B5EF4-FFF2-40B4-BE49-F238E27FC236}">
                <a16:creationId xmlns:a16="http://schemas.microsoft.com/office/drawing/2014/main" id="{FAD8510F-B664-8808-D06D-7B2B5C8BFBA9}"/>
              </a:ext>
            </a:extLst>
          </p:cNvPr>
          <p:cNvGrpSpPr/>
          <p:nvPr userDrawn="1"/>
        </p:nvGrpSpPr>
        <p:grpSpPr>
          <a:xfrm>
            <a:off x="809762" y="6136023"/>
            <a:ext cx="6090405" cy="485840"/>
            <a:chOff x="324323" y="8850516"/>
            <a:chExt cx="5989657" cy="477803"/>
          </a:xfrm>
        </p:grpSpPr>
        <p:sp>
          <p:nvSpPr>
            <p:cNvPr id="10" name="object 12">
              <a:extLst>
                <a:ext uri="{FF2B5EF4-FFF2-40B4-BE49-F238E27FC236}">
                  <a16:creationId xmlns:a16="http://schemas.microsoft.com/office/drawing/2014/main" id="{A9494A99-4475-5D39-A9B1-FCDA611AD2BA}"/>
                </a:ext>
              </a:extLst>
            </p:cNvPr>
            <p:cNvSpPr txBox="1"/>
            <p:nvPr/>
          </p:nvSpPr>
          <p:spPr>
            <a:xfrm>
              <a:off x="2262816" y="8910739"/>
              <a:ext cx="4051164" cy="417580"/>
            </a:xfrm>
            <a:prstGeom prst="rect">
              <a:avLst/>
            </a:prstGeom>
          </p:spPr>
          <p:txBody>
            <a:bodyPr vert="horz" wrap="square" lIns="0" tIns="12700" rIns="0" bIns="0" rtlCol="0">
              <a:spAutoFit/>
            </a:bodyPr>
            <a:lstStyle/>
            <a:p>
              <a:pPr algn="just">
                <a:lnSpc>
                  <a:spcPts val="800"/>
                </a:lnSpc>
              </a:pPr>
              <a:r>
                <a:rPr lang="en-US" sz="800" dirty="0">
                  <a:solidFill>
                    <a:srgbClr val="10153D"/>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or [name of the granting authority]. Neither the European Union nor the granting authority can be held responsible for them</a:t>
              </a:r>
            </a:p>
            <a:p>
              <a:pPr algn="just">
                <a:lnSpc>
                  <a:spcPts val="800"/>
                </a:lnSpc>
              </a:pPr>
              <a:endParaRPr lang="en-US" sz="800" dirty="0">
                <a:solidFill>
                  <a:srgbClr val="10153D"/>
                </a:solidFill>
                <a:latin typeface="Calibri" panose="020F0502020204030204" pitchFamily="34" charset="0"/>
                <a:ea typeface="Open Sans" panose="020B060603050402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8612C988-E113-85DB-23D8-70781B2DD209}"/>
                </a:ext>
              </a:extLst>
            </p:cNvPr>
            <p:cNvPicPr>
              <a:picLocks noChangeAspect="1"/>
            </p:cNvPicPr>
            <p:nvPr/>
          </p:nvPicPr>
          <p:blipFill>
            <a:blip r:embed="rId3"/>
            <a:stretch>
              <a:fillRect/>
            </a:stretch>
          </p:blipFill>
          <p:spPr>
            <a:xfrm>
              <a:off x="324323" y="8850516"/>
              <a:ext cx="1921025" cy="427758"/>
            </a:xfrm>
            <a:prstGeom prst="rect">
              <a:avLst/>
            </a:prstGeom>
          </p:spPr>
        </p:pic>
      </p:grpSp>
    </p:spTree>
    <p:extLst>
      <p:ext uri="{BB962C8B-B14F-4D97-AF65-F5344CB8AC3E}">
        <p14:creationId xmlns:p14="http://schemas.microsoft.com/office/powerpoint/2010/main" val="2047745627"/>
      </p:ext>
    </p:extLst>
  </p:cSld>
  <p:clrMapOvr>
    <a:masterClrMapping/>
  </p:clrMapOvr>
  <p:extLst>
    <p:ext uri="{DCECCB84-F9BA-43D5-87BE-67443E8EF086}">
      <p15:sldGuideLst xmlns:p15="http://schemas.microsoft.com/office/powerpoint/2012/main">
        <p15:guide id="1" orient="horz" pos="412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6"/>
          <p:cNvSpPr txBox="1">
            <a:spLocks noGrp="1"/>
          </p:cNvSpPr>
          <p:nvPr>
            <p:ph type="title"/>
          </p:nvPr>
        </p:nvSpPr>
        <p:spPr>
          <a:xfrm>
            <a:off x="838202" y="365128"/>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11E3B"/>
              </a:buClr>
              <a:buSzPts val="3870"/>
              <a:buFont typeface="Calibri"/>
              <a:buNone/>
              <a:defRPr sz="3870" b="0" i="0" u="none" strike="noStrike" cap="none">
                <a:solidFill>
                  <a:srgbClr val="011E3B"/>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6"/>
          <p:cNvSpPr txBox="1">
            <a:spLocks noGrp="1"/>
          </p:cNvSpPr>
          <p:nvPr>
            <p:ph type="body" idx="1"/>
          </p:nvPr>
        </p:nvSpPr>
        <p:spPr>
          <a:xfrm>
            <a:off x="838202"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74344" algn="l" rtl="0">
              <a:lnSpc>
                <a:spcPct val="100000"/>
              </a:lnSpc>
              <a:spcBef>
                <a:spcPts val="3657"/>
              </a:spcBef>
              <a:spcAft>
                <a:spcPts val="0"/>
              </a:spcAft>
              <a:buClr>
                <a:srgbClr val="011E3B"/>
              </a:buClr>
              <a:buSzPts val="3870"/>
              <a:buFont typeface="Arial"/>
              <a:buChar char="•"/>
              <a:defRPr sz="3870" b="0" i="0" u="none" strike="noStrike" cap="none">
                <a:solidFill>
                  <a:srgbClr val="011E3B"/>
                </a:solidFill>
                <a:latin typeface="Calibri"/>
                <a:ea typeface="Calibri"/>
                <a:cs typeface="Calibri"/>
                <a:sym typeface="Calibri"/>
              </a:defRPr>
            </a:lvl1pPr>
            <a:lvl2pPr marL="914400" marR="0" lvl="1" indent="-474344" algn="l" rtl="0">
              <a:lnSpc>
                <a:spcPct val="100000"/>
              </a:lnSpc>
              <a:spcBef>
                <a:spcPts val="1828"/>
              </a:spcBef>
              <a:spcAft>
                <a:spcPts val="0"/>
              </a:spcAft>
              <a:buClr>
                <a:srgbClr val="011E3B"/>
              </a:buClr>
              <a:buSzPts val="3870"/>
              <a:buFont typeface="Arial"/>
              <a:buChar char="•"/>
              <a:defRPr sz="3870" b="0" i="0" u="none" strike="noStrike" cap="none">
                <a:solidFill>
                  <a:srgbClr val="011E3B"/>
                </a:solidFill>
                <a:latin typeface="Calibri"/>
                <a:ea typeface="Calibri"/>
                <a:cs typeface="Calibri"/>
                <a:sym typeface="Calibri"/>
              </a:defRPr>
            </a:lvl2pPr>
            <a:lvl3pPr marL="1371600" marR="0" lvl="2" indent="-474344" algn="l" rtl="0">
              <a:lnSpc>
                <a:spcPct val="100000"/>
              </a:lnSpc>
              <a:spcBef>
                <a:spcPts val="1828"/>
              </a:spcBef>
              <a:spcAft>
                <a:spcPts val="0"/>
              </a:spcAft>
              <a:buClr>
                <a:srgbClr val="011E3B"/>
              </a:buClr>
              <a:buSzPts val="3870"/>
              <a:buFont typeface="Arial"/>
              <a:buChar char="•"/>
              <a:defRPr sz="3870" b="0" i="0" u="none" strike="noStrike" cap="none">
                <a:solidFill>
                  <a:srgbClr val="011E3B"/>
                </a:solidFill>
                <a:latin typeface="Calibri"/>
                <a:ea typeface="Calibri"/>
                <a:cs typeface="Calibri"/>
                <a:sym typeface="Calibri"/>
              </a:defRPr>
            </a:lvl3pPr>
            <a:lvl4pPr marL="1828800" marR="0" lvl="3" indent="-474344" algn="l" rtl="0">
              <a:lnSpc>
                <a:spcPct val="100000"/>
              </a:lnSpc>
              <a:spcBef>
                <a:spcPts val="1828"/>
              </a:spcBef>
              <a:spcAft>
                <a:spcPts val="0"/>
              </a:spcAft>
              <a:buClr>
                <a:srgbClr val="011E3B"/>
              </a:buClr>
              <a:buSzPts val="3870"/>
              <a:buFont typeface="Arial"/>
              <a:buChar char="•"/>
              <a:defRPr sz="3870" b="0" i="0" u="none" strike="noStrike" cap="none">
                <a:solidFill>
                  <a:srgbClr val="011E3B"/>
                </a:solidFill>
                <a:latin typeface="Calibri"/>
                <a:ea typeface="Calibri"/>
                <a:cs typeface="Calibri"/>
                <a:sym typeface="Calibri"/>
              </a:defRPr>
            </a:lvl4pPr>
            <a:lvl5pPr marL="2286000" marR="0" lvl="4" indent="-474345" algn="l" rtl="0">
              <a:lnSpc>
                <a:spcPct val="100000"/>
              </a:lnSpc>
              <a:spcBef>
                <a:spcPts val="1828"/>
              </a:spcBef>
              <a:spcAft>
                <a:spcPts val="0"/>
              </a:spcAft>
              <a:buClr>
                <a:srgbClr val="011E3B"/>
              </a:buClr>
              <a:buSzPts val="3870"/>
              <a:buFont typeface="Arial"/>
              <a:buChar char="•"/>
              <a:defRPr sz="3870" b="0" i="0" u="none" strike="noStrike" cap="none">
                <a:solidFill>
                  <a:srgbClr val="011E3B"/>
                </a:solidFill>
                <a:latin typeface="Calibri"/>
                <a:ea typeface="Calibri"/>
                <a:cs typeface="Calibri"/>
                <a:sym typeface="Calibri"/>
              </a:defRPr>
            </a:lvl5pPr>
            <a:lvl6pPr marL="2743200" marR="0" lvl="5" indent="-646429" algn="l" rtl="0">
              <a:lnSpc>
                <a:spcPct val="90000"/>
              </a:lnSpc>
              <a:spcBef>
                <a:spcPts val="1828"/>
              </a:spcBef>
              <a:spcAft>
                <a:spcPts val="0"/>
              </a:spcAft>
              <a:buClr>
                <a:schemeClr val="dk1"/>
              </a:buClr>
              <a:buSzPts val="6580"/>
              <a:buFont typeface="Arial"/>
              <a:buChar char="•"/>
              <a:defRPr sz="6580" b="0" i="0" u="none" strike="noStrike" cap="none">
                <a:solidFill>
                  <a:schemeClr val="dk1"/>
                </a:solidFill>
                <a:latin typeface="Century Schoolbook"/>
                <a:ea typeface="Century Schoolbook"/>
                <a:cs typeface="Century Schoolbook"/>
                <a:sym typeface="Century Schoolbook"/>
              </a:defRPr>
            </a:lvl6pPr>
            <a:lvl7pPr marL="3200400" marR="0" lvl="6" indent="-646429" algn="l" rtl="0">
              <a:lnSpc>
                <a:spcPct val="90000"/>
              </a:lnSpc>
              <a:spcBef>
                <a:spcPts val="1828"/>
              </a:spcBef>
              <a:spcAft>
                <a:spcPts val="0"/>
              </a:spcAft>
              <a:buClr>
                <a:schemeClr val="dk1"/>
              </a:buClr>
              <a:buSzPts val="6580"/>
              <a:buFont typeface="Arial"/>
              <a:buChar char="•"/>
              <a:defRPr sz="6580" b="0" i="0" u="none" strike="noStrike" cap="none">
                <a:solidFill>
                  <a:schemeClr val="dk1"/>
                </a:solidFill>
                <a:latin typeface="Century Schoolbook"/>
                <a:ea typeface="Century Schoolbook"/>
                <a:cs typeface="Century Schoolbook"/>
                <a:sym typeface="Century Schoolbook"/>
              </a:defRPr>
            </a:lvl7pPr>
            <a:lvl8pPr marL="3657600" marR="0" lvl="7" indent="-646429" algn="l" rtl="0">
              <a:lnSpc>
                <a:spcPct val="90000"/>
              </a:lnSpc>
              <a:spcBef>
                <a:spcPts val="1828"/>
              </a:spcBef>
              <a:spcAft>
                <a:spcPts val="0"/>
              </a:spcAft>
              <a:buClr>
                <a:schemeClr val="dk1"/>
              </a:buClr>
              <a:buSzPts val="6580"/>
              <a:buFont typeface="Arial"/>
              <a:buChar char="•"/>
              <a:defRPr sz="6580" b="0" i="0" u="none" strike="noStrike" cap="none">
                <a:solidFill>
                  <a:schemeClr val="dk1"/>
                </a:solidFill>
                <a:latin typeface="Century Schoolbook"/>
                <a:ea typeface="Century Schoolbook"/>
                <a:cs typeface="Century Schoolbook"/>
                <a:sym typeface="Century Schoolbook"/>
              </a:defRPr>
            </a:lvl8pPr>
            <a:lvl9pPr marL="4114800" marR="0" lvl="8" indent="-646429" algn="l" rtl="0">
              <a:lnSpc>
                <a:spcPct val="90000"/>
              </a:lnSpc>
              <a:spcBef>
                <a:spcPts val="1828"/>
              </a:spcBef>
              <a:spcAft>
                <a:spcPts val="0"/>
              </a:spcAft>
              <a:buClr>
                <a:schemeClr val="dk1"/>
              </a:buClr>
              <a:buSzPts val="6580"/>
              <a:buFont typeface="Arial"/>
              <a:buChar char="•"/>
              <a:defRPr sz="6580" b="0" i="0" u="none" strike="noStrike" cap="none">
                <a:solidFill>
                  <a:schemeClr val="dk1"/>
                </a:solidFill>
                <a:latin typeface="Century Schoolbook"/>
                <a:ea typeface="Century Schoolbook"/>
                <a:cs typeface="Century Schoolbook"/>
                <a:sym typeface="Century Schoolbook"/>
              </a:defRPr>
            </a:lvl9pPr>
          </a:lstStyle>
          <a:p>
            <a:endParaRPr/>
          </a:p>
        </p:txBody>
      </p:sp>
      <p:cxnSp>
        <p:nvCxnSpPr>
          <p:cNvPr id="12" name="Google Shape;12;p26"/>
          <p:cNvCxnSpPr/>
          <p:nvPr/>
        </p:nvCxnSpPr>
        <p:spPr>
          <a:xfrm>
            <a:off x="11701121" y="6578090"/>
            <a:ext cx="265889" cy="0"/>
          </a:xfrm>
          <a:prstGeom prst="straightConnector1">
            <a:avLst/>
          </a:prstGeom>
          <a:noFill/>
          <a:ln w="9525" cap="flat" cmpd="sng">
            <a:solidFill>
              <a:srgbClr val="198AB1"/>
            </a:solidFill>
            <a:prstDash val="solid"/>
            <a:miter lim="800000"/>
            <a:headEnd type="none" w="sm" len="sm"/>
            <a:tailEnd type="none" w="sm" len="sm"/>
          </a:ln>
        </p:spPr>
      </p:cxnSp>
      <p:pic>
        <p:nvPicPr>
          <p:cNvPr id="13" name="Google Shape;13;p26"/>
          <p:cNvPicPr preferRelativeResize="0"/>
          <p:nvPr/>
        </p:nvPicPr>
        <p:blipFill rotWithShape="1">
          <a:blip r:embed="rId21">
            <a:alphaModFix/>
          </a:blip>
          <a:srcRect t="78397" r="608"/>
          <a:stretch/>
        </p:blipFill>
        <p:spPr>
          <a:xfrm rot="-5400000">
            <a:off x="10917797" y="5562861"/>
            <a:ext cx="1846677" cy="18150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p1"/>
          <p:cNvPicPr preferRelativeResize="0">
            <a:picLocks noGrp="1"/>
          </p:cNvPicPr>
          <p:nvPr>
            <p:ph type="pic" idx="2"/>
          </p:nvPr>
        </p:nvPicPr>
        <p:blipFill rotWithShape="1">
          <a:blip r:embed="rId3">
            <a:alphaModFix/>
          </a:blip>
          <a:srcRect l="10344" r="10344"/>
          <a:stretch/>
        </p:blipFill>
        <p:spPr>
          <a:xfrm>
            <a:off x="433137" y="577515"/>
            <a:ext cx="5855368" cy="4921840"/>
          </a:xfrm>
          <a:prstGeom prst="rect">
            <a:avLst/>
          </a:prstGeom>
          <a:solidFill>
            <a:srgbClr val="BFBFBF"/>
          </a:solidFill>
          <a:ln>
            <a:noFill/>
          </a:ln>
        </p:spPr>
      </p:pic>
      <p:sp>
        <p:nvSpPr>
          <p:cNvPr id="94" name="Google Shape;94;p1"/>
          <p:cNvSpPr txBox="1">
            <a:spLocks noGrp="1"/>
          </p:cNvSpPr>
          <p:nvPr>
            <p:ph type="body" idx="1"/>
          </p:nvPr>
        </p:nvSpPr>
        <p:spPr>
          <a:xfrm>
            <a:off x="5714900" y="3000956"/>
            <a:ext cx="5775090" cy="1158508"/>
          </a:xfrm>
          <a:prstGeom prst="rect">
            <a:avLst/>
          </a:prstGeom>
          <a:solidFill>
            <a:srgbClr val="EF4870"/>
          </a:solid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lt1"/>
              </a:buClr>
              <a:buSzPts val="4000"/>
              <a:buNone/>
            </a:pPr>
            <a:r>
              <a:rPr lang="pl-PL"/>
              <a:t> Gaza War and Shoah</a:t>
            </a:r>
            <a:endParaRPr/>
          </a:p>
        </p:txBody>
      </p:sp>
      <p:sp>
        <p:nvSpPr>
          <p:cNvPr id="95" name="Google Shape;95;p1"/>
          <p:cNvSpPr txBox="1">
            <a:spLocks noGrp="1"/>
          </p:cNvSpPr>
          <p:nvPr>
            <p:ph type="body" idx="3"/>
          </p:nvPr>
        </p:nvSpPr>
        <p:spPr>
          <a:xfrm>
            <a:off x="5714900" y="4269998"/>
            <a:ext cx="3255679" cy="671785"/>
          </a:xfrm>
          <a:prstGeom prst="rect">
            <a:avLst/>
          </a:prstGeom>
          <a:solidFill>
            <a:srgbClr val="EF4870"/>
          </a:solid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Clr>
                <a:schemeClr val="lt1"/>
              </a:buClr>
              <a:buSzPts val="4000"/>
              <a:buNone/>
            </a:pPr>
            <a:r>
              <a:rPr lang="pl-PL"/>
              <a:t> Bożena Keff</a:t>
            </a:r>
            <a:endParaRPr/>
          </a:p>
        </p:txBody>
      </p:sp>
      <p:sp>
        <p:nvSpPr>
          <p:cNvPr id="96" name="Google Shape;96;p1"/>
          <p:cNvSpPr txBox="1"/>
          <p:nvPr/>
        </p:nvSpPr>
        <p:spPr>
          <a:xfrm rot="-5400000">
            <a:off x="-895136" y="4352149"/>
            <a:ext cx="3949651" cy="596287"/>
          </a:xfrm>
          <a:prstGeom prst="rect">
            <a:avLst/>
          </a:prstGeom>
          <a:solidFill>
            <a:srgbClr val="198AB1"/>
          </a:solidFill>
          <a:ln>
            <a:noFill/>
          </a:ln>
        </p:spPr>
        <p:txBody>
          <a:bodyPr spcFirstLastPara="1" wrap="square" lIns="91425" tIns="45700" rIns="91425" bIns="45700" anchor="ctr" anchorCtr="0">
            <a:noAutofit/>
          </a:bodyPr>
          <a:lstStyle/>
          <a:p>
            <a:pPr marL="20638" marR="0" lvl="0" indent="-20638" algn="ctr" rtl="0">
              <a:lnSpc>
                <a:spcPct val="100000"/>
              </a:lnSpc>
              <a:spcBef>
                <a:spcPts val="0"/>
              </a:spcBef>
              <a:spcAft>
                <a:spcPts val="0"/>
              </a:spcAft>
              <a:buClr>
                <a:schemeClr val="lt1"/>
              </a:buClr>
              <a:buSzPts val="2600"/>
              <a:buFont typeface="Arial"/>
              <a:buNone/>
            </a:pPr>
            <a:r>
              <a:rPr lang="pl-PL" sz="2600" b="1" i="0" dirty="0">
                <a:solidFill>
                  <a:schemeClr val="lt1"/>
                </a:solidFill>
                <a:latin typeface="Calibri"/>
                <a:ea typeface="Calibri"/>
                <a:cs typeface="Calibri"/>
                <a:sym typeface="Calibri"/>
              </a:rPr>
              <a:t>www</a:t>
            </a:r>
            <a:r>
              <a:rPr lang="en-IE" sz="2600" b="1" dirty="0">
                <a:solidFill>
                  <a:schemeClr val="lt1"/>
                </a:solidFill>
                <a:latin typeface="Calibri"/>
                <a:ea typeface="Calibri"/>
                <a:cs typeface="Calibri"/>
                <a:sym typeface="Calibri"/>
              </a:rPr>
              <a:t>.memory-makers.</a:t>
            </a:r>
            <a:r>
              <a:rPr lang="pl-PL" sz="2600" b="1" i="0" dirty="0">
                <a:solidFill>
                  <a:schemeClr val="lt1"/>
                </a:solidFill>
                <a:latin typeface="Calibri"/>
                <a:ea typeface="Calibri"/>
                <a:cs typeface="Calibri"/>
                <a:sym typeface="Calibri"/>
              </a:rPr>
              <a:t>eu</a:t>
            </a:r>
            <a:endParaRPr sz="2600" b="1" i="0" dirty="0">
              <a:solidFill>
                <a:schemeClr val="lt1"/>
              </a:solidFill>
              <a:latin typeface="Calibri"/>
              <a:ea typeface="Calibri"/>
              <a:cs typeface="Calibri"/>
              <a:sym typeface="Calibri"/>
            </a:endParaRPr>
          </a:p>
        </p:txBody>
      </p:sp>
      <p:sp>
        <p:nvSpPr>
          <p:cNvPr id="97" name="Google Shape;97;p1"/>
          <p:cNvSpPr/>
          <p:nvPr/>
        </p:nvSpPr>
        <p:spPr>
          <a:xfrm>
            <a:off x="0" y="1897468"/>
            <a:ext cx="895932" cy="895932"/>
          </a:xfrm>
          <a:prstGeom prst="ellipse">
            <a:avLst/>
          </a:prstGeom>
          <a:solidFill>
            <a:srgbClr val="4DBD98">
              <a:alpha val="8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83">
              <a:solidFill>
                <a:schemeClr val="lt1"/>
              </a:solidFill>
              <a:latin typeface="Century Schoolbook"/>
              <a:ea typeface="Century Schoolbook"/>
              <a:cs typeface="Century Schoolbook"/>
              <a:sym typeface="Century Schoolbook"/>
            </a:endParaRPr>
          </a:p>
        </p:txBody>
      </p:sp>
      <p:grpSp>
        <p:nvGrpSpPr>
          <p:cNvPr id="98" name="Google Shape;98;p1"/>
          <p:cNvGrpSpPr/>
          <p:nvPr/>
        </p:nvGrpSpPr>
        <p:grpSpPr>
          <a:xfrm>
            <a:off x="10641177" y="3499946"/>
            <a:ext cx="2641616" cy="2639155"/>
            <a:chOff x="1782854" y="3591929"/>
            <a:chExt cx="742308" cy="741616"/>
          </a:xfrm>
        </p:grpSpPr>
        <p:sp>
          <p:nvSpPr>
            <p:cNvPr id="99" name="Google Shape;99;p1"/>
            <p:cNvSpPr/>
            <p:nvPr/>
          </p:nvSpPr>
          <p:spPr>
            <a:xfrm>
              <a:off x="1834161" y="3663910"/>
              <a:ext cx="98246" cy="107970"/>
            </a:xfrm>
            <a:custGeom>
              <a:avLst/>
              <a:gdLst/>
              <a:ahLst/>
              <a:cxnLst/>
              <a:rect l="l" t="t" r="r" b="b"/>
              <a:pathLst>
                <a:path w="98246" h="107970" extrusionOk="0">
                  <a:moveTo>
                    <a:pt x="0" y="107970"/>
                  </a:moveTo>
                  <a:lnTo>
                    <a:pt x="98247" y="0"/>
                  </a:lnTo>
                  <a:cubicBezTo>
                    <a:pt x="58948" y="29446"/>
                    <a:pt x="25107" y="65982"/>
                    <a:pt x="0" y="10797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00" name="Google Shape;100;p1"/>
            <p:cNvSpPr/>
            <p:nvPr/>
          </p:nvSpPr>
          <p:spPr>
            <a:xfrm>
              <a:off x="1795954" y="3616468"/>
              <a:ext cx="223238" cy="245932"/>
            </a:xfrm>
            <a:custGeom>
              <a:avLst/>
              <a:gdLst/>
              <a:ahLst/>
              <a:cxnLst/>
              <a:rect l="l" t="t" r="r" b="b"/>
              <a:pathLst>
                <a:path w="223238" h="245932" extrusionOk="0">
                  <a:moveTo>
                    <a:pt x="183394" y="18540"/>
                  </a:moveTo>
                  <a:lnTo>
                    <a:pt x="14737" y="203944"/>
                  </a:lnTo>
                  <a:cubicBezTo>
                    <a:pt x="9279" y="217577"/>
                    <a:pt x="4367" y="231209"/>
                    <a:pt x="0" y="245933"/>
                  </a:cubicBezTo>
                  <a:lnTo>
                    <a:pt x="223238" y="0"/>
                  </a:lnTo>
                  <a:cubicBezTo>
                    <a:pt x="210139" y="5453"/>
                    <a:pt x="196493" y="11451"/>
                    <a:pt x="183394" y="1854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01" name="Google Shape;101;p1"/>
            <p:cNvSpPr/>
            <p:nvPr/>
          </p:nvSpPr>
          <p:spPr>
            <a:xfrm>
              <a:off x="1782854" y="3599018"/>
              <a:ext cx="295285" cy="325547"/>
            </a:xfrm>
            <a:custGeom>
              <a:avLst/>
              <a:gdLst/>
              <a:ahLst/>
              <a:cxnLst/>
              <a:rect l="l" t="t" r="r" b="b"/>
              <a:pathLst>
                <a:path w="295285" h="325547" extrusionOk="0">
                  <a:moveTo>
                    <a:pt x="265266" y="8180"/>
                  </a:moveTo>
                  <a:lnTo>
                    <a:pt x="4912" y="294465"/>
                  </a:lnTo>
                  <a:cubicBezTo>
                    <a:pt x="2729" y="304826"/>
                    <a:pt x="1092" y="315187"/>
                    <a:pt x="0" y="325548"/>
                  </a:cubicBezTo>
                  <a:lnTo>
                    <a:pt x="295286" y="0"/>
                  </a:lnTo>
                  <a:cubicBezTo>
                    <a:pt x="285461" y="2727"/>
                    <a:pt x="275636" y="5453"/>
                    <a:pt x="265266" y="818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02" name="Google Shape;102;p1"/>
            <p:cNvSpPr/>
            <p:nvPr/>
          </p:nvSpPr>
          <p:spPr>
            <a:xfrm>
              <a:off x="1782854" y="3592475"/>
              <a:ext cx="346592" cy="382259"/>
            </a:xfrm>
            <a:custGeom>
              <a:avLst/>
              <a:gdLst/>
              <a:ahLst/>
              <a:cxnLst/>
              <a:rect l="l" t="t" r="r" b="b"/>
              <a:pathLst>
                <a:path w="346592" h="382259" extrusionOk="0">
                  <a:moveTo>
                    <a:pt x="320393" y="2727"/>
                  </a:moveTo>
                  <a:lnTo>
                    <a:pt x="546" y="355540"/>
                  </a:lnTo>
                  <a:cubicBezTo>
                    <a:pt x="546" y="360447"/>
                    <a:pt x="0" y="365355"/>
                    <a:pt x="0" y="370808"/>
                  </a:cubicBezTo>
                  <a:cubicBezTo>
                    <a:pt x="0" y="374625"/>
                    <a:pt x="0" y="378442"/>
                    <a:pt x="546" y="382260"/>
                  </a:cubicBezTo>
                  <a:lnTo>
                    <a:pt x="346592" y="0"/>
                  </a:lnTo>
                  <a:cubicBezTo>
                    <a:pt x="337859" y="546"/>
                    <a:pt x="329126" y="1091"/>
                    <a:pt x="320393" y="2727"/>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03" name="Google Shape;103;p1"/>
            <p:cNvSpPr/>
            <p:nvPr/>
          </p:nvSpPr>
          <p:spPr>
            <a:xfrm>
              <a:off x="1782854" y="3591929"/>
              <a:ext cx="390257" cy="425883"/>
            </a:xfrm>
            <a:custGeom>
              <a:avLst/>
              <a:gdLst/>
              <a:ahLst/>
              <a:cxnLst/>
              <a:rect l="l" t="t" r="r" b="b"/>
              <a:pathLst>
                <a:path w="390257" h="425883" extrusionOk="0">
                  <a:moveTo>
                    <a:pt x="370608" y="0"/>
                  </a:moveTo>
                  <a:cubicBezTo>
                    <a:pt x="369517" y="0"/>
                    <a:pt x="368425" y="0"/>
                    <a:pt x="366787" y="0"/>
                  </a:cubicBezTo>
                  <a:lnTo>
                    <a:pt x="0" y="402436"/>
                  </a:lnTo>
                  <a:cubicBezTo>
                    <a:pt x="546" y="410070"/>
                    <a:pt x="1637" y="418250"/>
                    <a:pt x="2729" y="425884"/>
                  </a:cubicBezTo>
                  <a:lnTo>
                    <a:pt x="390257" y="545"/>
                  </a:lnTo>
                  <a:cubicBezTo>
                    <a:pt x="383708" y="0"/>
                    <a:pt x="377158" y="0"/>
                    <a:pt x="370608"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04" name="Google Shape;104;p1"/>
            <p:cNvSpPr/>
            <p:nvPr/>
          </p:nvSpPr>
          <p:spPr>
            <a:xfrm>
              <a:off x="1788858" y="3594110"/>
              <a:ext cx="424097" cy="463509"/>
            </a:xfrm>
            <a:custGeom>
              <a:avLst/>
              <a:gdLst/>
              <a:ahLst/>
              <a:cxnLst/>
              <a:rect l="l" t="t" r="r" b="b"/>
              <a:pathLst>
                <a:path w="424097" h="463509" extrusionOk="0">
                  <a:moveTo>
                    <a:pt x="402811" y="0"/>
                  </a:moveTo>
                  <a:lnTo>
                    <a:pt x="0" y="442243"/>
                  </a:lnTo>
                  <a:cubicBezTo>
                    <a:pt x="1092" y="449332"/>
                    <a:pt x="3275" y="456421"/>
                    <a:pt x="4912" y="463510"/>
                  </a:cubicBezTo>
                  <a:lnTo>
                    <a:pt x="424098" y="3272"/>
                  </a:lnTo>
                  <a:cubicBezTo>
                    <a:pt x="417002" y="1636"/>
                    <a:pt x="409907" y="546"/>
                    <a:pt x="402811"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05" name="Google Shape;105;p1"/>
            <p:cNvSpPr/>
            <p:nvPr/>
          </p:nvSpPr>
          <p:spPr>
            <a:xfrm>
              <a:off x="1799775" y="3599563"/>
              <a:ext cx="448659" cy="494047"/>
            </a:xfrm>
            <a:custGeom>
              <a:avLst/>
              <a:gdLst/>
              <a:ahLst/>
              <a:cxnLst/>
              <a:rect l="l" t="t" r="r" b="b"/>
              <a:pathLst>
                <a:path w="448659" h="494047" extrusionOk="0">
                  <a:moveTo>
                    <a:pt x="429556" y="0"/>
                  </a:moveTo>
                  <a:lnTo>
                    <a:pt x="0" y="474962"/>
                  </a:lnTo>
                  <a:cubicBezTo>
                    <a:pt x="2183" y="481505"/>
                    <a:pt x="3821" y="487504"/>
                    <a:pt x="6550" y="494047"/>
                  </a:cubicBezTo>
                  <a:lnTo>
                    <a:pt x="448660" y="4908"/>
                  </a:lnTo>
                  <a:cubicBezTo>
                    <a:pt x="442656" y="3272"/>
                    <a:pt x="436106" y="1636"/>
                    <a:pt x="429556"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06" name="Google Shape;106;p1"/>
            <p:cNvSpPr/>
            <p:nvPr/>
          </p:nvSpPr>
          <p:spPr>
            <a:xfrm>
              <a:off x="1811237" y="3609379"/>
              <a:ext cx="471583" cy="516404"/>
            </a:xfrm>
            <a:custGeom>
              <a:avLst/>
              <a:gdLst/>
              <a:ahLst/>
              <a:cxnLst/>
              <a:rect l="l" t="t" r="r" b="b"/>
              <a:pathLst>
                <a:path w="471583" h="516404" extrusionOk="0">
                  <a:moveTo>
                    <a:pt x="453572" y="0"/>
                  </a:moveTo>
                  <a:lnTo>
                    <a:pt x="0" y="498955"/>
                  </a:lnTo>
                  <a:cubicBezTo>
                    <a:pt x="2183" y="504953"/>
                    <a:pt x="5458" y="510951"/>
                    <a:pt x="8187" y="516404"/>
                  </a:cubicBezTo>
                  <a:lnTo>
                    <a:pt x="471584" y="5998"/>
                  </a:lnTo>
                  <a:cubicBezTo>
                    <a:pt x="465580" y="3817"/>
                    <a:pt x="459576" y="1636"/>
                    <a:pt x="453572"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07" name="Google Shape;107;p1"/>
            <p:cNvSpPr/>
            <p:nvPr/>
          </p:nvSpPr>
          <p:spPr>
            <a:xfrm>
              <a:off x="1826520" y="3620285"/>
              <a:ext cx="488504" cy="535490"/>
            </a:xfrm>
            <a:custGeom>
              <a:avLst/>
              <a:gdLst/>
              <a:ahLst/>
              <a:cxnLst/>
              <a:rect l="l" t="t" r="r" b="b"/>
              <a:pathLst>
                <a:path w="488504" h="535490" extrusionOk="0">
                  <a:moveTo>
                    <a:pt x="472130" y="0"/>
                  </a:moveTo>
                  <a:lnTo>
                    <a:pt x="0" y="519131"/>
                  </a:lnTo>
                  <a:cubicBezTo>
                    <a:pt x="2729" y="524584"/>
                    <a:pt x="6004" y="530037"/>
                    <a:pt x="9279" y="535490"/>
                  </a:cubicBezTo>
                  <a:lnTo>
                    <a:pt x="488504" y="7634"/>
                  </a:lnTo>
                  <a:cubicBezTo>
                    <a:pt x="483592" y="4908"/>
                    <a:pt x="477588" y="2727"/>
                    <a:pt x="472130"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08" name="Google Shape;108;p1"/>
            <p:cNvSpPr/>
            <p:nvPr/>
          </p:nvSpPr>
          <p:spPr>
            <a:xfrm>
              <a:off x="1843440" y="3635554"/>
              <a:ext cx="501603" cy="546396"/>
            </a:xfrm>
            <a:custGeom>
              <a:avLst/>
              <a:gdLst/>
              <a:ahLst/>
              <a:cxnLst/>
              <a:rect l="l" t="t" r="r" b="b"/>
              <a:pathLst>
                <a:path w="501603" h="546396" extrusionOk="0">
                  <a:moveTo>
                    <a:pt x="485775" y="0"/>
                  </a:moveTo>
                  <a:lnTo>
                    <a:pt x="0" y="531673"/>
                  </a:lnTo>
                  <a:cubicBezTo>
                    <a:pt x="3275" y="536581"/>
                    <a:pt x="7096" y="542034"/>
                    <a:pt x="10370" y="546397"/>
                  </a:cubicBezTo>
                  <a:lnTo>
                    <a:pt x="501604" y="8725"/>
                  </a:lnTo>
                  <a:cubicBezTo>
                    <a:pt x="496146" y="5998"/>
                    <a:pt x="491233" y="2727"/>
                    <a:pt x="485775"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09" name="Google Shape;109;p1"/>
            <p:cNvSpPr/>
            <p:nvPr/>
          </p:nvSpPr>
          <p:spPr>
            <a:xfrm>
              <a:off x="1864727" y="3652458"/>
              <a:ext cx="507607" cy="556211"/>
            </a:xfrm>
            <a:custGeom>
              <a:avLst/>
              <a:gdLst/>
              <a:ahLst/>
              <a:cxnLst/>
              <a:rect l="l" t="t" r="r" b="b"/>
              <a:pathLst>
                <a:path w="507607" h="556211" extrusionOk="0">
                  <a:moveTo>
                    <a:pt x="492871" y="0"/>
                  </a:moveTo>
                  <a:lnTo>
                    <a:pt x="0" y="542579"/>
                  </a:lnTo>
                  <a:cubicBezTo>
                    <a:pt x="3821" y="546942"/>
                    <a:pt x="7641" y="551850"/>
                    <a:pt x="11462" y="556212"/>
                  </a:cubicBezTo>
                  <a:lnTo>
                    <a:pt x="507608" y="9815"/>
                  </a:lnTo>
                  <a:cubicBezTo>
                    <a:pt x="502695" y="6544"/>
                    <a:pt x="497783" y="3272"/>
                    <a:pt x="492871"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10" name="Google Shape;110;p1"/>
            <p:cNvSpPr/>
            <p:nvPr/>
          </p:nvSpPr>
          <p:spPr>
            <a:xfrm>
              <a:off x="1885468" y="3671544"/>
              <a:ext cx="511428" cy="560029"/>
            </a:xfrm>
            <a:custGeom>
              <a:avLst/>
              <a:gdLst/>
              <a:ahLst/>
              <a:cxnLst/>
              <a:rect l="l" t="t" r="r" b="b"/>
              <a:pathLst>
                <a:path w="511428" h="560029" extrusionOk="0">
                  <a:moveTo>
                    <a:pt x="497237" y="0"/>
                  </a:moveTo>
                  <a:lnTo>
                    <a:pt x="0" y="547487"/>
                  </a:lnTo>
                  <a:cubicBezTo>
                    <a:pt x="3821" y="551304"/>
                    <a:pt x="8187" y="556212"/>
                    <a:pt x="12554" y="560029"/>
                  </a:cubicBezTo>
                  <a:lnTo>
                    <a:pt x="511428" y="11452"/>
                  </a:lnTo>
                  <a:cubicBezTo>
                    <a:pt x="506516" y="7089"/>
                    <a:pt x="502149" y="3817"/>
                    <a:pt x="497237"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11" name="Google Shape;111;p1"/>
            <p:cNvSpPr/>
            <p:nvPr/>
          </p:nvSpPr>
          <p:spPr>
            <a:xfrm>
              <a:off x="1907846" y="3692265"/>
              <a:ext cx="510882" cy="562210"/>
            </a:xfrm>
            <a:custGeom>
              <a:avLst/>
              <a:gdLst/>
              <a:ahLst/>
              <a:cxnLst/>
              <a:rect l="l" t="t" r="r" b="b"/>
              <a:pathLst>
                <a:path w="510882" h="562210" extrusionOk="0">
                  <a:moveTo>
                    <a:pt x="499420" y="0"/>
                  </a:moveTo>
                  <a:lnTo>
                    <a:pt x="0" y="550759"/>
                  </a:lnTo>
                  <a:cubicBezTo>
                    <a:pt x="4367" y="554576"/>
                    <a:pt x="8733" y="558393"/>
                    <a:pt x="13100" y="562211"/>
                  </a:cubicBezTo>
                  <a:lnTo>
                    <a:pt x="510883" y="13087"/>
                  </a:lnTo>
                  <a:cubicBezTo>
                    <a:pt x="508153" y="8180"/>
                    <a:pt x="503241" y="4363"/>
                    <a:pt x="499420"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12" name="Google Shape;112;p1"/>
            <p:cNvSpPr/>
            <p:nvPr/>
          </p:nvSpPr>
          <p:spPr>
            <a:xfrm>
              <a:off x="1934591" y="3716804"/>
              <a:ext cx="507607" cy="556757"/>
            </a:xfrm>
            <a:custGeom>
              <a:avLst/>
              <a:gdLst/>
              <a:ahLst/>
              <a:cxnLst/>
              <a:rect l="l" t="t" r="r" b="b"/>
              <a:pathLst>
                <a:path w="507607" h="556757" extrusionOk="0">
                  <a:moveTo>
                    <a:pt x="495600" y="0"/>
                  </a:moveTo>
                  <a:lnTo>
                    <a:pt x="0" y="546397"/>
                  </a:lnTo>
                  <a:cubicBezTo>
                    <a:pt x="4912" y="550214"/>
                    <a:pt x="9825" y="553485"/>
                    <a:pt x="14737" y="556758"/>
                  </a:cubicBezTo>
                  <a:lnTo>
                    <a:pt x="507608" y="13633"/>
                  </a:lnTo>
                  <a:cubicBezTo>
                    <a:pt x="503787" y="9270"/>
                    <a:pt x="499966" y="4363"/>
                    <a:pt x="495600"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13" name="Google Shape;113;p1"/>
            <p:cNvSpPr/>
            <p:nvPr/>
          </p:nvSpPr>
          <p:spPr>
            <a:xfrm>
              <a:off x="1960790" y="3741343"/>
              <a:ext cx="499966" cy="548577"/>
            </a:xfrm>
            <a:custGeom>
              <a:avLst/>
              <a:gdLst/>
              <a:ahLst/>
              <a:cxnLst/>
              <a:rect l="l" t="t" r="r" b="b"/>
              <a:pathLst>
                <a:path w="499966" h="548577" extrusionOk="0">
                  <a:moveTo>
                    <a:pt x="489596" y="0"/>
                  </a:moveTo>
                  <a:lnTo>
                    <a:pt x="0" y="539853"/>
                  </a:lnTo>
                  <a:cubicBezTo>
                    <a:pt x="5458" y="543125"/>
                    <a:pt x="10370" y="545851"/>
                    <a:pt x="15829" y="548578"/>
                  </a:cubicBezTo>
                  <a:lnTo>
                    <a:pt x="499966" y="14723"/>
                  </a:lnTo>
                  <a:cubicBezTo>
                    <a:pt x="496691" y="9816"/>
                    <a:pt x="493416" y="4908"/>
                    <a:pt x="489596"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14" name="Google Shape;114;p1"/>
            <p:cNvSpPr/>
            <p:nvPr/>
          </p:nvSpPr>
          <p:spPr>
            <a:xfrm>
              <a:off x="1989172" y="3768063"/>
              <a:ext cx="490687" cy="535490"/>
            </a:xfrm>
            <a:custGeom>
              <a:avLst/>
              <a:gdLst/>
              <a:ahLst/>
              <a:cxnLst/>
              <a:rect l="l" t="t" r="r" b="b"/>
              <a:pathLst>
                <a:path w="490687" h="535490" extrusionOk="0">
                  <a:moveTo>
                    <a:pt x="481409" y="0"/>
                  </a:moveTo>
                  <a:lnTo>
                    <a:pt x="0" y="527856"/>
                  </a:lnTo>
                  <a:cubicBezTo>
                    <a:pt x="5458" y="530583"/>
                    <a:pt x="10916" y="533309"/>
                    <a:pt x="16920" y="535490"/>
                  </a:cubicBezTo>
                  <a:lnTo>
                    <a:pt x="490687" y="16359"/>
                  </a:lnTo>
                  <a:cubicBezTo>
                    <a:pt x="487412" y="10361"/>
                    <a:pt x="484683" y="5453"/>
                    <a:pt x="481409"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15" name="Google Shape;115;p1"/>
            <p:cNvSpPr/>
            <p:nvPr/>
          </p:nvSpPr>
          <p:spPr>
            <a:xfrm>
              <a:off x="2021375" y="3798600"/>
              <a:ext cx="471583" cy="518586"/>
            </a:xfrm>
            <a:custGeom>
              <a:avLst/>
              <a:gdLst/>
              <a:ahLst/>
              <a:cxnLst/>
              <a:rect l="l" t="t" r="r" b="b"/>
              <a:pathLst>
                <a:path w="471583" h="518586" extrusionOk="0">
                  <a:moveTo>
                    <a:pt x="463942" y="0"/>
                  </a:moveTo>
                  <a:lnTo>
                    <a:pt x="0" y="512042"/>
                  </a:lnTo>
                  <a:cubicBezTo>
                    <a:pt x="6004" y="514224"/>
                    <a:pt x="12008" y="516405"/>
                    <a:pt x="18012" y="518586"/>
                  </a:cubicBezTo>
                  <a:lnTo>
                    <a:pt x="471584" y="17450"/>
                  </a:lnTo>
                  <a:cubicBezTo>
                    <a:pt x="469401" y="10906"/>
                    <a:pt x="467217" y="5453"/>
                    <a:pt x="463942"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16" name="Google Shape;116;p1"/>
            <p:cNvSpPr/>
            <p:nvPr/>
          </p:nvSpPr>
          <p:spPr>
            <a:xfrm>
              <a:off x="2055762" y="3830773"/>
              <a:ext cx="450842" cy="495683"/>
            </a:xfrm>
            <a:custGeom>
              <a:avLst/>
              <a:gdLst/>
              <a:ahLst/>
              <a:cxnLst/>
              <a:rect l="l" t="t" r="r" b="b"/>
              <a:pathLst>
                <a:path w="450842" h="495683" extrusionOk="0">
                  <a:moveTo>
                    <a:pt x="444293" y="0"/>
                  </a:moveTo>
                  <a:lnTo>
                    <a:pt x="0" y="490775"/>
                  </a:lnTo>
                  <a:cubicBezTo>
                    <a:pt x="6550" y="492411"/>
                    <a:pt x="13100" y="494047"/>
                    <a:pt x="19649" y="495683"/>
                  </a:cubicBezTo>
                  <a:lnTo>
                    <a:pt x="450843" y="19631"/>
                  </a:lnTo>
                  <a:cubicBezTo>
                    <a:pt x="449205" y="12542"/>
                    <a:pt x="446476" y="5998"/>
                    <a:pt x="444293"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17" name="Google Shape;117;p1"/>
            <p:cNvSpPr/>
            <p:nvPr/>
          </p:nvSpPr>
          <p:spPr>
            <a:xfrm>
              <a:off x="2091785" y="3866218"/>
              <a:ext cx="424643" cy="465145"/>
            </a:xfrm>
            <a:custGeom>
              <a:avLst/>
              <a:gdLst/>
              <a:ahLst/>
              <a:cxnLst/>
              <a:rect l="l" t="t" r="r" b="b"/>
              <a:pathLst>
                <a:path w="424643" h="465145" extrusionOk="0">
                  <a:moveTo>
                    <a:pt x="419731" y="0"/>
                  </a:moveTo>
                  <a:lnTo>
                    <a:pt x="0" y="462419"/>
                  </a:lnTo>
                  <a:cubicBezTo>
                    <a:pt x="7096" y="463510"/>
                    <a:pt x="14191" y="464601"/>
                    <a:pt x="21287" y="465146"/>
                  </a:cubicBezTo>
                  <a:lnTo>
                    <a:pt x="424644" y="20176"/>
                  </a:lnTo>
                  <a:cubicBezTo>
                    <a:pt x="423006" y="14178"/>
                    <a:pt x="421369" y="7089"/>
                    <a:pt x="419731"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18" name="Google Shape;118;p1"/>
            <p:cNvSpPr/>
            <p:nvPr/>
          </p:nvSpPr>
          <p:spPr>
            <a:xfrm>
              <a:off x="2131630" y="3906025"/>
              <a:ext cx="390257" cy="427519"/>
            </a:xfrm>
            <a:custGeom>
              <a:avLst/>
              <a:gdLst/>
              <a:ahLst/>
              <a:cxnLst/>
              <a:rect l="l" t="t" r="r" b="b"/>
              <a:pathLst>
                <a:path w="390257" h="427519" extrusionOk="0">
                  <a:moveTo>
                    <a:pt x="387528" y="0"/>
                  </a:moveTo>
                  <a:lnTo>
                    <a:pt x="0" y="426974"/>
                  </a:lnTo>
                  <a:cubicBezTo>
                    <a:pt x="7096" y="427520"/>
                    <a:pt x="14191" y="427520"/>
                    <a:pt x="21287" y="427520"/>
                  </a:cubicBezTo>
                  <a:cubicBezTo>
                    <a:pt x="21833" y="427520"/>
                    <a:pt x="22378" y="427520"/>
                    <a:pt x="22924" y="427520"/>
                  </a:cubicBezTo>
                  <a:lnTo>
                    <a:pt x="390257" y="23448"/>
                  </a:lnTo>
                  <a:cubicBezTo>
                    <a:pt x="389712" y="15268"/>
                    <a:pt x="388620" y="7634"/>
                    <a:pt x="387528"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19" name="Google Shape;119;p1"/>
            <p:cNvSpPr/>
            <p:nvPr/>
          </p:nvSpPr>
          <p:spPr>
            <a:xfrm>
              <a:off x="2174749" y="3949650"/>
              <a:ext cx="350413" cy="383895"/>
            </a:xfrm>
            <a:custGeom>
              <a:avLst/>
              <a:gdLst/>
              <a:ahLst/>
              <a:cxnLst/>
              <a:rect l="l" t="t" r="r" b="b"/>
              <a:pathLst>
                <a:path w="350413" h="383895" extrusionOk="0">
                  <a:moveTo>
                    <a:pt x="350413" y="13633"/>
                  </a:moveTo>
                  <a:cubicBezTo>
                    <a:pt x="350413" y="9270"/>
                    <a:pt x="350413" y="4908"/>
                    <a:pt x="349867" y="0"/>
                  </a:cubicBezTo>
                  <a:lnTo>
                    <a:pt x="0" y="383895"/>
                  </a:lnTo>
                  <a:cubicBezTo>
                    <a:pt x="8733" y="383350"/>
                    <a:pt x="17466" y="382805"/>
                    <a:pt x="26199" y="381714"/>
                  </a:cubicBezTo>
                  <a:lnTo>
                    <a:pt x="349867" y="26175"/>
                  </a:lnTo>
                  <a:cubicBezTo>
                    <a:pt x="350413" y="22358"/>
                    <a:pt x="350413" y="17995"/>
                    <a:pt x="350413" y="13633"/>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20" name="Google Shape;120;p1"/>
            <p:cNvSpPr/>
            <p:nvPr/>
          </p:nvSpPr>
          <p:spPr>
            <a:xfrm>
              <a:off x="2224418" y="3998727"/>
              <a:ext cx="297468" cy="327183"/>
            </a:xfrm>
            <a:custGeom>
              <a:avLst/>
              <a:gdLst/>
              <a:ahLst/>
              <a:cxnLst/>
              <a:rect l="l" t="t" r="r" b="b"/>
              <a:pathLst>
                <a:path w="297468" h="327183" extrusionOk="0">
                  <a:moveTo>
                    <a:pt x="297469" y="0"/>
                  </a:moveTo>
                  <a:lnTo>
                    <a:pt x="0" y="327184"/>
                  </a:lnTo>
                  <a:cubicBezTo>
                    <a:pt x="10370" y="325003"/>
                    <a:pt x="20741" y="322821"/>
                    <a:pt x="30566" y="320095"/>
                  </a:cubicBezTo>
                  <a:lnTo>
                    <a:pt x="293102" y="31083"/>
                  </a:lnTo>
                  <a:cubicBezTo>
                    <a:pt x="294740" y="21267"/>
                    <a:pt x="296377" y="10906"/>
                    <a:pt x="297469"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21" name="Google Shape;121;p1"/>
            <p:cNvSpPr/>
            <p:nvPr/>
          </p:nvSpPr>
          <p:spPr>
            <a:xfrm>
              <a:off x="2285004" y="4059257"/>
              <a:ext cx="227058" cy="249750"/>
            </a:xfrm>
            <a:custGeom>
              <a:avLst/>
              <a:gdLst/>
              <a:ahLst/>
              <a:cxnLst/>
              <a:rect l="l" t="t" r="r" b="b"/>
              <a:pathLst>
                <a:path w="227058" h="249750" extrusionOk="0">
                  <a:moveTo>
                    <a:pt x="227059" y="0"/>
                  </a:moveTo>
                  <a:lnTo>
                    <a:pt x="0" y="249750"/>
                  </a:lnTo>
                  <a:cubicBezTo>
                    <a:pt x="13645" y="244297"/>
                    <a:pt x="27291" y="238298"/>
                    <a:pt x="39844" y="231755"/>
                  </a:cubicBezTo>
                  <a:lnTo>
                    <a:pt x="213413" y="40898"/>
                  </a:lnTo>
                  <a:cubicBezTo>
                    <a:pt x="218872" y="27810"/>
                    <a:pt x="223784" y="14178"/>
                    <a:pt x="227059"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22" name="Google Shape;122;p1"/>
            <p:cNvSpPr/>
            <p:nvPr/>
          </p:nvSpPr>
          <p:spPr>
            <a:xfrm>
              <a:off x="2368513" y="4148141"/>
              <a:ext cx="105888" cy="115604"/>
            </a:xfrm>
            <a:custGeom>
              <a:avLst/>
              <a:gdLst/>
              <a:ahLst/>
              <a:cxnLst/>
              <a:rect l="l" t="t" r="r" b="b"/>
              <a:pathLst>
                <a:path w="105888" h="115604" extrusionOk="0">
                  <a:moveTo>
                    <a:pt x="105888" y="0"/>
                  </a:moveTo>
                  <a:lnTo>
                    <a:pt x="0" y="115605"/>
                  </a:lnTo>
                  <a:cubicBezTo>
                    <a:pt x="43119" y="85068"/>
                    <a:pt x="79689" y="45805"/>
                    <a:pt x="105888" y="0"/>
                  </a:cubicBezTo>
                  <a:close/>
                </a:path>
              </a:pathLst>
            </a:custGeom>
            <a:solidFill>
              <a:srgbClr val="FFD168">
                <a:alpha val="6196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
          <p:cNvSpPr txBox="1">
            <a:spLocks noGrp="1"/>
          </p:cNvSpPr>
          <p:nvPr>
            <p:ph type="body" idx="1"/>
          </p:nvPr>
        </p:nvSpPr>
        <p:spPr>
          <a:xfrm>
            <a:off x="364068" y="1710840"/>
            <a:ext cx="11051186" cy="4616084"/>
          </a:xfrm>
          <a:prstGeom prst="rect">
            <a:avLst/>
          </a:prstGeom>
          <a:noFill/>
          <a:ln>
            <a:noFill/>
          </a:ln>
        </p:spPr>
        <p:txBody>
          <a:bodyPr spcFirstLastPara="1" wrap="square" lIns="91425" tIns="45700" rIns="91425" bIns="45700" anchor="t" anchorCtr="0">
            <a:noAutofit/>
          </a:bodyPr>
          <a:lstStyle/>
          <a:p>
            <a:pPr marL="0" lvl="0" indent="0" algn="just" rtl="0">
              <a:lnSpc>
                <a:spcPct val="103333"/>
              </a:lnSpc>
              <a:spcBef>
                <a:spcPts val="0"/>
              </a:spcBef>
              <a:spcAft>
                <a:spcPts val="0"/>
              </a:spcAft>
              <a:buClr>
                <a:srgbClr val="111E46"/>
              </a:buClr>
              <a:buSzPts val="2400"/>
              <a:buNone/>
            </a:pPr>
            <a:r>
              <a:rPr lang="pl-PL" dirty="0">
                <a:latin typeface="Times New Roman"/>
                <a:ea typeface="Times New Roman"/>
                <a:cs typeface="Times New Roman"/>
                <a:sym typeface="Times New Roman"/>
              </a:rPr>
              <a:t>An American-Egyptian  writer  Aboubakr Mansour (in essay  </a:t>
            </a:r>
            <a:r>
              <a:rPr lang="pl-PL" i="1" dirty="0">
                <a:latin typeface="Times New Roman"/>
                <a:ea typeface="Times New Roman"/>
                <a:cs typeface="Times New Roman"/>
                <a:sym typeface="Times New Roman"/>
              </a:rPr>
              <a:t>The Age of Moral Sadism</a:t>
            </a:r>
            <a:r>
              <a:rPr lang="pl-PL" dirty="0">
                <a:latin typeface="Times New Roman"/>
                <a:ea typeface="Times New Roman"/>
                <a:cs typeface="Times New Roman"/>
                <a:sym typeface="Times New Roman"/>
              </a:rPr>
              <a:t>) – expressed  opinion that  we are living in times in which many of  the words and  terms that  used to have  precise  meaning  are now  used without connection with  this  meaning, and their historical context. It is also  true of the narration about  seven October  war. </a:t>
            </a:r>
            <a:endParaRPr dirty="0">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111E46"/>
              </a:buClr>
              <a:buSzPts val="2400"/>
              <a:buNone/>
            </a:pPr>
            <a:endParaRPr dirty="0">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111E46"/>
              </a:buClr>
              <a:buSzPts val="2400"/>
              <a:buNone/>
            </a:pPr>
            <a:r>
              <a:rPr lang="pl-PL" dirty="0">
                <a:latin typeface="Times New Roman"/>
                <a:ea typeface="Times New Roman"/>
                <a:cs typeface="Times New Roman"/>
                <a:sym typeface="Times New Roman"/>
              </a:rPr>
              <a:t>Words  like “genocide”, “colonialism” or  “apartheid” are misused, and abused.  Stalin -  for  instance – used to label  with term </a:t>
            </a:r>
            <a:r>
              <a:rPr lang="en-IE" dirty="0">
                <a:latin typeface="Times New Roman"/>
                <a:ea typeface="Times New Roman"/>
                <a:cs typeface="Times New Roman"/>
                <a:sym typeface="Times New Roman"/>
              </a:rPr>
              <a:t>“</a:t>
            </a:r>
            <a:r>
              <a:rPr lang="pl-PL" dirty="0">
                <a:latin typeface="Times New Roman"/>
                <a:ea typeface="Times New Roman"/>
                <a:cs typeface="Times New Roman"/>
                <a:sym typeface="Times New Roman"/>
              </a:rPr>
              <a:t>fascist”  anybody whom  he wanted   to stigmatize and  th</a:t>
            </a:r>
            <a:r>
              <a:rPr lang="en-IE" dirty="0">
                <a:latin typeface="Times New Roman"/>
                <a:ea typeface="Times New Roman"/>
                <a:cs typeface="Times New Roman"/>
                <a:sym typeface="Times New Roman"/>
              </a:rPr>
              <a:t>e</a:t>
            </a:r>
            <a:r>
              <a:rPr lang="pl-PL" dirty="0">
                <a:latin typeface="Times New Roman"/>
                <a:ea typeface="Times New Roman"/>
                <a:cs typeface="Times New Roman"/>
                <a:sym typeface="Times New Roman"/>
              </a:rPr>
              <a:t>n  kill. Similarily Putin is  talking  about  de-fasci</a:t>
            </a:r>
            <a:r>
              <a:rPr lang="en-IE" dirty="0">
                <a:latin typeface="Times New Roman"/>
                <a:ea typeface="Times New Roman"/>
                <a:cs typeface="Times New Roman"/>
                <a:sym typeface="Times New Roman"/>
              </a:rPr>
              <a:t>s</a:t>
            </a:r>
            <a:r>
              <a:rPr lang="pl-PL" dirty="0">
                <a:latin typeface="Times New Roman"/>
                <a:ea typeface="Times New Roman"/>
                <a:cs typeface="Times New Roman"/>
                <a:sym typeface="Times New Roman"/>
              </a:rPr>
              <a:t>ation of  Ukraine,  when he himself  launched  Russian  nationalist, antidemocratic  aggression against that independent country. In this  cases the  act of  giving something a name, creating a symbol, is like  giving it its existence.  When  it is being said “Israel’s  </a:t>
            </a:r>
            <a:r>
              <a:rPr lang="en-IE" dirty="0">
                <a:latin typeface="Times New Roman"/>
                <a:ea typeface="Times New Roman"/>
                <a:cs typeface="Times New Roman"/>
                <a:sym typeface="Times New Roman"/>
              </a:rPr>
              <a:t>G</a:t>
            </a:r>
            <a:r>
              <a:rPr lang="pl-PL" dirty="0">
                <a:latin typeface="Times New Roman"/>
                <a:ea typeface="Times New Roman"/>
                <a:cs typeface="Times New Roman"/>
                <a:sym typeface="Times New Roman"/>
              </a:rPr>
              <a:t>enocide ”  a  genocidal nation is created.    </a:t>
            </a:r>
            <a:endParaRPr dirty="0"/>
          </a:p>
          <a:p>
            <a:pPr marL="0" lvl="0" indent="0" algn="l" rtl="0">
              <a:lnSpc>
                <a:spcPct val="103333"/>
              </a:lnSpc>
              <a:spcBef>
                <a:spcPts val="0"/>
              </a:spcBef>
              <a:spcAft>
                <a:spcPts val="0"/>
              </a:spcAft>
              <a:buClr>
                <a:srgbClr val="111E46"/>
              </a:buClr>
              <a:buSzPts val="2400"/>
              <a:buNone/>
            </a:pPr>
            <a:endParaRPr dirty="0"/>
          </a:p>
        </p:txBody>
      </p:sp>
      <p:sp>
        <p:nvSpPr>
          <p:cNvPr id="128" name="Google Shape;128;p2"/>
          <p:cNvSpPr txBox="1">
            <a:spLocks noGrp="1"/>
          </p:cNvSpPr>
          <p:nvPr>
            <p:ph type="body" idx="2"/>
          </p:nvPr>
        </p:nvSpPr>
        <p:spPr>
          <a:xfrm>
            <a:off x="0" y="214500"/>
            <a:ext cx="10746635" cy="1464671"/>
          </a:xfrm>
          <a:prstGeom prst="rect">
            <a:avLst/>
          </a:prstGeom>
          <a:solidFill>
            <a:srgbClr val="198AB1"/>
          </a:solidFill>
          <a:ln>
            <a:noFill/>
          </a:ln>
        </p:spPr>
        <p:txBody>
          <a:bodyPr spcFirstLastPara="1" wrap="square" lIns="91425" tIns="45700" rIns="91425" bIns="45700" anchor="ctr" anchorCtr="0">
            <a:noAutofit/>
          </a:bodyPr>
          <a:lstStyle/>
          <a:p>
            <a:pPr marL="808038" lvl="0" indent="0" algn="l" rtl="0">
              <a:lnSpc>
                <a:spcPct val="104694"/>
              </a:lnSpc>
              <a:spcBef>
                <a:spcPts val="0"/>
              </a:spcBef>
              <a:spcAft>
                <a:spcPts val="0"/>
              </a:spcAft>
              <a:buClr>
                <a:schemeClr val="lt1"/>
              </a:buClr>
              <a:buSzPts val="3600"/>
              <a:buNone/>
            </a:pPr>
            <a:endParaRPr lang="en-IE" dirty="0">
              <a:latin typeface="Lucida Sans"/>
              <a:ea typeface="Lucida Sans"/>
              <a:cs typeface="Lucida Sans"/>
              <a:sym typeface="Lucida Sans"/>
            </a:endParaRPr>
          </a:p>
          <a:p>
            <a:pPr marL="808038" lvl="0" indent="0" algn="l" rtl="0">
              <a:lnSpc>
                <a:spcPct val="104694"/>
              </a:lnSpc>
              <a:spcBef>
                <a:spcPts val="0"/>
              </a:spcBef>
              <a:spcAft>
                <a:spcPts val="0"/>
              </a:spcAft>
              <a:buClr>
                <a:schemeClr val="lt1"/>
              </a:buClr>
              <a:buSzPts val="3600"/>
              <a:buNone/>
            </a:pPr>
            <a:r>
              <a:rPr lang="pl-PL" dirty="0">
                <a:latin typeface="Lucida Sans"/>
                <a:ea typeface="Lucida Sans"/>
                <a:cs typeface="Lucida Sans"/>
                <a:sym typeface="Lucida Sans"/>
              </a:rPr>
              <a:t>What  is  the  link between Gaza  war  and education on Shoah? </a:t>
            </a:r>
            <a:endParaRPr dirty="0"/>
          </a:p>
          <a:p>
            <a:pPr marL="808038" lvl="0" indent="0" algn="l" rtl="0">
              <a:lnSpc>
                <a:spcPct val="104694"/>
              </a:lnSpc>
              <a:spcBef>
                <a:spcPts val="0"/>
              </a:spcBef>
              <a:spcAft>
                <a:spcPts val="0"/>
              </a:spcAft>
              <a:buClr>
                <a:schemeClr val="lt1"/>
              </a:buClr>
              <a:buSzPts val="3600"/>
              <a:buNone/>
            </a:pPr>
            <a:endParaRPr dirty="0"/>
          </a:p>
        </p:txBody>
      </p:sp>
      <p:grpSp>
        <p:nvGrpSpPr>
          <p:cNvPr id="129" name="Google Shape;129;p2"/>
          <p:cNvGrpSpPr/>
          <p:nvPr/>
        </p:nvGrpSpPr>
        <p:grpSpPr>
          <a:xfrm rot="5972197" flipH="1">
            <a:off x="11358553" y="1904498"/>
            <a:ext cx="1988628" cy="1318666"/>
            <a:chOff x="5072479" y="4905026"/>
            <a:chExt cx="803439" cy="532763"/>
          </a:xfrm>
        </p:grpSpPr>
        <p:sp>
          <p:nvSpPr>
            <p:cNvPr id="130" name="Google Shape;130;p2"/>
            <p:cNvSpPr/>
            <p:nvPr/>
          </p:nvSpPr>
          <p:spPr>
            <a:xfrm>
              <a:off x="5072479" y="4905026"/>
              <a:ext cx="540356" cy="532763"/>
            </a:xfrm>
            <a:custGeom>
              <a:avLst/>
              <a:gdLst/>
              <a:ahLst/>
              <a:cxnLst/>
              <a:rect l="l" t="t" r="r" b="b"/>
              <a:pathLst>
                <a:path w="540356" h="532763" extrusionOk="0">
                  <a:moveTo>
                    <a:pt x="0" y="0"/>
                  </a:moveTo>
                  <a:lnTo>
                    <a:pt x="540356" y="532764"/>
                  </a:lnTo>
                </a:path>
              </a:pathLst>
            </a:custGeom>
            <a:noFill/>
            <a:ln w="19050" cap="flat" cmpd="sng">
              <a:solidFill>
                <a:srgbClr val="EF487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31" name="Google Shape;131;p2"/>
            <p:cNvSpPr/>
            <p:nvPr/>
          </p:nvSpPr>
          <p:spPr>
            <a:xfrm>
              <a:off x="5160355" y="4905026"/>
              <a:ext cx="540356" cy="532763"/>
            </a:xfrm>
            <a:custGeom>
              <a:avLst/>
              <a:gdLst/>
              <a:ahLst/>
              <a:cxnLst/>
              <a:rect l="l" t="t" r="r" b="b"/>
              <a:pathLst>
                <a:path w="540356" h="532763" extrusionOk="0">
                  <a:moveTo>
                    <a:pt x="0" y="0"/>
                  </a:moveTo>
                  <a:lnTo>
                    <a:pt x="540356" y="532764"/>
                  </a:lnTo>
                </a:path>
              </a:pathLst>
            </a:custGeom>
            <a:noFill/>
            <a:ln w="19050" cap="flat" cmpd="sng">
              <a:solidFill>
                <a:srgbClr val="EF487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32" name="Google Shape;132;p2"/>
            <p:cNvSpPr/>
            <p:nvPr/>
          </p:nvSpPr>
          <p:spPr>
            <a:xfrm>
              <a:off x="5248231" y="4905026"/>
              <a:ext cx="540356" cy="532763"/>
            </a:xfrm>
            <a:custGeom>
              <a:avLst/>
              <a:gdLst/>
              <a:ahLst/>
              <a:cxnLst/>
              <a:rect l="l" t="t" r="r" b="b"/>
              <a:pathLst>
                <a:path w="540356" h="532763" extrusionOk="0">
                  <a:moveTo>
                    <a:pt x="0" y="0"/>
                  </a:moveTo>
                  <a:lnTo>
                    <a:pt x="540357" y="532764"/>
                  </a:lnTo>
                </a:path>
              </a:pathLst>
            </a:custGeom>
            <a:noFill/>
            <a:ln w="19050" cap="flat" cmpd="sng">
              <a:solidFill>
                <a:srgbClr val="EF487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sp>
          <p:nvSpPr>
            <p:cNvPr id="133" name="Google Shape;133;p2"/>
            <p:cNvSpPr/>
            <p:nvPr/>
          </p:nvSpPr>
          <p:spPr>
            <a:xfrm>
              <a:off x="5335562" y="4905026"/>
              <a:ext cx="540356" cy="532763"/>
            </a:xfrm>
            <a:custGeom>
              <a:avLst/>
              <a:gdLst/>
              <a:ahLst/>
              <a:cxnLst/>
              <a:rect l="l" t="t" r="r" b="b"/>
              <a:pathLst>
                <a:path w="540356" h="532763" extrusionOk="0">
                  <a:moveTo>
                    <a:pt x="0" y="0"/>
                  </a:moveTo>
                  <a:lnTo>
                    <a:pt x="540357" y="532764"/>
                  </a:lnTo>
                </a:path>
              </a:pathLst>
            </a:custGeom>
            <a:noFill/>
            <a:ln w="19050" cap="flat" cmpd="sng">
              <a:solidFill>
                <a:srgbClr val="EF487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283">
                <a:solidFill>
                  <a:schemeClr val="dk1"/>
                </a:solidFill>
                <a:latin typeface="Century Schoolbook"/>
                <a:ea typeface="Century Schoolbook"/>
                <a:cs typeface="Century Schoolbook"/>
                <a:sym typeface="Century Schoolbook"/>
              </a:endParaRPr>
            </a:p>
          </p:txBody>
        </p:sp>
      </p:grpSp>
      <p:sp>
        <p:nvSpPr>
          <p:cNvPr id="134" name="Google Shape;134;p2"/>
          <p:cNvSpPr/>
          <p:nvPr/>
        </p:nvSpPr>
        <p:spPr>
          <a:xfrm>
            <a:off x="10892931" y="214500"/>
            <a:ext cx="1044645" cy="1044645"/>
          </a:xfrm>
          <a:prstGeom prst="ellipse">
            <a:avLst/>
          </a:prstGeom>
          <a:solidFill>
            <a:srgbClr val="4DBD98">
              <a:alpha val="76078"/>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283">
              <a:solidFill>
                <a:schemeClr val="lt1"/>
              </a:solidFill>
              <a:latin typeface="Century Schoolbook"/>
              <a:ea typeface="Century Schoolbook"/>
              <a:cs typeface="Century Schoolbook"/>
              <a:sym typeface="Century Schoolbook"/>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140" name="Google Shape;140;p3" descr="These are the 33 hostages set to be ..."/>
          <p:cNvPicPr preferRelativeResize="0"/>
          <p:nvPr/>
        </p:nvPicPr>
        <p:blipFill rotWithShape="1">
          <a:blip r:embed="rId3">
            <a:alphaModFix/>
          </a:blip>
          <a:srcRect/>
          <a:stretch/>
        </p:blipFill>
        <p:spPr>
          <a:xfrm>
            <a:off x="1642531" y="851626"/>
            <a:ext cx="8636002" cy="5015775"/>
          </a:xfrm>
          <a:prstGeom prst="rect">
            <a:avLst/>
          </a:prstGeom>
          <a:noFill/>
          <a:ln>
            <a:noFill/>
          </a:ln>
        </p:spPr>
      </p:pic>
      <p:pic>
        <p:nvPicPr>
          <p:cNvPr id="2" name="Picture 1">
            <a:extLst>
              <a:ext uri="{FF2B5EF4-FFF2-40B4-BE49-F238E27FC236}">
                <a16:creationId xmlns:a16="http://schemas.microsoft.com/office/drawing/2014/main" id="{2E570F30-C1AC-8CF0-A79F-58D341576EFB}"/>
              </a:ext>
            </a:extLst>
          </p:cNvPr>
          <p:cNvPicPr>
            <a:picLocks noChangeAspect="1"/>
          </p:cNvPicPr>
          <p:nvPr/>
        </p:nvPicPr>
        <p:blipFill>
          <a:blip r:embed="rId4"/>
          <a:stretch>
            <a:fillRect/>
          </a:stretch>
        </p:blipFill>
        <p:spPr>
          <a:xfrm>
            <a:off x="-533888" y="1309673"/>
            <a:ext cx="1207113" cy="220084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4"/>
          <p:cNvSpPr txBox="1">
            <a:spLocks noGrp="1"/>
          </p:cNvSpPr>
          <p:nvPr>
            <p:ph type="body" idx="1"/>
          </p:nvPr>
        </p:nvSpPr>
        <p:spPr>
          <a:xfrm>
            <a:off x="491067" y="448939"/>
            <a:ext cx="10820399" cy="5626182"/>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Palestinians [Arabs living in Palestine] are people who found  themselves  in  unusually hard  situation, when a history  of other  continent, Europe, other countries and  times,  demanded of  them impossible acts of  sharing their places.  </a:t>
            </a: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But  Jews  coming to Palestine were not in a position of newcomers arriving to America  from England, Ireland  and  other countries; because it  wasn’t  only poverty or  hunger that  made them look for  new  homeland: it was  centuries of  Christian (and post- Christian) prejudices and persecutions, which ended in Shoa, with 6 millions  of  victims.</a:t>
            </a: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There  are  two  sides in this  history, the  Jewish  side and  the Arab  (next  known as Palestinians)  side.   </a:t>
            </a:r>
            <a:endParaRPr dirty="0"/>
          </a:p>
          <a:p>
            <a:pPr marL="0" lvl="0" indent="0" algn="l" rtl="0">
              <a:lnSpc>
                <a:spcPct val="103333"/>
              </a:lnSpc>
              <a:spcBef>
                <a:spcPts val="0"/>
              </a:spcBef>
              <a:spcAft>
                <a:spcPts val="0"/>
              </a:spcAft>
              <a:buClr>
                <a:srgbClr val="111E46"/>
              </a:buClr>
              <a:buSzPts val="2400"/>
              <a:buNone/>
            </a:pPr>
            <a:endParaRPr dirty="0"/>
          </a:p>
        </p:txBody>
      </p:sp>
      <p:pic>
        <p:nvPicPr>
          <p:cNvPr id="2" name="Picture 1">
            <a:extLst>
              <a:ext uri="{FF2B5EF4-FFF2-40B4-BE49-F238E27FC236}">
                <a16:creationId xmlns:a16="http://schemas.microsoft.com/office/drawing/2014/main" id="{C8D49D0F-FB6F-A5DD-2745-4CE338A18DBD}"/>
              </a:ext>
            </a:extLst>
          </p:cNvPr>
          <p:cNvPicPr>
            <a:picLocks noChangeAspect="1"/>
          </p:cNvPicPr>
          <p:nvPr/>
        </p:nvPicPr>
        <p:blipFill>
          <a:blip r:embed="rId3"/>
          <a:stretch>
            <a:fillRect/>
          </a:stretch>
        </p:blipFill>
        <p:spPr>
          <a:xfrm>
            <a:off x="6706862" y="6075121"/>
            <a:ext cx="1042506" cy="104860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5"/>
          <p:cNvSpPr txBox="1">
            <a:spLocks noGrp="1"/>
          </p:cNvSpPr>
          <p:nvPr>
            <p:ph type="body" idx="1"/>
          </p:nvPr>
        </p:nvSpPr>
        <p:spPr>
          <a:xfrm>
            <a:off x="618557" y="409170"/>
            <a:ext cx="10735243" cy="4616084"/>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111E46"/>
              </a:buClr>
              <a:buSzPts val="2400"/>
              <a:buNone/>
            </a:pPr>
            <a:endParaRPr b="1"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000000"/>
              </a:buClr>
              <a:buSzPts val="2400"/>
              <a:buNone/>
            </a:pPr>
            <a:r>
              <a:rPr lang="pl-PL" b="1" dirty="0">
                <a:solidFill>
                  <a:srgbClr val="000000"/>
                </a:solidFill>
                <a:latin typeface="Times New Roman"/>
                <a:ea typeface="Times New Roman"/>
                <a:cs typeface="Times New Roman"/>
                <a:sym typeface="Times New Roman"/>
              </a:rPr>
              <a:t>No  other people  in Europe  were persecuted and de-humanised  so  entirely and for such long time as Jews. </a:t>
            </a:r>
            <a:r>
              <a:rPr lang="pl-PL" dirty="0">
                <a:solidFill>
                  <a:srgbClr val="000000"/>
                </a:solidFill>
                <a:latin typeface="Times New Roman"/>
                <a:ea typeface="Times New Roman"/>
                <a:cs typeface="Times New Roman"/>
                <a:sym typeface="Times New Roman"/>
              </a:rPr>
              <a:t> </a:t>
            </a: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In Christian Europe  Jews were stigmatised,  looted,  killed, there were pogroms. In Poland also  after the Shoah. </a:t>
            </a: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But ever and still Jews were seen as those in power: Devil’s power, conspiratory power; seen as persecutors not those persecuted. </a:t>
            </a: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Their  status was the metaphysical one, not  real, apart</a:t>
            </a:r>
            <a:r>
              <a:rPr lang="en-IE" dirty="0">
                <a:solidFill>
                  <a:srgbClr val="000000"/>
                </a:solidFill>
                <a:latin typeface="Times New Roman"/>
                <a:ea typeface="Times New Roman"/>
                <a:cs typeface="Times New Roman"/>
                <a:sym typeface="Times New Roman"/>
              </a:rPr>
              <a:t>, </a:t>
            </a:r>
            <a:r>
              <a:rPr lang="pl-PL" dirty="0">
                <a:solidFill>
                  <a:srgbClr val="000000"/>
                </a:solidFill>
                <a:latin typeface="Times New Roman"/>
                <a:ea typeface="Times New Roman"/>
                <a:cs typeface="Times New Roman"/>
                <a:sym typeface="Times New Roman"/>
              </a:rPr>
              <a:t>and out of any experience.</a:t>
            </a:r>
            <a:endParaRPr dirty="0"/>
          </a:p>
        </p:txBody>
      </p:sp>
      <p:pic>
        <p:nvPicPr>
          <p:cNvPr id="2" name="Picture 1">
            <a:extLst>
              <a:ext uri="{FF2B5EF4-FFF2-40B4-BE49-F238E27FC236}">
                <a16:creationId xmlns:a16="http://schemas.microsoft.com/office/drawing/2014/main" id="{65AA8FC9-27BF-BA3E-7DFD-871ED9E7DAA8}"/>
              </a:ext>
            </a:extLst>
          </p:cNvPr>
          <p:cNvPicPr>
            <a:picLocks noChangeAspect="1"/>
          </p:cNvPicPr>
          <p:nvPr/>
        </p:nvPicPr>
        <p:blipFill>
          <a:blip r:embed="rId3"/>
          <a:stretch>
            <a:fillRect/>
          </a:stretch>
        </p:blipFill>
        <p:spPr>
          <a:xfrm>
            <a:off x="4146243" y="5605176"/>
            <a:ext cx="1207113" cy="2200847"/>
          </a:xfrm>
          <a:prstGeom prst="rect">
            <a:avLst/>
          </a:prstGeom>
        </p:spPr>
      </p:pic>
      <p:pic>
        <p:nvPicPr>
          <p:cNvPr id="3" name="Picture 2">
            <a:extLst>
              <a:ext uri="{FF2B5EF4-FFF2-40B4-BE49-F238E27FC236}">
                <a16:creationId xmlns:a16="http://schemas.microsoft.com/office/drawing/2014/main" id="{4DE2F98C-3C93-EDD3-8053-EFA9150CF411}"/>
              </a:ext>
            </a:extLst>
          </p:cNvPr>
          <p:cNvPicPr>
            <a:picLocks noChangeAspect="1"/>
          </p:cNvPicPr>
          <p:nvPr/>
        </p:nvPicPr>
        <p:blipFill>
          <a:blip r:embed="rId4"/>
          <a:stretch>
            <a:fillRect/>
          </a:stretch>
        </p:blipFill>
        <p:spPr>
          <a:xfrm>
            <a:off x="9824530" y="4942503"/>
            <a:ext cx="1042506" cy="104860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6"/>
          <p:cNvSpPr txBox="1">
            <a:spLocks noGrp="1"/>
          </p:cNvSpPr>
          <p:nvPr>
            <p:ph type="body" idx="1"/>
          </p:nvPr>
        </p:nvSpPr>
        <p:spPr>
          <a:xfrm>
            <a:off x="515618" y="934104"/>
            <a:ext cx="10838182" cy="4616084"/>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This way  of  thinking – of Israel as colonial, violent, racist  and now genocidal  country- started process of de-legalisation  of  Israeli state. </a:t>
            </a: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I do not  know if it  was meant like  that, but its energy and weight of moral associations directed it  toward this end. </a:t>
            </a: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This  figure  o</a:t>
            </a:r>
            <a:r>
              <a:rPr lang="en-IE" dirty="0">
                <a:solidFill>
                  <a:srgbClr val="000000"/>
                </a:solidFill>
                <a:latin typeface="Times New Roman"/>
                <a:ea typeface="Times New Roman"/>
                <a:cs typeface="Times New Roman"/>
                <a:sym typeface="Times New Roman"/>
              </a:rPr>
              <a:t>f</a:t>
            </a:r>
            <a:r>
              <a:rPr lang="pl-PL" dirty="0">
                <a:solidFill>
                  <a:srgbClr val="000000"/>
                </a:solidFill>
                <a:latin typeface="Times New Roman"/>
                <a:ea typeface="Times New Roman"/>
                <a:cs typeface="Times New Roman"/>
                <a:sym typeface="Times New Roman"/>
              </a:rPr>
              <a:t>  speech  was  quickly adopted  by the antisemites, by  Arab world, by  Hamas,  Hezbollah, Arab and  Palestinian school and pre</a:t>
            </a:r>
            <a:r>
              <a:rPr lang="en-IE" dirty="0">
                <a:solidFill>
                  <a:srgbClr val="000000"/>
                </a:solidFill>
                <a:latin typeface="Times New Roman"/>
                <a:ea typeface="Times New Roman"/>
                <a:cs typeface="Times New Roman"/>
                <a:sym typeface="Times New Roman"/>
              </a:rPr>
              <a:t>-</a:t>
            </a:r>
            <a:r>
              <a:rPr lang="pl-PL" dirty="0">
                <a:solidFill>
                  <a:srgbClr val="000000"/>
                </a:solidFill>
                <a:latin typeface="Times New Roman"/>
                <a:ea typeface="Times New Roman"/>
                <a:cs typeface="Times New Roman"/>
                <a:sym typeface="Times New Roman"/>
              </a:rPr>
              <a:t>school education, and also by part of  </a:t>
            </a:r>
            <a:r>
              <a:rPr lang="en-IE" dirty="0">
                <a:solidFill>
                  <a:srgbClr val="000000"/>
                </a:solidFill>
                <a:latin typeface="Times New Roman"/>
                <a:ea typeface="Times New Roman"/>
                <a:cs typeface="Times New Roman"/>
                <a:sym typeface="Times New Roman"/>
              </a:rPr>
              <a:t>the </a:t>
            </a:r>
            <a:r>
              <a:rPr lang="pl-PL" dirty="0">
                <a:solidFill>
                  <a:srgbClr val="000000"/>
                </a:solidFill>
                <a:latin typeface="Times New Roman"/>
                <a:ea typeface="Times New Roman"/>
                <a:cs typeface="Times New Roman"/>
                <a:sym typeface="Times New Roman"/>
              </a:rPr>
              <a:t>European  Left.  </a:t>
            </a: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During  last war of  7/10  it was adopted by the global  media, and often without much care about the facts</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7"/>
          <p:cNvSpPr txBox="1">
            <a:spLocks noGrp="1"/>
          </p:cNvSpPr>
          <p:nvPr>
            <p:ph type="body" idx="1"/>
          </p:nvPr>
        </p:nvSpPr>
        <p:spPr>
          <a:xfrm>
            <a:off x="584691" y="713971"/>
            <a:ext cx="10769109" cy="4616084"/>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In  history of   Christian  (and post- Christian) Europe  Jews achieved  status of a  victim only once- after Shoah. </a:t>
            </a: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And  in fact  it didn’t last very long.  In 1967 a new </a:t>
            </a:r>
            <a:r>
              <a:rPr lang="pl-PL" dirty="0">
                <a:solidFill>
                  <a:srgbClr val="000000"/>
                </a:solidFill>
                <a:highlight>
                  <a:srgbClr val="FFFF00"/>
                </a:highlight>
                <a:latin typeface="Times New Roman"/>
                <a:ea typeface="Times New Roman"/>
                <a:cs typeface="Times New Roman"/>
                <a:sym typeface="Times New Roman"/>
              </a:rPr>
              <a:t>very catchy</a:t>
            </a:r>
            <a:r>
              <a:rPr lang="en-IE" dirty="0">
                <a:solidFill>
                  <a:srgbClr val="000000"/>
                </a:solidFill>
                <a:highlight>
                  <a:srgbClr val="FFFF00"/>
                </a:highlight>
                <a:latin typeface="Times New Roman"/>
                <a:ea typeface="Times New Roman"/>
                <a:cs typeface="Times New Roman"/>
                <a:sym typeface="Times New Roman"/>
              </a:rPr>
              <a:t> </a:t>
            </a:r>
            <a:r>
              <a:rPr lang="pl-PL" dirty="0">
                <a:solidFill>
                  <a:srgbClr val="000000"/>
                </a:solidFill>
                <a:highlight>
                  <a:srgbClr val="FFFF00"/>
                </a:highlight>
                <a:latin typeface="Times New Roman"/>
                <a:ea typeface="Times New Roman"/>
                <a:cs typeface="Times New Roman"/>
                <a:sym typeface="Times New Roman"/>
              </a:rPr>
              <a:t>slogan </a:t>
            </a:r>
            <a:r>
              <a:rPr lang="pl-PL" dirty="0">
                <a:solidFill>
                  <a:srgbClr val="000000"/>
                </a:solidFill>
                <a:latin typeface="Times New Roman"/>
                <a:ea typeface="Times New Roman"/>
                <a:cs typeface="Times New Roman"/>
                <a:sym typeface="Times New Roman"/>
              </a:rPr>
              <a:t>appeared: </a:t>
            </a: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“Zionism is  similar to  Nazism” or even “Zionism is  like or worst then Nazism”. </a:t>
            </a:r>
            <a:endParaRPr lang="en-IE"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The origin of this  slogan was Soviet represent</a:t>
            </a:r>
            <a:r>
              <a:rPr lang="en-IE" dirty="0">
                <a:solidFill>
                  <a:srgbClr val="000000"/>
                </a:solidFill>
                <a:latin typeface="Times New Roman"/>
                <a:ea typeface="Times New Roman"/>
                <a:cs typeface="Times New Roman"/>
                <a:sym typeface="Times New Roman"/>
              </a:rPr>
              <a:t>ed</a:t>
            </a:r>
            <a:r>
              <a:rPr lang="pl-PL" dirty="0">
                <a:solidFill>
                  <a:srgbClr val="000000"/>
                </a:solidFill>
                <a:latin typeface="Times New Roman"/>
                <a:ea typeface="Times New Roman"/>
                <a:cs typeface="Times New Roman"/>
                <a:sym typeface="Times New Roman"/>
              </a:rPr>
              <a:t> in</a:t>
            </a:r>
            <a:r>
              <a:rPr lang="en-IE" dirty="0">
                <a:solidFill>
                  <a:srgbClr val="000000"/>
                </a:solidFill>
                <a:latin typeface="Times New Roman"/>
                <a:ea typeface="Times New Roman"/>
                <a:cs typeface="Times New Roman"/>
                <a:sym typeface="Times New Roman"/>
              </a:rPr>
              <a:t> the</a:t>
            </a:r>
            <a:r>
              <a:rPr lang="pl-PL" dirty="0">
                <a:solidFill>
                  <a:srgbClr val="000000"/>
                </a:solidFill>
                <a:latin typeface="Times New Roman"/>
                <a:ea typeface="Times New Roman"/>
                <a:cs typeface="Times New Roman"/>
                <a:sym typeface="Times New Roman"/>
              </a:rPr>
              <a:t> UN,  just  after </a:t>
            </a:r>
            <a:r>
              <a:rPr lang="en-IE" dirty="0">
                <a:solidFill>
                  <a:srgbClr val="000000"/>
                </a:solidFill>
                <a:latin typeface="Times New Roman"/>
                <a:ea typeface="Times New Roman"/>
                <a:cs typeface="Times New Roman"/>
                <a:sym typeface="Times New Roman"/>
              </a:rPr>
              <a:t>the </a:t>
            </a:r>
            <a:r>
              <a:rPr lang="pl-PL" dirty="0">
                <a:solidFill>
                  <a:srgbClr val="000000"/>
                </a:solidFill>
                <a:latin typeface="Times New Roman"/>
                <a:ea typeface="Times New Roman"/>
                <a:cs typeface="Times New Roman"/>
                <a:sym typeface="Times New Roman"/>
              </a:rPr>
              <a:t>so called  </a:t>
            </a:r>
            <a:r>
              <a:rPr lang="pl-PL" i="1" dirty="0">
                <a:solidFill>
                  <a:srgbClr val="000000"/>
                </a:solidFill>
                <a:latin typeface="Times New Roman"/>
                <a:ea typeface="Times New Roman"/>
                <a:cs typeface="Times New Roman"/>
                <a:sym typeface="Times New Roman"/>
              </a:rPr>
              <a:t>Seven days war, </a:t>
            </a:r>
            <a:r>
              <a:rPr lang="pl-PL" dirty="0">
                <a:solidFill>
                  <a:srgbClr val="000000"/>
                </a:solidFill>
                <a:latin typeface="Times New Roman"/>
                <a:ea typeface="Times New Roman"/>
                <a:cs typeface="Times New Roman"/>
                <a:sym typeface="Times New Roman"/>
              </a:rPr>
              <a:t>when Egyptian army,</a:t>
            </a:r>
            <a:r>
              <a:rPr lang="pl-PL" i="1" dirty="0">
                <a:solidFill>
                  <a:srgbClr val="000000"/>
                </a:solidFill>
                <a:latin typeface="Times New Roman"/>
                <a:ea typeface="Times New Roman"/>
                <a:cs typeface="Times New Roman"/>
                <a:sym typeface="Times New Roman"/>
              </a:rPr>
              <a:t> </a:t>
            </a:r>
            <a:r>
              <a:rPr lang="pl-PL" dirty="0">
                <a:solidFill>
                  <a:srgbClr val="000000"/>
                </a:solidFill>
                <a:latin typeface="Times New Roman"/>
                <a:ea typeface="Times New Roman"/>
                <a:cs typeface="Times New Roman"/>
                <a:sym typeface="Times New Roman"/>
              </a:rPr>
              <a:t>equipped and  instructed by Soviet advisors, was quickly defeated.  </a:t>
            </a:r>
            <a:endParaRPr dirty="0">
              <a:solidFill>
                <a:srgbClr val="000000"/>
              </a:solidFill>
              <a:latin typeface="Arial"/>
              <a:ea typeface="Arial"/>
              <a:cs typeface="Arial"/>
              <a:sym typeface="Arial"/>
            </a:endParaRPr>
          </a:p>
          <a:p>
            <a:pPr marL="0" lvl="0" indent="0" algn="l" rtl="0">
              <a:lnSpc>
                <a:spcPct val="103333"/>
              </a:lnSpc>
              <a:spcBef>
                <a:spcPts val="0"/>
              </a:spcBef>
              <a:spcAft>
                <a:spcPts val="0"/>
              </a:spcAft>
              <a:buClr>
                <a:srgbClr val="111E46"/>
              </a:buClr>
              <a:buSzPts val="2400"/>
              <a:buNone/>
            </a:pPr>
            <a:endParaRPr dirty="0"/>
          </a:p>
        </p:txBody>
      </p:sp>
      <p:pic>
        <p:nvPicPr>
          <p:cNvPr id="2" name="Picture 1">
            <a:extLst>
              <a:ext uri="{FF2B5EF4-FFF2-40B4-BE49-F238E27FC236}">
                <a16:creationId xmlns:a16="http://schemas.microsoft.com/office/drawing/2014/main" id="{9E920DD3-020E-6AA7-1235-D4D393A0B7E9}"/>
              </a:ext>
            </a:extLst>
          </p:cNvPr>
          <p:cNvPicPr>
            <a:picLocks noChangeAspect="1"/>
          </p:cNvPicPr>
          <p:nvPr/>
        </p:nvPicPr>
        <p:blipFill>
          <a:blip r:embed="rId3"/>
          <a:stretch>
            <a:fillRect/>
          </a:stretch>
        </p:blipFill>
        <p:spPr>
          <a:xfrm>
            <a:off x="5363080" y="4936698"/>
            <a:ext cx="1042506" cy="104860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6" name="Google Shape;166;p8" descr="Unit 1 - Ms. Warnock"/>
          <p:cNvPicPr preferRelativeResize="0"/>
          <p:nvPr/>
        </p:nvPicPr>
        <p:blipFill rotWithShape="1">
          <a:blip r:embed="rId3">
            <a:alphaModFix/>
          </a:blip>
          <a:srcRect/>
          <a:stretch/>
        </p:blipFill>
        <p:spPr>
          <a:xfrm>
            <a:off x="3242736" y="609598"/>
            <a:ext cx="4842936" cy="5638803"/>
          </a:xfrm>
          <a:prstGeom prst="rect">
            <a:avLst/>
          </a:prstGeom>
          <a:noFill/>
          <a:ln>
            <a:noFill/>
          </a:ln>
        </p:spPr>
      </p:pic>
      <p:pic>
        <p:nvPicPr>
          <p:cNvPr id="2" name="Picture 1">
            <a:extLst>
              <a:ext uri="{FF2B5EF4-FFF2-40B4-BE49-F238E27FC236}">
                <a16:creationId xmlns:a16="http://schemas.microsoft.com/office/drawing/2014/main" id="{080CAB1D-6B54-7639-EB2B-6269ACF5CFEA}"/>
              </a:ext>
            </a:extLst>
          </p:cNvPr>
          <p:cNvPicPr>
            <a:picLocks noChangeAspect="1"/>
          </p:cNvPicPr>
          <p:nvPr/>
        </p:nvPicPr>
        <p:blipFill>
          <a:blip r:embed="rId4"/>
          <a:stretch>
            <a:fillRect/>
          </a:stretch>
        </p:blipFill>
        <p:spPr>
          <a:xfrm>
            <a:off x="9395577" y="5393510"/>
            <a:ext cx="1207113" cy="220084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9"/>
          <p:cNvSpPr txBox="1">
            <a:spLocks noGrp="1"/>
          </p:cNvSpPr>
          <p:nvPr>
            <p:ph type="body" idx="1"/>
          </p:nvPr>
        </p:nvSpPr>
        <p:spPr>
          <a:xfrm>
            <a:off x="567757" y="197504"/>
            <a:ext cx="10483429" cy="4616084"/>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 </a:t>
            </a: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It all  doesn’t  mean,  that  I am  not  aware of Israelis ruthless way of  waging war, of  waging war as revenge, often  with no pity for  ordinary people,  civilians. </a:t>
            </a: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I know  this, and  I do remember, but my topic is  somewhere  else : in language, in narration, which  has no  empathy for Israel and  Israelis, and because of that my point is that this language of propaganda is unjust, revengeful and not honest.    </a:t>
            </a:r>
            <a:r>
              <a:rPr lang="pl-PL" b="1" dirty="0">
                <a:solidFill>
                  <a:srgbClr val="000000"/>
                </a:solidFill>
                <a:latin typeface="Times New Roman"/>
                <a:ea typeface="Times New Roman"/>
                <a:cs typeface="Times New Roman"/>
                <a:sym typeface="Times New Roman"/>
              </a:rPr>
              <a:t> </a:t>
            </a:r>
            <a:endParaRPr sz="2000" dirty="0">
              <a:solidFill>
                <a:srgbClr val="000000"/>
              </a:solidFill>
              <a:latin typeface="Calibri"/>
              <a:ea typeface="Calibri"/>
              <a:cs typeface="Calibri"/>
              <a:sym typeface="Calibri"/>
            </a:endParaRPr>
          </a:p>
          <a:p>
            <a:pPr marL="0" lvl="0" indent="0" algn="l" rtl="0">
              <a:lnSpc>
                <a:spcPct val="103333"/>
              </a:lnSpc>
              <a:spcBef>
                <a:spcPts val="0"/>
              </a:spcBef>
              <a:spcAft>
                <a:spcPts val="0"/>
              </a:spcAft>
              <a:buClr>
                <a:srgbClr val="111E46"/>
              </a:buClr>
              <a:buSzPts val="2400"/>
              <a:buNone/>
            </a:pPr>
            <a:endParaRPr dirty="0"/>
          </a:p>
        </p:txBody>
      </p:sp>
      <p:pic>
        <p:nvPicPr>
          <p:cNvPr id="2" name="Picture 1">
            <a:extLst>
              <a:ext uri="{FF2B5EF4-FFF2-40B4-BE49-F238E27FC236}">
                <a16:creationId xmlns:a16="http://schemas.microsoft.com/office/drawing/2014/main" id="{08CCFF32-1581-3BC0-2AB9-8F1F99C3D3D5}"/>
              </a:ext>
            </a:extLst>
          </p:cNvPr>
          <p:cNvPicPr>
            <a:picLocks noChangeAspect="1"/>
          </p:cNvPicPr>
          <p:nvPr/>
        </p:nvPicPr>
        <p:blipFill>
          <a:blip r:embed="rId3"/>
          <a:stretch>
            <a:fillRect/>
          </a:stretch>
        </p:blipFill>
        <p:spPr>
          <a:xfrm>
            <a:off x="3248776" y="5351176"/>
            <a:ext cx="1207113" cy="2200847"/>
          </a:xfrm>
          <a:prstGeom prst="rect">
            <a:avLst/>
          </a:prstGeom>
        </p:spPr>
      </p:pic>
      <p:pic>
        <p:nvPicPr>
          <p:cNvPr id="3" name="Picture 2">
            <a:extLst>
              <a:ext uri="{FF2B5EF4-FFF2-40B4-BE49-F238E27FC236}">
                <a16:creationId xmlns:a16="http://schemas.microsoft.com/office/drawing/2014/main" id="{25294C95-0805-2D9C-28CC-52831B67192E}"/>
              </a:ext>
            </a:extLst>
          </p:cNvPr>
          <p:cNvPicPr>
            <a:picLocks noChangeAspect="1"/>
          </p:cNvPicPr>
          <p:nvPr/>
        </p:nvPicPr>
        <p:blipFill>
          <a:blip r:embed="rId4"/>
          <a:stretch>
            <a:fillRect/>
          </a:stretch>
        </p:blipFill>
        <p:spPr>
          <a:xfrm>
            <a:off x="7149547" y="3844498"/>
            <a:ext cx="1042506" cy="104860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0"/>
          <p:cNvSpPr txBox="1">
            <a:spLocks noGrp="1"/>
          </p:cNvSpPr>
          <p:nvPr>
            <p:ph type="body" idx="1"/>
          </p:nvPr>
        </p:nvSpPr>
        <p:spPr>
          <a:xfrm>
            <a:off x="770957" y="366837"/>
            <a:ext cx="10483429" cy="4616084"/>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At the same time, during last decades I mean, the very term “ Zionism” was losing its original meaning, finally all its meaning simply evaporated, and   now  it serves like a  symbol of colonial practice.  </a:t>
            </a: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I do not negate colonial practices used by state  o</a:t>
            </a:r>
            <a:r>
              <a:rPr lang="en-IE" dirty="0">
                <a:solidFill>
                  <a:srgbClr val="000000"/>
                </a:solidFill>
                <a:latin typeface="Times New Roman"/>
                <a:ea typeface="Times New Roman"/>
                <a:cs typeface="Times New Roman"/>
                <a:sym typeface="Times New Roman"/>
              </a:rPr>
              <a:t>f</a:t>
            </a:r>
            <a:r>
              <a:rPr lang="pl-PL" dirty="0">
                <a:solidFill>
                  <a:srgbClr val="000000"/>
                </a:solidFill>
                <a:latin typeface="Times New Roman"/>
                <a:ea typeface="Times New Roman"/>
                <a:cs typeface="Times New Roman"/>
                <a:sym typeface="Times New Roman"/>
              </a:rPr>
              <a:t>  Israel, but  I do not agree  </a:t>
            </a:r>
            <a:r>
              <a:rPr lang="pl-PL" i="1" dirty="0">
                <a:solidFill>
                  <a:srgbClr val="000000"/>
                </a:solidFill>
                <a:latin typeface="Times New Roman"/>
                <a:ea typeface="Times New Roman"/>
                <a:cs typeface="Times New Roman"/>
                <a:sym typeface="Times New Roman"/>
              </a:rPr>
              <a:t>that it is</a:t>
            </a:r>
            <a:r>
              <a:rPr lang="pl-PL" dirty="0">
                <a:solidFill>
                  <a:srgbClr val="000000"/>
                </a:solidFill>
                <a:latin typeface="Times New Roman"/>
                <a:ea typeface="Times New Roman"/>
                <a:cs typeface="Times New Roman"/>
                <a:sym typeface="Times New Roman"/>
              </a:rPr>
              <a:t> colonial state.</a:t>
            </a:r>
            <a:r>
              <a:rPr lang="en-IE" dirty="0">
                <a:solidFill>
                  <a:srgbClr val="000000"/>
                </a:solidFill>
                <a:latin typeface="Times New Roman"/>
                <a:ea typeface="Times New Roman"/>
                <a:cs typeface="Times New Roman"/>
                <a:sym typeface="Times New Roman"/>
              </a:rPr>
              <a:t> </a:t>
            </a:r>
            <a:r>
              <a:rPr lang="pl-PL" dirty="0">
                <a:solidFill>
                  <a:srgbClr val="000000"/>
                </a:solidFill>
                <a:latin typeface="Times New Roman"/>
                <a:ea typeface="Times New Roman"/>
                <a:cs typeface="Times New Roman"/>
                <a:sym typeface="Times New Roman"/>
              </a:rPr>
              <a:t>From a long time – probably</a:t>
            </a:r>
            <a:r>
              <a:rPr lang="en-IE" dirty="0">
                <a:solidFill>
                  <a:srgbClr val="000000"/>
                </a:solidFill>
                <a:latin typeface="Times New Roman"/>
                <a:ea typeface="Times New Roman"/>
                <a:cs typeface="Times New Roman"/>
                <a:sym typeface="Times New Roman"/>
              </a:rPr>
              <a:t> </a:t>
            </a:r>
            <a:r>
              <a:rPr lang="pl-PL" dirty="0">
                <a:solidFill>
                  <a:srgbClr val="000000"/>
                </a:solidFill>
                <a:latin typeface="Times New Roman"/>
                <a:ea typeface="Times New Roman"/>
                <a:cs typeface="Times New Roman"/>
                <a:sym typeface="Times New Roman"/>
              </a:rPr>
              <a:t>fr</a:t>
            </a:r>
            <a:r>
              <a:rPr lang="en-IE" dirty="0">
                <a:solidFill>
                  <a:srgbClr val="000000"/>
                </a:solidFill>
                <a:latin typeface="Times New Roman"/>
                <a:ea typeface="Times New Roman"/>
                <a:cs typeface="Times New Roman"/>
                <a:sym typeface="Times New Roman"/>
              </a:rPr>
              <a:t>o</a:t>
            </a:r>
            <a:r>
              <a:rPr lang="pl-PL" dirty="0">
                <a:solidFill>
                  <a:srgbClr val="000000"/>
                </a:solidFill>
                <a:latin typeface="Times New Roman"/>
                <a:ea typeface="Times New Roman"/>
                <a:cs typeface="Times New Roman"/>
                <a:sym typeface="Times New Roman"/>
              </a:rPr>
              <a:t>m late sixties -  the way of  speaking of Israeli – Hamas/ Palestinian conflict  is a  place where there is  many  comparisons  in which  acts of Israeli  state, and  IDF  forces are compared with  those of  Nazis</a:t>
            </a:r>
            <a:r>
              <a:rPr lang="pl-PL" dirty="0">
                <a:solidFill>
                  <a:srgbClr val="000000"/>
                </a:solidFill>
                <a:latin typeface="Calibri"/>
                <a:ea typeface="Calibri"/>
                <a:cs typeface="Calibri"/>
                <a:sym typeface="Calibri"/>
              </a:rPr>
              <a:t>.  </a:t>
            </a:r>
            <a:endParaRPr dirty="0"/>
          </a:p>
          <a:p>
            <a:pPr marL="0" lvl="0" indent="0" algn="l" rtl="0">
              <a:lnSpc>
                <a:spcPct val="103333"/>
              </a:lnSpc>
              <a:spcBef>
                <a:spcPts val="0"/>
              </a:spcBef>
              <a:spcAft>
                <a:spcPts val="0"/>
              </a:spcAft>
              <a:buClr>
                <a:srgbClr val="111E46"/>
              </a:buClr>
              <a:buSzPts val="2400"/>
              <a:buNone/>
            </a:pPr>
            <a:endParaRPr dirty="0"/>
          </a:p>
        </p:txBody>
      </p:sp>
      <p:pic>
        <p:nvPicPr>
          <p:cNvPr id="2" name="Picture 1">
            <a:extLst>
              <a:ext uri="{FF2B5EF4-FFF2-40B4-BE49-F238E27FC236}">
                <a16:creationId xmlns:a16="http://schemas.microsoft.com/office/drawing/2014/main" id="{F8875602-0CF3-03FC-49DE-66F40F0BC69D}"/>
              </a:ext>
            </a:extLst>
          </p:cNvPr>
          <p:cNvPicPr>
            <a:picLocks noChangeAspect="1"/>
          </p:cNvPicPr>
          <p:nvPr/>
        </p:nvPicPr>
        <p:blipFill>
          <a:blip r:embed="rId3"/>
          <a:stretch>
            <a:fillRect/>
          </a:stretch>
        </p:blipFill>
        <p:spPr>
          <a:xfrm>
            <a:off x="-385786" y="5300765"/>
            <a:ext cx="1042506" cy="104860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1"/>
          <p:cNvSpPr txBox="1">
            <a:spLocks noGrp="1"/>
          </p:cNvSpPr>
          <p:nvPr>
            <p:ph type="body" idx="1"/>
          </p:nvPr>
        </p:nvSpPr>
        <p:spPr>
          <a:xfrm>
            <a:off x="593157" y="299104"/>
            <a:ext cx="10483429" cy="4616084"/>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111E46"/>
              </a:buClr>
              <a:buSzPts val="2400"/>
              <a:buNone/>
            </a:pPr>
            <a:endParaRPr dirty="0">
              <a:solidFill>
                <a:srgbClr val="000000"/>
              </a:solidFill>
              <a:latin typeface="Calibri"/>
              <a:ea typeface="Calibri"/>
              <a:cs typeface="Calibri"/>
              <a:sym typeface="Calibri"/>
            </a:endParaRPr>
          </a:p>
          <a:p>
            <a:pPr marL="0" lvl="0" indent="0" algn="l" rtl="0">
              <a:lnSpc>
                <a:spcPct val="103333"/>
              </a:lnSpc>
              <a:spcBef>
                <a:spcPts val="0"/>
              </a:spcBef>
              <a:spcAft>
                <a:spcPts val="0"/>
              </a:spcAft>
              <a:buClr>
                <a:srgbClr val="111E46"/>
              </a:buClr>
              <a:buSzPts val="2400"/>
              <a:buNone/>
            </a:pPr>
            <a:endParaRPr dirty="0">
              <a:solidFill>
                <a:srgbClr val="000000"/>
              </a:solidFill>
              <a:latin typeface="Calibri"/>
              <a:ea typeface="Calibri"/>
              <a:cs typeface="Calibri"/>
              <a:sym typeface="Calibri"/>
            </a:endParaRPr>
          </a:p>
          <a:p>
            <a:pPr marL="0" lvl="0" indent="0" algn="just" rtl="0">
              <a:lnSpc>
                <a:spcPct val="103333"/>
              </a:lnSpc>
              <a:spcBef>
                <a:spcPts val="0"/>
              </a:spcBef>
              <a:spcAft>
                <a:spcPts val="0"/>
              </a:spcAft>
              <a:buClr>
                <a:srgbClr val="000000"/>
              </a:buClr>
              <a:buSzPts val="2400"/>
              <a:buNone/>
            </a:pPr>
            <a:r>
              <a:rPr lang="pl-PL" dirty="0">
                <a:solidFill>
                  <a:srgbClr val="000000"/>
                </a:solidFill>
                <a:latin typeface="Calibri"/>
                <a:ea typeface="Calibri"/>
                <a:cs typeface="Calibri"/>
                <a:sym typeface="Calibri"/>
              </a:rPr>
              <a:t>Questions like  “ How people  who once suffered  so much could  do the  same  or  even worse to the others?” (Translation:  How Jews could  be so cruel  to  Palestinians?)  - are known  from decades now. This question is not  innocent.</a:t>
            </a:r>
            <a:endParaRPr dirty="0"/>
          </a:p>
          <a:p>
            <a:pPr marL="0" lvl="0" indent="0" algn="just" rtl="0">
              <a:lnSpc>
                <a:spcPct val="103333"/>
              </a:lnSpc>
              <a:spcBef>
                <a:spcPts val="0"/>
              </a:spcBef>
              <a:spcAft>
                <a:spcPts val="0"/>
              </a:spcAft>
              <a:buClr>
                <a:srgbClr val="111E46"/>
              </a:buClr>
              <a:buSzPts val="2400"/>
              <a:buNone/>
            </a:pPr>
            <a:endParaRPr dirty="0">
              <a:solidFill>
                <a:srgbClr val="000000"/>
              </a:solidFill>
              <a:latin typeface="Calibri"/>
              <a:ea typeface="Calibri"/>
              <a:cs typeface="Calibri"/>
              <a:sym typeface="Calibri"/>
            </a:endParaRPr>
          </a:p>
          <a:p>
            <a:pPr marL="0" lvl="0" indent="0" algn="just" rtl="0">
              <a:lnSpc>
                <a:spcPct val="103333"/>
              </a:lnSpc>
              <a:spcBef>
                <a:spcPts val="0"/>
              </a:spcBef>
              <a:spcAft>
                <a:spcPts val="0"/>
              </a:spcAft>
              <a:buClr>
                <a:srgbClr val="111E46"/>
              </a:buClr>
              <a:buSzPts val="2400"/>
              <a:buNone/>
            </a:pPr>
            <a:endParaRPr dirty="0">
              <a:solidFill>
                <a:srgbClr val="000000"/>
              </a:solidFill>
              <a:latin typeface="Calibri"/>
              <a:ea typeface="Calibri"/>
              <a:cs typeface="Calibri"/>
              <a:sym typeface="Calibri"/>
            </a:endParaRPr>
          </a:p>
          <a:p>
            <a:pPr marL="0" lvl="0" indent="0" algn="just" rtl="0">
              <a:lnSpc>
                <a:spcPct val="103333"/>
              </a:lnSpc>
              <a:spcBef>
                <a:spcPts val="0"/>
              </a:spcBef>
              <a:spcAft>
                <a:spcPts val="0"/>
              </a:spcAft>
              <a:buClr>
                <a:srgbClr val="000000"/>
              </a:buClr>
              <a:buSzPts val="2400"/>
              <a:buNone/>
            </a:pPr>
            <a:r>
              <a:rPr lang="pl-PL" dirty="0">
                <a:solidFill>
                  <a:srgbClr val="000000"/>
                </a:solidFill>
                <a:latin typeface="Calibri"/>
                <a:ea typeface="Calibri"/>
                <a:cs typeface="Calibri"/>
                <a:sym typeface="Calibri"/>
              </a:rPr>
              <a:t> </a:t>
            </a:r>
            <a:r>
              <a:rPr lang="pl-PL" dirty="0">
                <a:solidFill>
                  <a:srgbClr val="000000"/>
                </a:solidFill>
                <a:highlight>
                  <a:srgbClr val="FFFF00"/>
                </a:highlight>
                <a:latin typeface="Calibri"/>
                <a:ea typeface="Calibri"/>
                <a:cs typeface="Calibri"/>
                <a:sym typeface="Calibri"/>
              </a:rPr>
              <a:t>It   should  be  accused of  antisemitism, than  essentialism,  because it is nor </a:t>
            </a:r>
            <a:r>
              <a:rPr lang="pl-PL" i="1" dirty="0">
                <a:solidFill>
                  <a:srgbClr val="000000"/>
                </a:solidFill>
                <a:highlight>
                  <a:srgbClr val="FFFF00"/>
                </a:highlight>
                <a:latin typeface="Calibri"/>
                <a:ea typeface="Calibri"/>
                <a:cs typeface="Calibri"/>
                <a:sym typeface="Calibri"/>
              </a:rPr>
              <a:t>the same</a:t>
            </a:r>
            <a:r>
              <a:rPr lang="pl-PL" dirty="0">
                <a:solidFill>
                  <a:srgbClr val="000000"/>
                </a:solidFill>
                <a:highlight>
                  <a:srgbClr val="FFFF00"/>
                </a:highlight>
                <a:latin typeface="Calibri"/>
                <a:ea typeface="Calibri"/>
                <a:cs typeface="Calibri"/>
                <a:sym typeface="Calibri"/>
              </a:rPr>
              <a:t>  people, or the same nation unless  we do not presume that “A Jew is always a Jew”  which is racist presumption.</a:t>
            </a:r>
            <a:endParaRPr dirty="0"/>
          </a:p>
        </p:txBody>
      </p:sp>
      <p:pic>
        <p:nvPicPr>
          <p:cNvPr id="2" name="Picture 1">
            <a:extLst>
              <a:ext uri="{FF2B5EF4-FFF2-40B4-BE49-F238E27FC236}">
                <a16:creationId xmlns:a16="http://schemas.microsoft.com/office/drawing/2014/main" id="{78FA8101-C5FF-1AEA-79B0-3BCE94B8F10C}"/>
              </a:ext>
            </a:extLst>
          </p:cNvPr>
          <p:cNvPicPr>
            <a:picLocks noChangeAspect="1"/>
          </p:cNvPicPr>
          <p:nvPr/>
        </p:nvPicPr>
        <p:blipFill>
          <a:blip r:embed="rId3"/>
          <a:stretch>
            <a:fillRect/>
          </a:stretch>
        </p:blipFill>
        <p:spPr>
          <a:xfrm>
            <a:off x="8430376" y="4546842"/>
            <a:ext cx="1207113" cy="220084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2"/>
          <p:cNvSpPr txBox="1">
            <a:spLocks noGrp="1"/>
          </p:cNvSpPr>
          <p:nvPr>
            <p:ph type="body" idx="1"/>
          </p:nvPr>
        </p:nvSpPr>
        <p:spPr>
          <a:xfrm>
            <a:off x="728623" y="578504"/>
            <a:ext cx="10483429" cy="4616084"/>
          </a:xfrm>
          <a:prstGeom prst="rect">
            <a:avLst/>
          </a:prstGeom>
          <a:noFill/>
          <a:ln>
            <a:noFill/>
          </a:ln>
        </p:spPr>
        <p:txBody>
          <a:bodyPr spcFirstLastPara="1" wrap="square" lIns="91425" tIns="45700" rIns="91425" bIns="45700" anchor="t" anchorCtr="0">
            <a:noAutofit/>
          </a:bodyPr>
          <a:lstStyle/>
          <a:p>
            <a:pPr marL="0" lvl="0" indent="0" algn="just" rtl="0">
              <a:lnSpc>
                <a:spcPct val="103333"/>
              </a:lnSpc>
              <a:spcBef>
                <a:spcPts val="0"/>
              </a:spcBef>
              <a:spcAft>
                <a:spcPts val="0"/>
              </a:spcAft>
              <a:buClr>
                <a:srgbClr val="111E46"/>
              </a:buClr>
              <a:buSzPts val="2400"/>
              <a:buNone/>
            </a:pPr>
            <a:endParaRPr dirty="0"/>
          </a:p>
          <a:p>
            <a:pPr marL="0" lvl="0" indent="0" algn="just" rtl="0">
              <a:lnSpc>
                <a:spcPct val="103333"/>
              </a:lnSpc>
              <a:spcBef>
                <a:spcPts val="0"/>
              </a:spcBef>
              <a:spcAft>
                <a:spcPts val="0"/>
              </a:spcAft>
              <a:buClr>
                <a:srgbClr val="111E46"/>
              </a:buClr>
              <a:buSzPts val="2400"/>
              <a:buNone/>
            </a:pPr>
            <a:r>
              <a:rPr lang="pl-PL" dirty="0"/>
              <a:t>And  don’t we know, that every group of people or  nation  can do the same or worse things to others? Suffering  do not make us  better, and we know  that, we are  naïve or playing  naïve where there we like  to look  innocent  in front of  “guilty Jews”. And both Israel and Palestine deserve their own history. </a:t>
            </a:r>
            <a:endParaRPr dirty="0"/>
          </a:p>
          <a:p>
            <a:pPr marL="0" lvl="0" indent="0" algn="just" rtl="0">
              <a:lnSpc>
                <a:spcPct val="103333"/>
              </a:lnSpc>
              <a:spcBef>
                <a:spcPts val="0"/>
              </a:spcBef>
              <a:spcAft>
                <a:spcPts val="0"/>
              </a:spcAft>
              <a:buClr>
                <a:srgbClr val="111E46"/>
              </a:buClr>
              <a:buSzPts val="2400"/>
              <a:buNone/>
            </a:pPr>
            <a:r>
              <a:rPr lang="pl-PL" dirty="0"/>
              <a:t>  </a:t>
            </a:r>
            <a:endParaRPr dirty="0"/>
          </a:p>
          <a:p>
            <a:pPr marL="0" lvl="0" indent="0" algn="just" rtl="0">
              <a:lnSpc>
                <a:spcPct val="103333"/>
              </a:lnSpc>
              <a:spcBef>
                <a:spcPts val="0"/>
              </a:spcBef>
              <a:spcAft>
                <a:spcPts val="0"/>
              </a:spcAft>
              <a:buClr>
                <a:srgbClr val="111E46"/>
              </a:buClr>
              <a:buSzPts val="2400"/>
              <a:buNone/>
            </a:pPr>
            <a:r>
              <a:rPr lang="pl-PL" dirty="0"/>
              <a:t>   </a:t>
            </a:r>
            <a:r>
              <a:rPr lang="pl-PL" b="1" dirty="0"/>
              <a:t>If  “Zionism is like  Nazism” - th</a:t>
            </a:r>
            <a:r>
              <a:rPr lang="en-IE" b="1" dirty="0"/>
              <a:t>e</a:t>
            </a:r>
            <a:r>
              <a:rPr lang="pl-PL" b="1" dirty="0"/>
              <a:t>n  those two  ideas and  practices are equally bad, and by logic of antisemitism,  victims are equally  bad as theirs persecutors</a:t>
            </a:r>
            <a:r>
              <a:rPr lang="pl-PL" dirty="0"/>
              <a:t>,  which  means that  the  Shoah  was nothing more than war between  gangs. Those with yellow stars lost, and  those with swastikas won. </a:t>
            </a:r>
            <a:endParaRPr dirty="0"/>
          </a:p>
          <a:p>
            <a:pPr marL="0" lvl="0" indent="0" algn="l" rtl="0">
              <a:lnSpc>
                <a:spcPct val="103333"/>
              </a:lnSpc>
              <a:spcBef>
                <a:spcPts val="0"/>
              </a:spcBef>
              <a:spcAft>
                <a:spcPts val="0"/>
              </a:spcAft>
              <a:buClr>
                <a:srgbClr val="111E46"/>
              </a:buClr>
              <a:buSzPts val="2400"/>
              <a:buNone/>
            </a:pPr>
            <a:endParaRPr dirty="0"/>
          </a:p>
        </p:txBody>
      </p:sp>
      <p:pic>
        <p:nvPicPr>
          <p:cNvPr id="2" name="Picture 1">
            <a:extLst>
              <a:ext uri="{FF2B5EF4-FFF2-40B4-BE49-F238E27FC236}">
                <a16:creationId xmlns:a16="http://schemas.microsoft.com/office/drawing/2014/main" id="{D4762789-31B0-19C5-9A22-4CC1557E6F86}"/>
              </a:ext>
            </a:extLst>
          </p:cNvPr>
          <p:cNvPicPr>
            <a:picLocks noChangeAspect="1"/>
          </p:cNvPicPr>
          <p:nvPr/>
        </p:nvPicPr>
        <p:blipFill>
          <a:blip r:embed="rId3"/>
          <a:stretch>
            <a:fillRect/>
          </a:stretch>
        </p:blipFill>
        <p:spPr>
          <a:xfrm>
            <a:off x="8538080" y="5986565"/>
            <a:ext cx="1042506" cy="104860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13"/>
          <p:cNvSpPr txBox="1">
            <a:spLocks noGrp="1"/>
          </p:cNvSpPr>
          <p:nvPr>
            <p:ph type="body" idx="1"/>
          </p:nvPr>
        </p:nvSpPr>
        <p:spPr>
          <a:xfrm>
            <a:off x="559291" y="764771"/>
            <a:ext cx="10483429" cy="4616084"/>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rgbClr val="000000"/>
              </a:buClr>
              <a:buSzPts val="2400"/>
              <a:buNone/>
            </a:pP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111E46"/>
              </a:buClr>
              <a:buSzPts val="2400"/>
              <a:buNone/>
            </a:pPr>
            <a:r>
              <a:rPr lang="pl-PL" dirty="0"/>
              <a:t>Other comparisons  known in all the world  now  says,  for  example, “ here are  ruins of Gaza like ruins of Warsaw ghetto” or “Palestinian Shoa“ or “Israeli  Luftwaffe”. There is something like compulsory matching of Jewish suffering from Nazis with Palestinian sufferings from IDF. </a:t>
            </a:r>
            <a:endParaRPr dirty="0"/>
          </a:p>
          <a:p>
            <a:pPr marL="0" lvl="0" indent="0" algn="just" rtl="0">
              <a:lnSpc>
                <a:spcPct val="103333"/>
              </a:lnSpc>
              <a:spcBef>
                <a:spcPts val="0"/>
              </a:spcBef>
              <a:spcAft>
                <a:spcPts val="0"/>
              </a:spcAft>
              <a:buClr>
                <a:srgbClr val="111E46"/>
              </a:buClr>
              <a:buSzPts val="2400"/>
              <a:buNone/>
            </a:pPr>
            <a:endParaRPr dirty="0"/>
          </a:p>
          <a:p>
            <a:pPr marL="0" lvl="0" indent="0" algn="just" rtl="0">
              <a:lnSpc>
                <a:spcPct val="103333"/>
              </a:lnSpc>
              <a:spcBef>
                <a:spcPts val="0"/>
              </a:spcBef>
              <a:spcAft>
                <a:spcPts val="0"/>
              </a:spcAft>
              <a:buClr>
                <a:srgbClr val="111E46"/>
              </a:buClr>
              <a:buSzPts val="2400"/>
              <a:buNone/>
            </a:pPr>
            <a:r>
              <a:rPr lang="pl-PL" dirty="0"/>
              <a:t>“ Hygienic conditions in Gaza are/were worse than  those in Warsaw ghetto” or “ Conditions of childbirth in Gaza are worse than  those in Warsaw ghetto”  etc. No historical  knowledge expected or  required.   In fact -  this is  important where we are talking about Shoah education – they  do not want to know  anything about Shoah</a:t>
            </a:r>
            <a:r>
              <a:rPr lang="en-IE" dirty="0"/>
              <a:t>.</a:t>
            </a:r>
            <a:endParaRPr dirty="0">
              <a:solidFill>
                <a:srgbClr val="000000"/>
              </a:solidFill>
              <a:latin typeface="Times New Roman"/>
              <a:ea typeface="Times New Roman"/>
              <a:cs typeface="Times New Roman"/>
              <a:sym typeface="Times New Roman"/>
            </a:endParaRPr>
          </a:p>
        </p:txBody>
      </p:sp>
      <p:pic>
        <p:nvPicPr>
          <p:cNvPr id="2" name="Picture 1">
            <a:extLst>
              <a:ext uri="{FF2B5EF4-FFF2-40B4-BE49-F238E27FC236}">
                <a16:creationId xmlns:a16="http://schemas.microsoft.com/office/drawing/2014/main" id="{6F1A7652-5E5A-539E-4C93-42EDCB31314A}"/>
              </a:ext>
            </a:extLst>
          </p:cNvPr>
          <p:cNvPicPr>
            <a:picLocks noChangeAspect="1"/>
          </p:cNvPicPr>
          <p:nvPr/>
        </p:nvPicPr>
        <p:blipFill>
          <a:blip r:embed="rId3"/>
          <a:stretch>
            <a:fillRect/>
          </a:stretch>
        </p:blipFill>
        <p:spPr>
          <a:xfrm>
            <a:off x="1826377" y="5503576"/>
            <a:ext cx="1207113" cy="2200847"/>
          </a:xfrm>
          <a:prstGeom prst="rect">
            <a:avLst/>
          </a:prstGeom>
        </p:spPr>
      </p:pic>
      <p:pic>
        <p:nvPicPr>
          <p:cNvPr id="3" name="Picture 2">
            <a:extLst>
              <a:ext uri="{FF2B5EF4-FFF2-40B4-BE49-F238E27FC236}">
                <a16:creationId xmlns:a16="http://schemas.microsoft.com/office/drawing/2014/main" id="{2FD49A6D-4762-BCB2-C5B0-44DC6080433C}"/>
              </a:ext>
            </a:extLst>
          </p:cNvPr>
          <p:cNvPicPr>
            <a:picLocks noChangeAspect="1"/>
          </p:cNvPicPr>
          <p:nvPr/>
        </p:nvPicPr>
        <p:blipFill>
          <a:blip r:embed="rId4"/>
          <a:stretch>
            <a:fillRect/>
          </a:stretch>
        </p:blipFill>
        <p:spPr>
          <a:xfrm>
            <a:off x="9384747" y="-406553"/>
            <a:ext cx="1042506" cy="104860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4"/>
          <p:cNvSpPr txBox="1">
            <a:spLocks noGrp="1"/>
          </p:cNvSpPr>
          <p:nvPr>
            <p:ph type="body" idx="1"/>
          </p:nvPr>
        </p:nvSpPr>
        <p:spPr>
          <a:xfrm>
            <a:off x="660891" y="1120958"/>
            <a:ext cx="10483429" cy="4616084"/>
          </a:xfrm>
          <a:prstGeom prst="rect">
            <a:avLst/>
          </a:prstGeom>
          <a:noFill/>
          <a:ln>
            <a:noFill/>
          </a:ln>
        </p:spPr>
        <p:txBody>
          <a:bodyPr spcFirstLastPara="1" wrap="square" lIns="91425" tIns="45700" rIns="91425" bIns="45700" anchor="t" anchorCtr="0">
            <a:noAutofit/>
          </a:bodyPr>
          <a:lstStyle/>
          <a:p>
            <a:pPr marL="0" lvl="0" indent="0" algn="just" rtl="0">
              <a:lnSpc>
                <a:spcPct val="103333"/>
              </a:lnSpc>
              <a:spcBef>
                <a:spcPts val="0"/>
              </a:spcBef>
              <a:spcAft>
                <a:spcPts val="0"/>
              </a:spcAft>
              <a:buClr>
                <a:srgbClr val="000000"/>
              </a:buClr>
              <a:buSzPts val="2400"/>
              <a:buNone/>
            </a:pPr>
            <a:r>
              <a:rPr lang="pl-PL" dirty="0">
                <a:solidFill>
                  <a:srgbClr val="000000"/>
                </a:solidFill>
                <a:latin typeface="Calibri"/>
                <a:ea typeface="Calibri"/>
                <a:cs typeface="Calibri"/>
                <a:sym typeface="Calibri"/>
              </a:rPr>
              <a:t> Again-</a:t>
            </a:r>
            <a:r>
              <a:rPr lang="en-IE" dirty="0">
                <a:solidFill>
                  <a:srgbClr val="000000"/>
                </a:solidFill>
                <a:latin typeface="Calibri"/>
                <a:ea typeface="Calibri"/>
                <a:cs typeface="Calibri"/>
                <a:sym typeface="Calibri"/>
              </a:rPr>
              <a:t> </a:t>
            </a:r>
            <a:r>
              <a:rPr lang="pl-PL" dirty="0">
                <a:solidFill>
                  <a:srgbClr val="000000"/>
                </a:solidFill>
                <a:latin typeface="Calibri"/>
                <a:ea typeface="Calibri"/>
                <a:cs typeface="Calibri"/>
                <a:sym typeface="Calibri"/>
              </a:rPr>
              <a:t>narration  about  Gaza war and</a:t>
            </a:r>
            <a:r>
              <a:rPr lang="en-IE" dirty="0">
                <a:solidFill>
                  <a:srgbClr val="000000"/>
                </a:solidFill>
                <a:latin typeface="Calibri"/>
                <a:ea typeface="Calibri"/>
                <a:cs typeface="Calibri"/>
                <a:sym typeface="Calibri"/>
              </a:rPr>
              <a:t> </a:t>
            </a:r>
            <a:r>
              <a:rPr lang="pl-PL" dirty="0">
                <a:solidFill>
                  <a:srgbClr val="000000"/>
                </a:solidFill>
                <a:latin typeface="Calibri"/>
                <a:ea typeface="Calibri"/>
                <a:cs typeface="Calibri"/>
                <a:sym typeface="Calibri"/>
              </a:rPr>
              <a:t>knowledge</a:t>
            </a:r>
            <a:r>
              <a:rPr lang="en-IE" dirty="0">
                <a:solidFill>
                  <a:srgbClr val="000000"/>
                </a:solidFill>
                <a:latin typeface="Calibri"/>
                <a:ea typeface="Calibri"/>
                <a:cs typeface="Calibri"/>
                <a:sym typeface="Calibri"/>
              </a:rPr>
              <a:t> </a:t>
            </a:r>
            <a:r>
              <a:rPr lang="pl-PL" dirty="0">
                <a:solidFill>
                  <a:srgbClr val="000000"/>
                </a:solidFill>
                <a:latin typeface="Calibri"/>
                <a:ea typeface="Calibri"/>
                <a:cs typeface="Calibri"/>
                <a:sym typeface="Calibri"/>
              </a:rPr>
              <a:t>about Shoah are  interconnected by the  facts and by  fiction  around Israeli- Palestine  conflict. </a:t>
            </a:r>
            <a:endParaRPr dirty="0"/>
          </a:p>
          <a:p>
            <a:pPr marL="0" lvl="0" indent="0" algn="just" rtl="0">
              <a:lnSpc>
                <a:spcPct val="103333"/>
              </a:lnSpc>
              <a:spcBef>
                <a:spcPts val="0"/>
              </a:spcBef>
              <a:spcAft>
                <a:spcPts val="0"/>
              </a:spcAft>
              <a:buClr>
                <a:srgbClr val="111E46"/>
              </a:buClr>
              <a:buSzPts val="2400"/>
              <a:buNone/>
            </a:pPr>
            <a:endParaRPr dirty="0">
              <a:solidFill>
                <a:srgbClr val="000000"/>
              </a:solidFill>
              <a:latin typeface="Calibri"/>
              <a:ea typeface="Calibri"/>
              <a:cs typeface="Calibri"/>
              <a:sym typeface="Calibri"/>
            </a:endParaRPr>
          </a:p>
          <a:p>
            <a:pPr marL="0" lvl="0" indent="0" algn="just" rtl="0">
              <a:lnSpc>
                <a:spcPct val="103333"/>
              </a:lnSpc>
              <a:spcBef>
                <a:spcPts val="0"/>
              </a:spcBef>
              <a:spcAft>
                <a:spcPts val="0"/>
              </a:spcAft>
              <a:buClr>
                <a:srgbClr val="000000"/>
              </a:buClr>
              <a:buSzPts val="2400"/>
              <a:buNone/>
            </a:pPr>
            <a:r>
              <a:rPr lang="pl-PL" dirty="0">
                <a:solidFill>
                  <a:srgbClr val="000000"/>
                </a:solidFill>
                <a:latin typeface="Calibri"/>
                <a:ea typeface="Calibri"/>
                <a:cs typeface="Calibri"/>
                <a:sym typeface="Calibri"/>
              </a:rPr>
              <a:t>A  few Polish  intellectuals are eager to  talk against  any Israeli  reasons to act in a  harsh way. </a:t>
            </a:r>
            <a:endParaRPr dirty="0"/>
          </a:p>
          <a:p>
            <a:pPr marL="0" lvl="0" indent="0" algn="just" rtl="0">
              <a:lnSpc>
                <a:spcPct val="103333"/>
              </a:lnSpc>
              <a:spcBef>
                <a:spcPts val="0"/>
              </a:spcBef>
              <a:spcAft>
                <a:spcPts val="0"/>
              </a:spcAft>
              <a:buClr>
                <a:srgbClr val="111E46"/>
              </a:buClr>
              <a:buSzPts val="2400"/>
              <a:buNone/>
            </a:pPr>
            <a:endParaRPr dirty="0">
              <a:solidFill>
                <a:srgbClr val="000000"/>
              </a:solidFill>
              <a:latin typeface="Calibri"/>
              <a:ea typeface="Calibri"/>
              <a:cs typeface="Calibri"/>
              <a:sym typeface="Calibri"/>
            </a:endParaRPr>
          </a:p>
          <a:p>
            <a:pPr marL="0" lvl="0" indent="0" algn="just" rtl="0">
              <a:lnSpc>
                <a:spcPct val="103333"/>
              </a:lnSpc>
              <a:spcBef>
                <a:spcPts val="0"/>
              </a:spcBef>
              <a:spcAft>
                <a:spcPts val="0"/>
              </a:spcAft>
              <a:buClr>
                <a:srgbClr val="000000"/>
              </a:buClr>
              <a:buSzPts val="2400"/>
              <a:buNone/>
            </a:pPr>
            <a:r>
              <a:rPr lang="pl-PL" dirty="0">
                <a:solidFill>
                  <a:srgbClr val="000000"/>
                </a:solidFill>
                <a:latin typeface="Calibri"/>
                <a:ea typeface="Calibri"/>
                <a:cs typeface="Calibri"/>
                <a:sym typeface="Calibri"/>
              </a:rPr>
              <a:t>For  years now philosophers, Monika Babako, than Agata Bielik Robeson,  Andrzej Leder, and Jacek Leociak, who was an  eminent researcher of Shoah,  but  now, after  the war, or  rather  after the antisemitic way of narration about the war, won, he  said: “ there  is  no  need to sacrali</a:t>
            </a:r>
            <a:r>
              <a:rPr lang="en-IE" dirty="0">
                <a:solidFill>
                  <a:srgbClr val="000000"/>
                </a:solidFill>
              </a:rPr>
              <a:t>s</a:t>
            </a:r>
            <a:r>
              <a:rPr lang="pl-PL" dirty="0">
                <a:solidFill>
                  <a:srgbClr val="000000"/>
                </a:solidFill>
                <a:latin typeface="Calibri"/>
                <a:ea typeface="Calibri"/>
                <a:cs typeface="Calibri"/>
                <a:sym typeface="Calibri"/>
              </a:rPr>
              <a:t>e the Shoa”, whatever this mysterious sacralisation is. </a:t>
            </a:r>
            <a:endParaRPr dirty="0">
              <a:solidFill>
                <a:srgbClr val="000000"/>
              </a:solidFill>
              <a:latin typeface="Arial"/>
              <a:ea typeface="Arial"/>
              <a:cs typeface="Arial"/>
              <a:sym typeface="Arial"/>
            </a:endParaRPr>
          </a:p>
          <a:p>
            <a:pPr marL="0" lvl="0" indent="0" algn="l" rtl="0">
              <a:lnSpc>
                <a:spcPct val="103333"/>
              </a:lnSpc>
              <a:spcBef>
                <a:spcPts val="0"/>
              </a:spcBef>
              <a:spcAft>
                <a:spcPts val="0"/>
              </a:spcAft>
              <a:buClr>
                <a:srgbClr val="111E46"/>
              </a:buClr>
              <a:buSzPts val="2400"/>
              <a:buNone/>
            </a:pP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2" name="Google Shape;202;p15"/>
          <p:cNvSpPr txBox="1">
            <a:spLocks noGrp="1"/>
          </p:cNvSpPr>
          <p:nvPr>
            <p:ph type="body" idx="2"/>
          </p:nvPr>
        </p:nvSpPr>
        <p:spPr>
          <a:xfrm>
            <a:off x="-8011" y="578092"/>
            <a:ext cx="11625388" cy="671785"/>
          </a:xfrm>
          <a:prstGeom prst="rect">
            <a:avLst/>
          </a:prstGeom>
          <a:solidFill>
            <a:srgbClr val="198AB1"/>
          </a:solidFill>
          <a:ln>
            <a:noFill/>
          </a:ln>
        </p:spPr>
        <p:txBody>
          <a:bodyPr spcFirstLastPara="1" wrap="square" lIns="91425" tIns="45700" rIns="91425" bIns="45700" anchor="ctr" anchorCtr="0">
            <a:noAutofit/>
          </a:bodyPr>
          <a:lstStyle/>
          <a:p>
            <a:pPr marL="808038" lvl="0" indent="0" algn="l" rtl="0">
              <a:lnSpc>
                <a:spcPct val="104694"/>
              </a:lnSpc>
              <a:spcBef>
                <a:spcPts val="0"/>
              </a:spcBef>
              <a:spcAft>
                <a:spcPts val="0"/>
              </a:spcAft>
              <a:buClr>
                <a:schemeClr val="lt1"/>
              </a:buClr>
              <a:buSzPts val="3600"/>
              <a:buNone/>
            </a:pPr>
            <a:r>
              <a:rPr lang="pl-PL">
                <a:latin typeface="Arial"/>
                <a:ea typeface="Arial"/>
                <a:cs typeface="Arial"/>
                <a:sym typeface="Arial"/>
              </a:rPr>
              <a:t>Gaza ruins are not like  ruins of Warsaw Getto </a:t>
            </a:r>
            <a:endParaRPr/>
          </a:p>
        </p:txBody>
      </p:sp>
      <p:pic>
        <p:nvPicPr>
          <p:cNvPr id="203" name="Google Shape;203;p15" descr="Israel Does Not Know How To End the War ..."/>
          <p:cNvPicPr preferRelativeResize="0"/>
          <p:nvPr/>
        </p:nvPicPr>
        <p:blipFill rotWithShape="1">
          <a:blip r:embed="rId3">
            <a:alphaModFix/>
          </a:blip>
          <a:srcRect/>
          <a:stretch/>
        </p:blipFill>
        <p:spPr>
          <a:xfrm>
            <a:off x="3160715" y="1820067"/>
            <a:ext cx="5813956" cy="424973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6"/>
          <p:cNvSpPr txBox="1">
            <a:spLocks noGrp="1"/>
          </p:cNvSpPr>
          <p:nvPr>
            <p:ph type="body" idx="1"/>
          </p:nvPr>
        </p:nvSpPr>
        <p:spPr>
          <a:xfrm>
            <a:off x="783779" y="642851"/>
            <a:ext cx="10483429" cy="4616084"/>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Andrzej Leder  similarly: “ What  it  means  taking  Shoah out from sacralised sphere? I  mean  moment,  when   discourse on “unspeakable” </a:t>
            </a:r>
            <a:r>
              <a:rPr lang="en-IE" dirty="0">
                <a:solidFill>
                  <a:srgbClr val="000000"/>
                </a:solidFill>
                <a:latin typeface="Times New Roman"/>
                <a:ea typeface="Times New Roman"/>
                <a:cs typeface="Times New Roman"/>
                <a:sym typeface="Times New Roman"/>
              </a:rPr>
              <a:t>“</a:t>
            </a:r>
            <a:r>
              <a:rPr lang="pl-PL" dirty="0">
                <a:solidFill>
                  <a:srgbClr val="000000"/>
                </a:solidFill>
                <a:latin typeface="Times New Roman"/>
                <a:ea typeface="Times New Roman"/>
                <a:cs typeface="Times New Roman"/>
                <a:sym typeface="Times New Roman"/>
              </a:rPr>
              <a:t>absolutely exceptionally” and “event  apart of  history” is declining  (…).</a:t>
            </a: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Well,  those  discourses were always  intellectually  suspected and we</a:t>
            </a:r>
            <a:r>
              <a:rPr lang="en-IE" dirty="0">
                <a:solidFill>
                  <a:srgbClr val="000000"/>
                </a:solidFill>
                <a:latin typeface="Times New Roman"/>
                <a:ea typeface="Times New Roman"/>
                <a:cs typeface="Times New Roman"/>
                <a:sym typeface="Times New Roman"/>
              </a:rPr>
              <a:t>a</a:t>
            </a:r>
            <a:r>
              <a:rPr lang="pl-PL" dirty="0">
                <a:solidFill>
                  <a:srgbClr val="000000"/>
                </a:solidFill>
                <a:latin typeface="Times New Roman"/>
                <a:ea typeface="Times New Roman"/>
                <a:cs typeface="Times New Roman"/>
                <a:sym typeface="Times New Roman"/>
              </a:rPr>
              <a:t>k, and since  decades now many researchers did  everything to locate Shoah in history, quite deep and precisely in  political, social and cultural history, and not out of it.  </a:t>
            </a:r>
            <a:endParaRPr dirty="0"/>
          </a:p>
          <a:p>
            <a:pPr marL="0" lvl="0" indent="0" algn="l" rtl="0">
              <a:lnSpc>
                <a:spcPct val="103333"/>
              </a:lnSpc>
              <a:spcBef>
                <a:spcPts val="0"/>
              </a:spcBef>
              <a:spcAft>
                <a:spcPts val="0"/>
              </a:spcAft>
              <a:buClr>
                <a:srgbClr val="111E46"/>
              </a:buClr>
              <a:buSzPts val="2400"/>
              <a:buNone/>
            </a:pPr>
            <a:endParaRPr dirty="0"/>
          </a:p>
        </p:txBody>
      </p:sp>
      <p:pic>
        <p:nvPicPr>
          <p:cNvPr id="2" name="Picture 1">
            <a:extLst>
              <a:ext uri="{FF2B5EF4-FFF2-40B4-BE49-F238E27FC236}">
                <a16:creationId xmlns:a16="http://schemas.microsoft.com/office/drawing/2014/main" id="{962CA2F1-BACF-F990-D11E-ADEB43807B39}"/>
              </a:ext>
            </a:extLst>
          </p:cNvPr>
          <p:cNvPicPr>
            <a:picLocks noChangeAspect="1"/>
          </p:cNvPicPr>
          <p:nvPr/>
        </p:nvPicPr>
        <p:blipFill>
          <a:blip r:embed="rId3"/>
          <a:stretch>
            <a:fillRect/>
          </a:stretch>
        </p:blipFill>
        <p:spPr>
          <a:xfrm>
            <a:off x="11267208" y="0"/>
            <a:ext cx="1207113" cy="2200847"/>
          </a:xfrm>
          <a:prstGeom prst="rect">
            <a:avLst/>
          </a:prstGeom>
        </p:spPr>
      </p:pic>
      <p:pic>
        <p:nvPicPr>
          <p:cNvPr id="3" name="Picture 2">
            <a:extLst>
              <a:ext uri="{FF2B5EF4-FFF2-40B4-BE49-F238E27FC236}">
                <a16:creationId xmlns:a16="http://schemas.microsoft.com/office/drawing/2014/main" id="{9F25D31B-EA39-0B3E-0BA1-B5701594DF71}"/>
              </a:ext>
            </a:extLst>
          </p:cNvPr>
          <p:cNvPicPr>
            <a:picLocks noChangeAspect="1"/>
          </p:cNvPicPr>
          <p:nvPr/>
        </p:nvPicPr>
        <p:blipFill>
          <a:blip r:embed="rId4"/>
          <a:stretch>
            <a:fillRect/>
          </a:stretch>
        </p:blipFill>
        <p:spPr>
          <a:xfrm>
            <a:off x="3449614" y="5377484"/>
            <a:ext cx="1042506" cy="104860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17"/>
          <p:cNvSpPr txBox="1">
            <a:spLocks noGrp="1"/>
          </p:cNvSpPr>
          <p:nvPr>
            <p:ph type="body" idx="1"/>
          </p:nvPr>
        </p:nvSpPr>
        <p:spPr>
          <a:xfrm>
            <a:off x="686291" y="815571"/>
            <a:ext cx="10483429" cy="4616084"/>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Sacralisation of Shoa is a term  that  has no  material  equivalent. An  empty  term. It is nothing you  can apply in Poland,  where knowledge  about  Shoah is smaller than  small, and  death  camps and  concentration  camps are catholicised  and Polonised. </a:t>
            </a: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For  example by  installing crosses on their  ground. In Treblinka labour  (not  death)  camp  three hundred Polish  prisoners died, and there are  three hundred  stone crosses with  names; in the same  labour camp perished  13  thousands of Jews, who  have no, even massgrave.   </a:t>
            </a: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In  the eyes  of  visitors this labour camp  is  transformed  into  Polish concentration camp.  The  lack of knowledge is condition for using that  language  which  is  equating Zionism and Nazism.</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9" name="Google Shape;219;p18"/>
          <p:cNvSpPr txBox="1">
            <a:spLocks noGrp="1"/>
          </p:cNvSpPr>
          <p:nvPr>
            <p:ph type="body" idx="2"/>
          </p:nvPr>
        </p:nvSpPr>
        <p:spPr>
          <a:xfrm>
            <a:off x="-8011" y="149902"/>
            <a:ext cx="12000142" cy="1099975"/>
          </a:xfrm>
          <a:prstGeom prst="rect">
            <a:avLst/>
          </a:prstGeom>
          <a:solidFill>
            <a:srgbClr val="198AB1"/>
          </a:solidFill>
          <a:ln>
            <a:noFill/>
          </a:ln>
        </p:spPr>
        <p:txBody>
          <a:bodyPr spcFirstLastPara="1" wrap="square" lIns="91425" tIns="45700" rIns="91425" bIns="45700" anchor="ctr" anchorCtr="0">
            <a:noAutofit/>
          </a:bodyPr>
          <a:lstStyle/>
          <a:p>
            <a:pPr marL="808038" lvl="0" indent="0" algn="l" rtl="0">
              <a:lnSpc>
                <a:spcPct val="104694"/>
              </a:lnSpc>
              <a:spcBef>
                <a:spcPts val="0"/>
              </a:spcBef>
              <a:spcAft>
                <a:spcPts val="0"/>
              </a:spcAft>
              <a:buClr>
                <a:schemeClr val="lt1"/>
              </a:buClr>
              <a:buSzPts val="3600"/>
              <a:buNone/>
            </a:pPr>
            <a:r>
              <a:rPr lang="pl-PL" dirty="0">
                <a:latin typeface="Times New Roman"/>
                <a:ea typeface="Times New Roman"/>
                <a:cs typeface="Times New Roman"/>
                <a:sym typeface="Times New Roman"/>
              </a:rPr>
              <a:t>Ruins of </a:t>
            </a:r>
            <a:r>
              <a:rPr lang="en-IE" dirty="0">
                <a:latin typeface="Times New Roman"/>
                <a:ea typeface="Times New Roman"/>
                <a:cs typeface="Times New Roman"/>
                <a:sym typeface="Times New Roman"/>
              </a:rPr>
              <a:t>W</a:t>
            </a:r>
            <a:r>
              <a:rPr lang="pl-PL" dirty="0">
                <a:latin typeface="Times New Roman"/>
                <a:ea typeface="Times New Roman"/>
                <a:cs typeface="Times New Roman"/>
                <a:sym typeface="Times New Roman"/>
              </a:rPr>
              <a:t>arsaw </a:t>
            </a:r>
            <a:r>
              <a:rPr lang="en-IE" dirty="0">
                <a:latin typeface="Times New Roman"/>
                <a:ea typeface="Times New Roman"/>
                <a:cs typeface="Times New Roman"/>
                <a:sym typeface="Times New Roman"/>
              </a:rPr>
              <a:t>G</a:t>
            </a:r>
            <a:r>
              <a:rPr lang="pl-PL" dirty="0">
                <a:latin typeface="Times New Roman"/>
                <a:ea typeface="Times New Roman"/>
                <a:cs typeface="Times New Roman"/>
                <a:sym typeface="Times New Roman"/>
              </a:rPr>
              <a:t>hetto (</a:t>
            </a:r>
            <a:r>
              <a:rPr lang="en-IE" dirty="0">
                <a:latin typeface="Times New Roman"/>
                <a:ea typeface="Times New Roman"/>
                <a:cs typeface="Times New Roman"/>
                <a:sym typeface="Times New Roman"/>
              </a:rPr>
              <a:t>C</a:t>
            </a:r>
            <a:r>
              <a:rPr lang="pl-PL" dirty="0">
                <a:latin typeface="Times New Roman"/>
                <a:ea typeface="Times New Roman"/>
                <a:cs typeface="Times New Roman"/>
                <a:sym typeface="Times New Roman"/>
              </a:rPr>
              <a:t>entr</a:t>
            </a:r>
            <a:r>
              <a:rPr lang="en-IE" dirty="0">
                <a:latin typeface="Times New Roman"/>
                <a:ea typeface="Times New Roman"/>
                <a:cs typeface="Times New Roman"/>
                <a:sym typeface="Times New Roman"/>
              </a:rPr>
              <a:t>e</a:t>
            </a:r>
            <a:r>
              <a:rPr lang="pl-PL" dirty="0">
                <a:latin typeface="Times New Roman"/>
                <a:ea typeface="Times New Roman"/>
                <a:cs typeface="Times New Roman"/>
                <a:sym typeface="Times New Roman"/>
              </a:rPr>
              <a:t>:   </a:t>
            </a:r>
            <a:r>
              <a:rPr lang="en-IE" dirty="0">
                <a:latin typeface="Times New Roman"/>
                <a:ea typeface="Times New Roman"/>
                <a:cs typeface="Times New Roman"/>
                <a:sym typeface="Times New Roman"/>
              </a:rPr>
              <a:t>No</a:t>
            </a:r>
            <a:r>
              <a:rPr lang="pl-PL" dirty="0">
                <a:latin typeface="Times New Roman"/>
                <a:ea typeface="Times New Roman"/>
                <a:cs typeface="Times New Roman"/>
                <a:sym typeface="Times New Roman"/>
              </a:rPr>
              <a:t>t destroyed catholic chu</a:t>
            </a:r>
            <a:r>
              <a:rPr lang="en-IE" dirty="0">
                <a:latin typeface="Times New Roman"/>
                <a:ea typeface="Times New Roman"/>
                <a:cs typeface="Times New Roman"/>
                <a:sym typeface="Times New Roman"/>
              </a:rPr>
              <a:t>r</a:t>
            </a:r>
            <a:r>
              <a:rPr lang="pl-PL" dirty="0">
                <a:latin typeface="Times New Roman"/>
                <a:ea typeface="Times New Roman"/>
                <a:cs typeface="Times New Roman"/>
                <a:sym typeface="Times New Roman"/>
              </a:rPr>
              <a:t>ch)</a:t>
            </a:r>
            <a:endParaRPr dirty="0"/>
          </a:p>
        </p:txBody>
      </p:sp>
      <p:pic>
        <p:nvPicPr>
          <p:cNvPr id="220" name="Google Shape;220;p18" descr="Underground City: Archaeology of the ..."/>
          <p:cNvPicPr preferRelativeResize="0"/>
          <p:nvPr/>
        </p:nvPicPr>
        <p:blipFill rotWithShape="1">
          <a:blip r:embed="rId3">
            <a:alphaModFix/>
          </a:blip>
          <a:srcRect/>
          <a:stretch/>
        </p:blipFill>
        <p:spPr>
          <a:xfrm>
            <a:off x="3014136" y="2031997"/>
            <a:ext cx="5926665" cy="419946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19"/>
          <p:cNvSpPr txBox="1">
            <a:spLocks noGrp="1"/>
          </p:cNvSpPr>
          <p:nvPr>
            <p:ph type="body" idx="1"/>
          </p:nvPr>
        </p:nvSpPr>
        <p:spPr>
          <a:xfrm>
            <a:off x="660891" y="824038"/>
            <a:ext cx="10483429" cy="4616084"/>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l"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I do not  agree fundamentally with Andrzej Leder’s  text  </a:t>
            </a:r>
            <a:r>
              <a:rPr lang="pl-PL" i="1" dirty="0">
                <a:solidFill>
                  <a:srgbClr val="000000"/>
                </a:solidFill>
                <a:latin typeface="Times New Roman"/>
                <a:ea typeface="Times New Roman"/>
                <a:cs typeface="Times New Roman"/>
                <a:sym typeface="Times New Roman"/>
              </a:rPr>
              <a:t>Israel Nation Seen As Executioner  </a:t>
            </a:r>
            <a:r>
              <a:rPr lang="pl-PL" dirty="0">
                <a:solidFill>
                  <a:srgbClr val="000000"/>
                </a:solidFill>
                <a:latin typeface="Times New Roman"/>
                <a:ea typeface="Times New Roman"/>
                <a:cs typeface="Times New Roman"/>
                <a:sym typeface="Times New Roman"/>
              </a:rPr>
              <a:t>but  when he writes that  Shoa could  be seen, and  analysed,  like other cases of homicide I do agree. </a:t>
            </a: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111E46"/>
              </a:buClr>
              <a:buSzPts val="2400"/>
              <a:buNone/>
            </a:pPr>
            <a:endParaRPr dirty="0">
              <a:solidFill>
                <a:srgbClr val="000000"/>
              </a:solidFill>
              <a:latin typeface="Times New Roman"/>
              <a:ea typeface="Times New Roman"/>
              <a:cs typeface="Times New Roman"/>
              <a:sym typeface="Times New Roman"/>
            </a:endParaRPr>
          </a:p>
          <a:p>
            <a:pPr marL="0" lvl="0" indent="0" algn="just" rtl="0">
              <a:lnSpc>
                <a:spcPct val="103333"/>
              </a:lnSpc>
              <a:spcBef>
                <a:spcPts val="0"/>
              </a:spcBef>
              <a:spcAft>
                <a:spcPts val="0"/>
              </a:spcAft>
              <a:buClr>
                <a:srgbClr val="000000"/>
              </a:buClr>
              <a:buSzPts val="2400"/>
              <a:buNone/>
            </a:pPr>
            <a:r>
              <a:rPr lang="pl-PL" dirty="0">
                <a:solidFill>
                  <a:srgbClr val="000000"/>
                </a:solidFill>
                <a:latin typeface="Times New Roman"/>
                <a:ea typeface="Times New Roman"/>
                <a:cs typeface="Times New Roman"/>
                <a:sym typeface="Times New Roman"/>
              </a:rPr>
              <a:t>And it’s  nothing so absolutely new in the world of  researchers of genocide,  Shoah  was paire with  Hutu  genocide on Tutsi  people and  with Armenians. But we  have to  remember of  definition  when we want  to describe  or  to educate  people  about some event: is it ethnic cleansing, homicide, dislocation, or just  war.  We  have to know  what we are talking about.       </a:t>
            </a:r>
            <a:endParaRPr dirty="0"/>
          </a:p>
          <a:p>
            <a:pPr marL="0" lvl="0" indent="0" algn="l" rtl="0">
              <a:lnSpc>
                <a:spcPct val="103333"/>
              </a:lnSpc>
              <a:spcBef>
                <a:spcPts val="0"/>
              </a:spcBef>
              <a:spcAft>
                <a:spcPts val="0"/>
              </a:spcAft>
              <a:buClr>
                <a:srgbClr val="111E46"/>
              </a:buClr>
              <a:buSzPts val="2400"/>
              <a:buNone/>
            </a:pPr>
            <a:endParaRPr dirty="0"/>
          </a:p>
        </p:txBody>
      </p:sp>
      <p:pic>
        <p:nvPicPr>
          <p:cNvPr id="2" name="Picture 1">
            <a:extLst>
              <a:ext uri="{FF2B5EF4-FFF2-40B4-BE49-F238E27FC236}">
                <a16:creationId xmlns:a16="http://schemas.microsoft.com/office/drawing/2014/main" id="{3C3451E3-F5D4-A49A-4721-47FDF021887A}"/>
              </a:ext>
            </a:extLst>
          </p:cNvPr>
          <p:cNvPicPr>
            <a:picLocks noChangeAspect="1"/>
          </p:cNvPicPr>
          <p:nvPr/>
        </p:nvPicPr>
        <p:blipFill>
          <a:blip r:embed="rId3"/>
          <a:stretch>
            <a:fillRect/>
          </a:stretch>
        </p:blipFill>
        <p:spPr>
          <a:xfrm>
            <a:off x="4180110" y="5909976"/>
            <a:ext cx="1207113" cy="2200847"/>
          </a:xfrm>
          <a:prstGeom prst="rect">
            <a:avLst/>
          </a:prstGeom>
        </p:spPr>
      </p:pic>
      <p:pic>
        <p:nvPicPr>
          <p:cNvPr id="3" name="Picture 2">
            <a:extLst>
              <a:ext uri="{FF2B5EF4-FFF2-40B4-BE49-F238E27FC236}">
                <a16:creationId xmlns:a16="http://schemas.microsoft.com/office/drawing/2014/main" id="{398EF973-CE09-FA11-2DE5-2541631CD512}"/>
              </a:ext>
            </a:extLst>
          </p:cNvPr>
          <p:cNvPicPr>
            <a:picLocks noChangeAspect="1"/>
          </p:cNvPicPr>
          <p:nvPr/>
        </p:nvPicPr>
        <p:blipFill>
          <a:blip r:embed="rId4"/>
          <a:stretch>
            <a:fillRect/>
          </a:stretch>
        </p:blipFill>
        <p:spPr>
          <a:xfrm>
            <a:off x="9477880" y="-170118"/>
            <a:ext cx="1042506" cy="104860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 name="Picture Placeholder 10">
            <a:extLst>
              <a:ext uri="{FF2B5EF4-FFF2-40B4-BE49-F238E27FC236}">
                <a16:creationId xmlns:a16="http://schemas.microsoft.com/office/drawing/2014/main" id="{984E6049-DDBF-6024-E18B-7A085C4E6205}"/>
              </a:ext>
            </a:extLst>
          </p:cNvPr>
          <p:cNvPicPr>
            <a:picLocks noGrp="1" noChangeAspect="1"/>
          </p:cNvPicPr>
          <p:nvPr>
            <p:ph type="pic" sz="quarter" idx="10"/>
          </p:nvPr>
        </p:nvPicPr>
        <p:blipFill rotWithShape="1">
          <a:blip r:embed="rId2"/>
          <a:srcRect l="18887" t="-306" r="143" b="306"/>
          <a:stretch/>
        </p:blipFill>
        <p:spPr>
          <a:xfrm>
            <a:off x="802105" y="340963"/>
            <a:ext cx="6265122" cy="5158391"/>
          </a:xfrm>
        </p:spPr>
      </p:pic>
      <p:sp>
        <p:nvSpPr>
          <p:cNvPr id="4" name="Text Placeholder 3">
            <a:extLst>
              <a:ext uri="{FF2B5EF4-FFF2-40B4-BE49-F238E27FC236}">
                <a16:creationId xmlns:a16="http://schemas.microsoft.com/office/drawing/2014/main" id="{762C3ACE-FEFE-C4A1-73E7-A06621EAB290}"/>
              </a:ext>
            </a:extLst>
          </p:cNvPr>
          <p:cNvSpPr>
            <a:spLocks noGrp="1"/>
          </p:cNvSpPr>
          <p:nvPr>
            <p:ph type="body" sz="quarter" idx="62"/>
          </p:nvPr>
        </p:nvSpPr>
        <p:spPr/>
        <p:txBody>
          <a:bodyPr/>
          <a:lstStyle/>
          <a:p>
            <a:r>
              <a:rPr lang="en-US"/>
              <a:t>FOLLOW OUR</a:t>
            </a:r>
          </a:p>
        </p:txBody>
      </p:sp>
      <p:sp>
        <p:nvSpPr>
          <p:cNvPr id="5" name="Text Placeholder 4">
            <a:extLst>
              <a:ext uri="{FF2B5EF4-FFF2-40B4-BE49-F238E27FC236}">
                <a16:creationId xmlns:a16="http://schemas.microsoft.com/office/drawing/2014/main" id="{BD546FF4-8F35-7682-56FB-F00558D312AB}"/>
              </a:ext>
            </a:extLst>
          </p:cNvPr>
          <p:cNvSpPr>
            <a:spLocks noGrp="1"/>
          </p:cNvSpPr>
          <p:nvPr>
            <p:ph type="body" sz="quarter" idx="63"/>
          </p:nvPr>
        </p:nvSpPr>
        <p:spPr/>
        <p:txBody>
          <a:bodyPr/>
          <a:lstStyle/>
          <a:p>
            <a:r>
              <a:rPr lang="en-US"/>
              <a:t>JOURNEY</a:t>
            </a:r>
          </a:p>
        </p:txBody>
      </p:sp>
      <p:grpSp>
        <p:nvGrpSpPr>
          <p:cNvPr id="6" name="Graphic 3">
            <a:extLst>
              <a:ext uri="{FF2B5EF4-FFF2-40B4-BE49-F238E27FC236}">
                <a16:creationId xmlns:a16="http://schemas.microsoft.com/office/drawing/2014/main" id="{E5185A13-38B6-AF13-E1BD-C87318CFDFAA}"/>
              </a:ext>
            </a:extLst>
          </p:cNvPr>
          <p:cNvGrpSpPr/>
          <p:nvPr/>
        </p:nvGrpSpPr>
        <p:grpSpPr>
          <a:xfrm>
            <a:off x="9610040" y="4855780"/>
            <a:ext cx="538875" cy="538875"/>
            <a:chOff x="1950027" y="2499889"/>
            <a:chExt cx="850463" cy="850463"/>
          </a:xfrm>
        </p:grpSpPr>
        <p:sp>
          <p:nvSpPr>
            <p:cNvPr id="7" name="Freeform 6">
              <a:extLst>
                <a:ext uri="{FF2B5EF4-FFF2-40B4-BE49-F238E27FC236}">
                  <a16:creationId xmlns:a16="http://schemas.microsoft.com/office/drawing/2014/main" id="{2A370970-52A2-1C9C-92DE-69A3A4E47963}"/>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F4870"/>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9" name="Graphic 3">
              <a:extLst>
                <a:ext uri="{FF2B5EF4-FFF2-40B4-BE49-F238E27FC236}">
                  <a16:creationId xmlns:a16="http://schemas.microsoft.com/office/drawing/2014/main" id="{9A5F0012-91F8-9427-0EB8-5BEAB95F5F1D}"/>
                </a:ext>
              </a:extLst>
            </p:cNvPr>
            <p:cNvGrpSpPr/>
            <p:nvPr/>
          </p:nvGrpSpPr>
          <p:grpSpPr>
            <a:xfrm>
              <a:off x="2107521" y="2657382"/>
              <a:ext cx="535476" cy="535477"/>
              <a:chOff x="2107521" y="2657382"/>
              <a:chExt cx="535476" cy="535477"/>
            </a:xfrm>
            <a:solidFill>
              <a:srgbClr val="FFFFFF"/>
            </a:solidFill>
          </p:grpSpPr>
          <p:sp>
            <p:nvSpPr>
              <p:cNvPr id="24" name="Freeform 23">
                <a:extLst>
                  <a:ext uri="{FF2B5EF4-FFF2-40B4-BE49-F238E27FC236}">
                    <a16:creationId xmlns:a16="http://schemas.microsoft.com/office/drawing/2014/main" id="{B077D306-852E-C501-7956-27A0694C5DFA}"/>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5987EF4E-CD8F-0AAD-A1A1-3A1B95A57C51}"/>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20FFBA51-D6FE-0D24-B751-14E3CFE56A2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30" name="Group 29">
            <a:extLst>
              <a:ext uri="{FF2B5EF4-FFF2-40B4-BE49-F238E27FC236}">
                <a16:creationId xmlns:a16="http://schemas.microsoft.com/office/drawing/2014/main" id="{8839CFFE-9271-8ECA-121C-882FA5A2D954}"/>
              </a:ext>
            </a:extLst>
          </p:cNvPr>
          <p:cNvGrpSpPr/>
          <p:nvPr/>
        </p:nvGrpSpPr>
        <p:grpSpPr>
          <a:xfrm>
            <a:off x="8946609" y="4855780"/>
            <a:ext cx="538875" cy="538875"/>
            <a:chOff x="3094393" y="4759137"/>
            <a:chExt cx="1074283" cy="1074283"/>
          </a:xfrm>
        </p:grpSpPr>
        <p:sp>
          <p:nvSpPr>
            <p:cNvPr id="31" name="Freeform 30">
              <a:extLst>
                <a:ext uri="{FF2B5EF4-FFF2-40B4-BE49-F238E27FC236}">
                  <a16:creationId xmlns:a16="http://schemas.microsoft.com/office/drawing/2014/main" id="{83AF272B-00BA-1C90-4313-560AA77B081A}"/>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F4870"/>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32" name="Group 31">
              <a:extLst>
                <a:ext uri="{FF2B5EF4-FFF2-40B4-BE49-F238E27FC236}">
                  <a16:creationId xmlns:a16="http://schemas.microsoft.com/office/drawing/2014/main" id="{2BF2FED3-0DA7-1533-7D9E-2154103F6FDC}"/>
                </a:ext>
              </a:extLst>
            </p:cNvPr>
            <p:cNvGrpSpPr/>
            <p:nvPr/>
          </p:nvGrpSpPr>
          <p:grpSpPr>
            <a:xfrm>
              <a:off x="3303016" y="4946695"/>
              <a:ext cx="685139" cy="655838"/>
              <a:chOff x="3303016" y="4946695"/>
              <a:chExt cx="685139" cy="655838"/>
            </a:xfrm>
          </p:grpSpPr>
          <p:sp>
            <p:nvSpPr>
              <p:cNvPr id="33" name="Freeform 32">
                <a:extLst>
                  <a:ext uri="{FF2B5EF4-FFF2-40B4-BE49-F238E27FC236}">
                    <a16:creationId xmlns:a16="http://schemas.microsoft.com/office/drawing/2014/main" id="{2EB6428C-85D3-D431-D591-95ABD7D15F5E}"/>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6CBE6E2A-3A38-44EC-A0CB-7F2C983A154F}"/>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8A807869-5A06-4B59-7D34-D66EC992A552}"/>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sp>
        <p:nvSpPr>
          <p:cNvPr id="122" name="Oval 121">
            <a:extLst>
              <a:ext uri="{FF2B5EF4-FFF2-40B4-BE49-F238E27FC236}">
                <a16:creationId xmlns:a16="http://schemas.microsoft.com/office/drawing/2014/main" id="{496C340A-7434-3131-E227-D29A19D83E0B}"/>
              </a:ext>
            </a:extLst>
          </p:cNvPr>
          <p:cNvSpPr/>
          <p:nvPr/>
        </p:nvSpPr>
        <p:spPr>
          <a:xfrm>
            <a:off x="409903" y="667758"/>
            <a:ext cx="895932" cy="895932"/>
          </a:xfrm>
          <a:prstGeom prst="ellipse">
            <a:avLst/>
          </a:prstGeom>
          <a:solidFill>
            <a:srgbClr val="198AB1">
              <a:alpha val="7984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8" name="Graphic 4">
            <a:extLst>
              <a:ext uri="{FF2B5EF4-FFF2-40B4-BE49-F238E27FC236}">
                <a16:creationId xmlns:a16="http://schemas.microsoft.com/office/drawing/2014/main" id="{88D7DAA4-CDA4-CC80-8E11-A620CF6524EF}"/>
              </a:ext>
            </a:extLst>
          </p:cNvPr>
          <p:cNvGrpSpPr/>
          <p:nvPr/>
        </p:nvGrpSpPr>
        <p:grpSpPr>
          <a:xfrm>
            <a:off x="10871194" y="3484181"/>
            <a:ext cx="2641612" cy="2639151"/>
            <a:chOff x="1782854" y="3591929"/>
            <a:chExt cx="742307" cy="741615"/>
          </a:xfrm>
          <a:solidFill>
            <a:srgbClr val="FFD168">
              <a:alpha val="62000"/>
            </a:srgbClr>
          </a:solidFill>
        </p:grpSpPr>
        <p:sp>
          <p:nvSpPr>
            <p:cNvPr id="130" name="Freeform 129">
              <a:extLst>
                <a:ext uri="{FF2B5EF4-FFF2-40B4-BE49-F238E27FC236}">
                  <a16:creationId xmlns:a16="http://schemas.microsoft.com/office/drawing/2014/main" id="{D58806B7-3E28-BAE0-50F2-9CE51A8ED59A}"/>
                </a:ext>
              </a:extLst>
            </p:cNvPr>
            <p:cNvSpPr/>
            <p:nvPr/>
          </p:nvSpPr>
          <p:spPr>
            <a:xfrm>
              <a:off x="1834161" y="3663910"/>
              <a:ext cx="98246" cy="107970"/>
            </a:xfrm>
            <a:custGeom>
              <a:avLst/>
              <a:gdLst>
                <a:gd name="connsiteX0" fmla="*/ 0 w 98246"/>
                <a:gd name="connsiteY0" fmla="*/ 107970 h 107970"/>
                <a:gd name="connsiteX1" fmla="*/ 98247 w 98246"/>
                <a:gd name="connsiteY1" fmla="*/ 0 h 107970"/>
                <a:gd name="connsiteX2" fmla="*/ 0 w 98246"/>
                <a:gd name="connsiteY2" fmla="*/ 107970 h 107970"/>
              </a:gdLst>
              <a:ahLst/>
              <a:cxnLst>
                <a:cxn ang="0">
                  <a:pos x="connsiteX0" y="connsiteY0"/>
                </a:cxn>
                <a:cxn ang="0">
                  <a:pos x="connsiteX1" y="connsiteY1"/>
                </a:cxn>
                <a:cxn ang="0">
                  <a:pos x="connsiteX2" y="connsiteY2"/>
                </a:cxn>
              </a:cxnLst>
              <a:rect l="l" t="t" r="r" b="b"/>
              <a:pathLst>
                <a:path w="98246" h="107970">
                  <a:moveTo>
                    <a:pt x="0" y="107970"/>
                  </a:moveTo>
                  <a:lnTo>
                    <a:pt x="98247" y="0"/>
                  </a:lnTo>
                  <a:cubicBezTo>
                    <a:pt x="58948" y="29446"/>
                    <a:pt x="25107" y="65982"/>
                    <a:pt x="0" y="107970"/>
                  </a:cubicBezTo>
                  <a:close/>
                </a:path>
              </a:pathLst>
            </a:custGeom>
            <a:grpFill/>
            <a:ln w="5458"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4FD1AE46-7182-6DCB-2F3C-45B2314D9F1E}"/>
                </a:ext>
              </a:extLst>
            </p:cNvPr>
            <p:cNvSpPr/>
            <p:nvPr/>
          </p:nvSpPr>
          <p:spPr>
            <a:xfrm>
              <a:off x="1795954" y="3616468"/>
              <a:ext cx="223238" cy="245932"/>
            </a:xfrm>
            <a:custGeom>
              <a:avLst/>
              <a:gdLst>
                <a:gd name="connsiteX0" fmla="*/ 183394 w 223238"/>
                <a:gd name="connsiteY0" fmla="*/ 18540 h 245932"/>
                <a:gd name="connsiteX1" fmla="*/ 14737 w 223238"/>
                <a:gd name="connsiteY1" fmla="*/ 203944 h 245932"/>
                <a:gd name="connsiteX2" fmla="*/ 0 w 223238"/>
                <a:gd name="connsiteY2" fmla="*/ 245933 h 245932"/>
                <a:gd name="connsiteX3" fmla="*/ 223238 w 223238"/>
                <a:gd name="connsiteY3" fmla="*/ 0 h 245932"/>
                <a:gd name="connsiteX4" fmla="*/ 183394 w 223238"/>
                <a:gd name="connsiteY4" fmla="*/ 18540 h 245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238" h="245932">
                  <a:moveTo>
                    <a:pt x="183394" y="18540"/>
                  </a:moveTo>
                  <a:lnTo>
                    <a:pt x="14737" y="203944"/>
                  </a:lnTo>
                  <a:cubicBezTo>
                    <a:pt x="9279" y="217577"/>
                    <a:pt x="4367" y="231209"/>
                    <a:pt x="0" y="245933"/>
                  </a:cubicBezTo>
                  <a:lnTo>
                    <a:pt x="223238" y="0"/>
                  </a:lnTo>
                  <a:cubicBezTo>
                    <a:pt x="210139" y="5453"/>
                    <a:pt x="196493" y="11451"/>
                    <a:pt x="183394" y="18540"/>
                  </a:cubicBezTo>
                  <a:close/>
                </a:path>
              </a:pathLst>
            </a:custGeom>
            <a:grpFill/>
            <a:ln w="5458"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16CFECE8-16DE-FF31-CC14-BE2543BEDC1F}"/>
                </a:ext>
              </a:extLst>
            </p:cNvPr>
            <p:cNvSpPr/>
            <p:nvPr/>
          </p:nvSpPr>
          <p:spPr>
            <a:xfrm>
              <a:off x="1782854" y="3599018"/>
              <a:ext cx="295285" cy="325547"/>
            </a:xfrm>
            <a:custGeom>
              <a:avLst/>
              <a:gdLst>
                <a:gd name="connsiteX0" fmla="*/ 265266 w 295285"/>
                <a:gd name="connsiteY0" fmla="*/ 8180 h 325547"/>
                <a:gd name="connsiteX1" fmla="*/ 4912 w 295285"/>
                <a:gd name="connsiteY1" fmla="*/ 294465 h 325547"/>
                <a:gd name="connsiteX2" fmla="*/ 0 w 295285"/>
                <a:gd name="connsiteY2" fmla="*/ 325548 h 325547"/>
                <a:gd name="connsiteX3" fmla="*/ 295286 w 295285"/>
                <a:gd name="connsiteY3" fmla="*/ 0 h 325547"/>
                <a:gd name="connsiteX4" fmla="*/ 265266 w 295285"/>
                <a:gd name="connsiteY4" fmla="*/ 8180 h 325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85" h="325547">
                  <a:moveTo>
                    <a:pt x="265266" y="8180"/>
                  </a:moveTo>
                  <a:lnTo>
                    <a:pt x="4912" y="294465"/>
                  </a:lnTo>
                  <a:cubicBezTo>
                    <a:pt x="2729" y="304826"/>
                    <a:pt x="1092" y="315187"/>
                    <a:pt x="0" y="325548"/>
                  </a:cubicBezTo>
                  <a:lnTo>
                    <a:pt x="295286" y="0"/>
                  </a:lnTo>
                  <a:cubicBezTo>
                    <a:pt x="285461" y="2727"/>
                    <a:pt x="275636" y="5453"/>
                    <a:pt x="265266" y="8180"/>
                  </a:cubicBezTo>
                  <a:close/>
                </a:path>
              </a:pathLst>
            </a:custGeom>
            <a:grpFill/>
            <a:ln w="5458"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7B086ACB-DCE7-1193-E837-AC6F34314AD3}"/>
                </a:ext>
              </a:extLst>
            </p:cNvPr>
            <p:cNvSpPr/>
            <p:nvPr/>
          </p:nvSpPr>
          <p:spPr>
            <a:xfrm>
              <a:off x="1782854" y="3592475"/>
              <a:ext cx="346592" cy="382259"/>
            </a:xfrm>
            <a:custGeom>
              <a:avLst/>
              <a:gdLst>
                <a:gd name="connsiteX0" fmla="*/ 320393 w 346592"/>
                <a:gd name="connsiteY0" fmla="*/ 2727 h 382259"/>
                <a:gd name="connsiteX1" fmla="*/ 546 w 346592"/>
                <a:gd name="connsiteY1" fmla="*/ 355540 h 382259"/>
                <a:gd name="connsiteX2" fmla="*/ 0 w 346592"/>
                <a:gd name="connsiteY2" fmla="*/ 370808 h 382259"/>
                <a:gd name="connsiteX3" fmla="*/ 546 w 346592"/>
                <a:gd name="connsiteY3" fmla="*/ 382260 h 382259"/>
                <a:gd name="connsiteX4" fmla="*/ 346592 w 346592"/>
                <a:gd name="connsiteY4" fmla="*/ 0 h 382259"/>
                <a:gd name="connsiteX5" fmla="*/ 320393 w 346592"/>
                <a:gd name="connsiteY5" fmla="*/ 2727 h 382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6592" h="382259">
                  <a:moveTo>
                    <a:pt x="320393" y="2727"/>
                  </a:moveTo>
                  <a:lnTo>
                    <a:pt x="546" y="355540"/>
                  </a:lnTo>
                  <a:cubicBezTo>
                    <a:pt x="546" y="360447"/>
                    <a:pt x="0" y="365355"/>
                    <a:pt x="0" y="370808"/>
                  </a:cubicBezTo>
                  <a:cubicBezTo>
                    <a:pt x="0" y="374625"/>
                    <a:pt x="0" y="378442"/>
                    <a:pt x="546" y="382260"/>
                  </a:cubicBezTo>
                  <a:lnTo>
                    <a:pt x="346592" y="0"/>
                  </a:lnTo>
                  <a:cubicBezTo>
                    <a:pt x="337859" y="546"/>
                    <a:pt x="329126" y="1091"/>
                    <a:pt x="320393" y="2727"/>
                  </a:cubicBezTo>
                  <a:close/>
                </a:path>
              </a:pathLst>
            </a:custGeom>
            <a:grpFill/>
            <a:ln w="5458"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4C1C38A5-1A9F-C677-81CA-C68341A427DA}"/>
                </a:ext>
              </a:extLst>
            </p:cNvPr>
            <p:cNvSpPr/>
            <p:nvPr/>
          </p:nvSpPr>
          <p:spPr>
            <a:xfrm>
              <a:off x="1782854" y="3591929"/>
              <a:ext cx="390257" cy="425883"/>
            </a:xfrm>
            <a:custGeom>
              <a:avLst/>
              <a:gdLst>
                <a:gd name="connsiteX0" fmla="*/ 370608 w 390257"/>
                <a:gd name="connsiteY0" fmla="*/ 0 h 425883"/>
                <a:gd name="connsiteX1" fmla="*/ 366787 w 390257"/>
                <a:gd name="connsiteY1" fmla="*/ 0 h 425883"/>
                <a:gd name="connsiteX2" fmla="*/ 0 w 390257"/>
                <a:gd name="connsiteY2" fmla="*/ 402436 h 425883"/>
                <a:gd name="connsiteX3" fmla="*/ 2729 w 390257"/>
                <a:gd name="connsiteY3" fmla="*/ 425884 h 425883"/>
                <a:gd name="connsiteX4" fmla="*/ 390257 w 390257"/>
                <a:gd name="connsiteY4" fmla="*/ 545 h 425883"/>
                <a:gd name="connsiteX5" fmla="*/ 370608 w 390257"/>
                <a:gd name="connsiteY5" fmla="*/ 0 h 425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257" h="425883">
                  <a:moveTo>
                    <a:pt x="370608" y="0"/>
                  </a:moveTo>
                  <a:cubicBezTo>
                    <a:pt x="369517" y="0"/>
                    <a:pt x="368425" y="0"/>
                    <a:pt x="366787" y="0"/>
                  </a:cubicBezTo>
                  <a:lnTo>
                    <a:pt x="0" y="402436"/>
                  </a:lnTo>
                  <a:cubicBezTo>
                    <a:pt x="546" y="410070"/>
                    <a:pt x="1637" y="418250"/>
                    <a:pt x="2729" y="425884"/>
                  </a:cubicBezTo>
                  <a:lnTo>
                    <a:pt x="390257" y="545"/>
                  </a:lnTo>
                  <a:cubicBezTo>
                    <a:pt x="383708" y="0"/>
                    <a:pt x="377158" y="0"/>
                    <a:pt x="370608" y="0"/>
                  </a:cubicBezTo>
                  <a:close/>
                </a:path>
              </a:pathLst>
            </a:custGeom>
            <a:grpFill/>
            <a:ln w="5458"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B9AE86B5-034F-F0B5-3310-D07944B9C448}"/>
                </a:ext>
              </a:extLst>
            </p:cNvPr>
            <p:cNvSpPr/>
            <p:nvPr/>
          </p:nvSpPr>
          <p:spPr>
            <a:xfrm>
              <a:off x="1788858" y="3594110"/>
              <a:ext cx="424097" cy="463509"/>
            </a:xfrm>
            <a:custGeom>
              <a:avLst/>
              <a:gdLst>
                <a:gd name="connsiteX0" fmla="*/ 402811 w 424097"/>
                <a:gd name="connsiteY0" fmla="*/ 0 h 463509"/>
                <a:gd name="connsiteX1" fmla="*/ 0 w 424097"/>
                <a:gd name="connsiteY1" fmla="*/ 442243 h 463509"/>
                <a:gd name="connsiteX2" fmla="*/ 4912 w 424097"/>
                <a:gd name="connsiteY2" fmla="*/ 463510 h 463509"/>
                <a:gd name="connsiteX3" fmla="*/ 424098 w 424097"/>
                <a:gd name="connsiteY3" fmla="*/ 3272 h 463509"/>
                <a:gd name="connsiteX4" fmla="*/ 402811 w 424097"/>
                <a:gd name="connsiteY4" fmla="*/ 0 h 46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097" h="463509">
                  <a:moveTo>
                    <a:pt x="402811" y="0"/>
                  </a:moveTo>
                  <a:lnTo>
                    <a:pt x="0" y="442243"/>
                  </a:lnTo>
                  <a:cubicBezTo>
                    <a:pt x="1092" y="449332"/>
                    <a:pt x="3275" y="456421"/>
                    <a:pt x="4912" y="463510"/>
                  </a:cubicBezTo>
                  <a:lnTo>
                    <a:pt x="424098" y="3272"/>
                  </a:lnTo>
                  <a:cubicBezTo>
                    <a:pt x="417002" y="1636"/>
                    <a:pt x="409907" y="546"/>
                    <a:pt x="402811" y="0"/>
                  </a:cubicBezTo>
                  <a:close/>
                </a:path>
              </a:pathLst>
            </a:custGeom>
            <a:grpFill/>
            <a:ln w="5458"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9AA1E50A-29FF-59F9-7CE8-DBFA61277E0C}"/>
                </a:ext>
              </a:extLst>
            </p:cNvPr>
            <p:cNvSpPr/>
            <p:nvPr/>
          </p:nvSpPr>
          <p:spPr>
            <a:xfrm>
              <a:off x="1799775" y="3599563"/>
              <a:ext cx="448659" cy="494047"/>
            </a:xfrm>
            <a:custGeom>
              <a:avLst/>
              <a:gdLst>
                <a:gd name="connsiteX0" fmla="*/ 429556 w 448659"/>
                <a:gd name="connsiteY0" fmla="*/ 0 h 494047"/>
                <a:gd name="connsiteX1" fmla="*/ 0 w 448659"/>
                <a:gd name="connsiteY1" fmla="*/ 474962 h 494047"/>
                <a:gd name="connsiteX2" fmla="*/ 6550 w 448659"/>
                <a:gd name="connsiteY2" fmla="*/ 494047 h 494047"/>
                <a:gd name="connsiteX3" fmla="*/ 448660 w 448659"/>
                <a:gd name="connsiteY3" fmla="*/ 4908 h 494047"/>
                <a:gd name="connsiteX4" fmla="*/ 429556 w 448659"/>
                <a:gd name="connsiteY4" fmla="*/ 0 h 494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659" h="494047">
                  <a:moveTo>
                    <a:pt x="429556" y="0"/>
                  </a:moveTo>
                  <a:lnTo>
                    <a:pt x="0" y="474962"/>
                  </a:lnTo>
                  <a:cubicBezTo>
                    <a:pt x="2183" y="481505"/>
                    <a:pt x="3821" y="487504"/>
                    <a:pt x="6550" y="494047"/>
                  </a:cubicBezTo>
                  <a:lnTo>
                    <a:pt x="448660" y="4908"/>
                  </a:lnTo>
                  <a:cubicBezTo>
                    <a:pt x="442656" y="3272"/>
                    <a:pt x="436106" y="1636"/>
                    <a:pt x="429556" y="0"/>
                  </a:cubicBezTo>
                  <a:close/>
                </a:path>
              </a:pathLst>
            </a:custGeom>
            <a:grpFill/>
            <a:ln w="5458" cap="flat">
              <a:noFill/>
              <a:prstDash val="solid"/>
              <a:miter/>
            </a:ln>
          </p:spPr>
          <p:txBody>
            <a:bodyPr rtlCol="0" anchor="ctr"/>
            <a:lstStyle/>
            <a:p>
              <a:endParaRPr lang="en-US"/>
            </a:p>
          </p:txBody>
        </p:sp>
        <p:sp>
          <p:nvSpPr>
            <p:cNvPr id="137" name="Freeform 136">
              <a:extLst>
                <a:ext uri="{FF2B5EF4-FFF2-40B4-BE49-F238E27FC236}">
                  <a16:creationId xmlns:a16="http://schemas.microsoft.com/office/drawing/2014/main" id="{F9DDC8E4-5C2B-5D0D-19CF-68844D45D98C}"/>
                </a:ext>
              </a:extLst>
            </p:cNvPr>
            <p:cNvSpPr/>
            <p:nvPr/>
          </p:nvSpPr>
          <p:spPr>
            <a:xfrm>
              <a:off x="1811237" y="3609379"/>
              <a:ext cx="471583" cy="516404"/>
            </a:xfrm>
            <a:custGeom>
              <a:avLst/>
              <a:gdLst>
                <a:gd name="connsiteX0" fmla="*/ 453572 w 471583"/>
                <a:gd name="connsiteY0" fmla="*/ 0 h 516404"/>
                <a:gd name="connsiteX1" fmla="*/ 0 w 471583"/>
                <a:gd name="connsiteY1" fmla="*/ 498955 h 516404"/>
                <a:gd name="connsiteX2" fmla="*/ 8187 w 471583"/>
                <a:gd name="connsiteY2" fmla="*/ 516404 h 516404"/>
                <a:gd name="connsiteX3" fmla="*/ 471584 w 471583"/>
                <a:gd name="connsiteY3" fmla="*/ 5998 h 516404"/>
                <a:gd name="connsiteX4" fmla="*/ 453572 w 471583"/>
                <a:gd name="connsiteY4" fmla="*/ 0 h 516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583" h="516404">
                  <a:moveTo>
                    <a:pt x="453572" y="0"/>
                  </a:moveTo>
                  <a:lnTo>
                    <a:pt x="0" y="498955"/>
                  </a:lnTo>
                  <a:cubicBezTo>
                    <a:pt x="2183" y="504953"/>
                    <a:pt x="5458" y="510951"/>
                    <a:pt x="8187" y="516404"/>
                  </a:cubicBezTo>
                  <a:lnTo>
                    <a:pt x="471584" y="5998"/>
                  </a:lnTo>
                  <a:cubicBezTo>
                    <a:pt x="465580" y="3817"/>
                    <a:pt x="459576" y="1636"/>
                    <a:pt x="453572" y="0"/>
                  </a:cubicBezTo>
                  <a:close/>
                </a:path>
              </a:pathLst>
            </a:custGeom>
            <a:grpFill/>
            <a:ln w="5458"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A4CD5DD1-390E-6EDC-6B54-C7BBBC77487E}"/>
                </a:ext>
              </a:extLst>
            </p:cNvPr>
            <p:cNvSpPr/>
            <p:nvPr/>
          </p:nvSpPr>
          <p:spPr>
            <a:xfrm>
              <a:off x="1826520" y="3620285"/>
              <a:ext cx="488504" cy="535490"/>
            </a:xfrm>
            <a:custGeom>
              <a:avLst/>
              <a:gdLst>
                <a:gd name="connsiteX0" fmla="*/ 472130 w 488504"/>
                <a:gd name="connsiteY0" fmla="*/ 0 h 535490"/>
                <a:gd name="connsiteX1" fmla="*/ 0 w 488504"/>
                <a:gd name="connsiteY1" fmla="*/ 519131 h 535490"/>
                <a:gd name="connsiteX2" fmla="*/ 9279 w 488504"/>
                <a:gd name="connsiteY2" fmla="*/ 535490 h 535490"/>
                <a:gd name="connsiteX3" fmla="*/ 488504 w 488504"/>
                <a:gd name="connsiteY3" fmla="*/ 7634 h 535490"/>
                <a:gd name="connsiteX4" fmla="*/ 472130 w 488504"/>
                <a:gd name="connsiteY4" fmla="*/ 0 h 535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504" h="535490">
                  <a:moveTo>
                    <a:pt x="472130" y="0"/>
                  </a:moveTo>
                  <a:lnTo>
                    <a:pt x="0" y="519131"/>
                  </a:lnTo>
                  <a:cubicBezTo>
                    <a:pt x="2729" y="524584"/>
                    <a:pt x="6004" y="530037"/>
                    <a:pt x="9279" y="535490"/>
                  </a:cubicBezTo>
                  <a:lnTo>
                    <a:pt x="488504" y="7634"/>
                  </a:lnTo>
                  <a:cubicBezTo>
                    <a:pt x="483592" y="4908"/>
                    <a:pt x="477588" y="2727"/>
                    <a:pt x="472130" y="0"/>
                  </a:cubicBezTo>
                  <a:close/>
                </a:path>
              </a:pathLst>
            </a:custGeom>
            <a:grpFill/>
            <a:ln w="5458"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F7DA3DBD-BFB3-7BFF-ABEE-D0B867B7B6DF}"/>
                </a:ext>
              </a:extLst>
            </p:cNvPr>
            <p:cNvSpPr/>
            <p:nvPr/>
          </p:nvSpPr>
          <p:spPr>
            <a:xfrm>
              <a:off x="1843440" y="3635554"/>
              <a:ext cx="501603" cy="546396"/>
            </a:xfrm>
            <a:custGeom>
              <a:avLst/>
              <a:gdLst>
                <a:gd name="connsiteX0" fmla="*/ 485775 w 501603"/>
                <a:gd name="connsiteY0" fmla="*/ 0 h 546396"/>
                <a:gd name="connsiteX1" fmla="*/ 0 w 501603"/>
                <a:gd name="connsiteY1" fmla="*/ 531673 h 546396"/>
                <a:gd name="connsiteX2" fmla="*/ 10370 w 501603"/>
                <a:gd name="connsiteY2" fmla="*/ 546397 h 546396"/>
                <a:gd name="connsiteX3" fmla="*/ 501604 w 501603"/>
                <a:gd name="connsiteY3" fmla="*/ 8725 h 546396"/>
                <a:gd name="connsiteX4" fmla="*/ 485775 w 501603"/>
                <a:gd name="connsiteY4" fmla="*/ 0 h 546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603" h="546396">
                  <a:moveTo>
                    <a:pt x="485775" y="0"/>
                  </a:moveTo>
                  <a:lnTo>
                    <a:pt x="0" y="531673"/>
                  </a:lnTo>
                  <a:cubicBezTo>
                    <a:pt x="3275" y="536581"/>
                    <a:pt x="7096" y="542034"/>
                    <a:pt x="10370" y="546397"/>
                  </a:cubicBezTo>
                  <a:lnTo>
                    <a:pt x="501604" y="8725"/>
                  </a:lnTo>
                  <a:cubicBezTo>
                    <a:pt x="496146" y="5998"/>
                    <a:pt x="491233" y="2727"/>
                    <a:pt x="485775" y="0"/>
                  </a:cubicBezTo>
                  <a:close/>
                </a:path>
              </a:pathLst>
            </a:custGeom>
            <a:grpFill/>
            <a:ln w="5458" cap="flat">
              <a:noFill/>
              <a:prstDash val="solid"/>
              <a:miter/>
            </a:ln>
          </p:spPr>
          <p:txBody>
            <a:bodyPr rtlCol="0" anchor="ctr"/>
            <a:lstStyle/>
            <a:p>
              <a:endParaRPr lang="en-US"/>
            </a:p>
          </p:txBody>
        </p:sp>
        <p:sp>
          <p:nvSpPr>
            <p:cNvPr id="140" name="Freeform 139">
              <a:extLst>
                <a:ext uri="{FF2B5EF4-FFF2-40B4-BE49-F238E27FC236}">
                  <a16:creationId xmlns:a16="http://schemas.microsoft.com/office/drawing/2014/main" id="{136626A3-D459-434B-B3A1-E640B01A3318}"/>
                </a:ext>
              </a:extLst>
            </p:cNvPr>
            <p:cNvSpPr/>
            <p:nvPr/>
          </p:nvSpPr>
          <p:spPr>
            <a:xfrm>
              <a:off x="1864727" y="3652458"/>
              <a:ext cx="507607" cy="556211"/>
            </a:xfrm>
            <a:custGeom>
              <a:avLst/>
              <a:gdLst>
                <a:gd name="connsiteX0" fmla="*/ 492871 w 507607"/>
                <a:gd name="connsiteY0" fmla="*/ 0 h 556211"/>
                <a:gd name="connsiteX1" fmla="*/ 0 w 507607"/>
                <a:gd name="connsiteY1" fmla="*/ 542579 h 556211"/>
                <a:gd name="connsiteX2" fmla="*/ 11462 w 507607"/>
                <a:gd name="connsiteY2" fmla="*/ 556212 h 556211"/>
                <a:gd name="connsiteX3" fmla="*/ 507608 w 507607"/>
                <a:gd name="connsiteY3" fmla="*/ 9815 h 556211"/>
                <a:gd name="connsiteX4" fmla="*/ 492871 w 507607"/>
                <a:gd name="connsiteY4" fmla="*/ 0 h 556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607" h="556211">
                  <a:moveTo>
                    <a:pt x="492871" y="0"/>
                  </a:moveTo>
                  <a:lnTo>
                    <a:pt x="0" y="542579"/>
                  </a:lnTo>
                  <a:cubicBezTo>
                    <a:pt x="3821" y="546942"/>
                    <a:pt x="7641" y="551850"/>
                    <a:pt x="11462" y="556212"/>
                  </a:cubicBezTo>
                  <a:lnTo>
                    <a:pt x="507608" y="9815"/>
                  </a:lnTo>
                  <a:cubicBezTo>
                    <a:pt x="502695" y="6544"/>
                    <a:pt x="497783" y="3272"/>
                    <a:pt x="492871" y="0"/>
                  </a:cubicBezTo>
                  <a:close/>
                </a:path>
              </a:pathLst>
            </a:custGeom>
            <a:grpFill/>
            <a:ln w="5458" cap="flat">
              <a:noFill/>
              <a:prstDash val="solid"/>
              <a:miter/>
            </a:ln>
          </p:spPr>
          <p:txBody>
            <a:bodyPr rtlCol="0" anchor="ctr"/>
            <a:lstStyle/>
            <a:p>
              <a:endParaRPr lang="en-US"/>
            </a:p>
          </p:txBody>
        </p:sp>
        <p:sp>
          <p:nvSpPr>
            <p:cNvPr id="141" name="Freeform 140">
              <a:extLst>
                <a:ext uri="{FF2B5EF4-FFF2-40B4-BE49-F238E27FC236}">
                  <a16:creationId xmlns:a16="http://schemas.microsoft.com/office/drawing/2014/main" id="{A6D6C974-695C-0461-1A56-E3866F6A3663}"/>
                </a:ext>
              </a:extLst>
            </p:cNvPr>
            <p:cNvSpPr/>
            <p:nvPr/>
          </p:nvSpPr>
          <p:spPr>
            <a:xfrm>
              <a:off x="1885468" y="3671544"/>
              <a:ext cx="511428" cy="560029"/>
            </a:xfrm>
            <a:custGeom>
              <a:avLst/>
              <a:gdLst>
                <a:gd name="connsiteX0" fmla="*/ 497237 w 511428"/>
                <a:gd name="connsiteY0" fmla="*/ 0 h 560029"/>
                <a:gd name="connsiteX1" fmla="*/ 0 w 511428"/>
                <a:gd name="connsiteY1" fmla="*/ 547487 h 560029"/>
                <a:gd name="connsiteX2" fmla="*/ 12554 w 511428"/>
                <a:gd name="connsiteY2" fmla="*/ 560029 h 560029"/>
                <a:gd name="connsiteX3" fmla="*/ 511428 w 511428"/>
                <a:gd name="connsiteY3" fmla="*/ 11452 h 560029"/>
                <a:gd name="connsiteX4" fmla="*/ 497237 w 511428"/>
                <a:gd name="connsiteY4" fmla="*/ 0 h 560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428" h="560029">
                  <a:moveTo>
                    <a:pt x="497237" y="0"/>
                  </a:moveTo>
                  <a:lnTo>
                    <a:pt x="0" y="547487"/>
                  </a:lnTo>
                  <a:cubicBezTo>
                    <a:pt x="3821" y="551304"/>
                    <a:pt x="8187" y="556212"/>
                    <a:pt x="12554" y="560029"/>
                  </a:cubicBezTo>
                  <a:lnTo>
                    <a:pt x="511428" y="11452"/>
                  </a:lnTo>
                  <a:cubicBezTo>
                    <a:pt x="506516" y="7089"/>
                    <a:pt x="502149" y="3817"/>
                    <a:pt x="497237" y="0"/>
                  </a:cubicBezTo>
                  <a:close/>
                </a:path>
              </a:pathLst>
            </a:custGeom>
            <a:grpFill/>
            <a:ln w="5458" cap="flat">
              <a:noFill/>
              <a:prstDash val="solid"/>
              <a:miter/>
            </a:ln>
          </p:spPr>
          <p:txBody>
            <a:bodyPr rtlCol="0" anchor="ctr"/>
            <a:lstStyle/>
            <a:p>
              <a:endParaRPr lang="en-US"/>
            </a:p>
          </p:txBody>
        </p:sp>
        <p:sp>
          <p:nvSpPr>
            <p:cNvPr id="142" name="Freeform 141">
              <a:extLst>
                <a:ext uri="{FF2B5EF4-FFF2-40B4-BE49-F238E27FC236}">
                  <a16:creationId xmlns:a16="http://schemas.microsoft.com/office/drawing/2014/main" id="{9BBE69F3-BB8F-BA99-447B-EF941E587AA8}"/>
                </a:ext>
              </a:extLst>
            </p:cNvPr>
            <p:cNvSpPr/>
            <p:nvPr/>
          </p:nvSpPr>
          <p:spPr>
            <a:xfrm>
              <a:off x="1907846" y="3692265"/>
              <a:ext cx="510882" cy="562210"/>
            </a:xfrm>
            <a:custGeom>
              <a:avLst/>
              <a:gdLst>
                <a:gd name="connsiteX0" fmla="*/ 499420 w 510882"/>
                <a:gd name="connsiteY0" fmla="*/ 0 h 562210"/>
                <a:gd name="connsiteX1" fmla="*/ 0 w 510882"/>
                <a:gd name="connsiteY1" fmla="*/ 550759 h 562210"/>
                <a:gd name="connsiteX2" fmla="*/ 13100 w 510882"/>
                <a:gd name="connsiteY2" fmla="*/ 562211 h 562210"/>
                <a:gd name="connsiteX3" fmla="*/ 510883 w 510882"/>
                <a:gd name="connsiteY3" fmla="*/ 13087 h 562210"/>
                <a:gd name="connsiteX4" fmla="*/ 499420 w 510882"/>
                <a:gd name="connsiteY4" fmla="*/ 0 h 562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882" h="562210">
                  <a:moveTo>
                    <a:pt x="499420" y="0"/>
                  </a:moveTo>
                  <a:lnTo>
                    <a:pt x="0" y="550759"/>
                  </a:lnTo>
                  <a:cubicBezTo>
                    <a:pt x="4367" y="554576"/>
                    <a:pt x="8733" y="558393"/>
                    <a:pt x="13100" y="562211"/>
                  </a:cubicBezTo>
                  <a:lnTo>
                    <a:pt x="510883" y="13087"/>
                  </a:lnTo>
                  <a:cubicBezTo>
                    <a:pt x="508153" y="8180"/>
                    <a:pt x="503241" y="4363"/>
                    <a:pt x="499420" y="0"/>
                  </a:cubicBezTo>
                  <a:close/>
                </a:path>
              </a:pathLst>
            </a:custGeom>
            <a:grpFill/>
            <a:ln w="5458" cap="flat">
              <a:noFill/>
              <a:prstDash val="solid"/>
              <a:miter/>
            </a:ln>
          </p:spPr>
          <p:txBody>
            <a:bodyPr rtlCol="0" anchor="ctr"/>
            <a:lstStyle/>
            <a:p>
              <a:endParaRPr lang="en-US"/>
            </a:p>
          </p:txBody>
        </p:sp>
        <p:sp>
          <p:nvSpPr>
            <p:cNvPr id="143" name="Freeform 142">
              <a:extLst>
                <a:ext uri="{FF2B5EF4-FFF2-40B4-BE49-F238E27FC236}">
                  <a16:creationId xmlns:a16="http://schemas.microsoft.com/office/drawing/2014/main" id="{55CEF1E1-B741-7EDB-19F7-0300E91B13D7}"/>
                </a:ext>
              </a:extLst>
            </p:cNvPr>
            <p:cNvSpPr/>
            <p:nvPr/>
          </p:nvSpPr>
          <p:spPr>
            <a:xfrm>
              <a:off x="1934591" y="3716804"/>
              <a:ext cx="507607" cy="556757"/>
            </a:xfrm>
            <a:custGeom>
              <a:avLst/>
              <a:gdLst>
                <a:gd name="connsiteX0" fmla="*/ 495600 w 507607"/>
                <a:gd name="connsiteY0" fmla="*/ 0 h 556757"/>
                <a:gd name="connsiteX1" fmla="*/ 0 w 507607"/>
                <a:gd name="connsiteY1" fmla="*/ 546397 h 556757"/>
                <a:gd name="connsiteX2" fmla="*/ 14737 w 507607"/>
                <a:gd name="connsiteY2" fmla="*/ 556758 h 556757"/>
                <a:gd name="connsiteX3" fmla="*/ 507608 w 507607"/>
                <a:gd name="connsiteY3" fmla="*/ 13633 h 556757"/>
                <a:gd name="connsiteX4" fmla="*/ 495600 w 507607"/>
                <a:gd name="connsiteY4" fmla="*/ 0 h 556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607" h="556757">
                  <a:moveTo>
                    <a:pt x="495600" y="0"/>
                  </a:moveTo>
                  <a:lnTo>
                    <a:pt x="0" y="546397"/>
                  </a:lnTo>
                  <a:cubicBezTo>
                    <a:pt x="4912" y="550214"/>
                    <a:pt x="9825" y="553485"/>
                    <a:pt x="14737" y="556758"/>
                  </a:cubicBezTo>
                  <a:lnTo>
                    <a:pt x="507608" y="13633"/>
                  </a:lnTo>
                  <a:cubicBezTo>
                    <a:pt x="503787" y="9270"/>
                    <a:pt x="499966" y="4363"/>
                    <a:pt x="495600" y="0"/>
                  </a:cubicBezTo>
                  <a:close/>
                </a:path>
              </a:pathLst>
            </a:custGeom>
            <a:grpFill/>
            <a:ln w="5458" cap="flat">
              <a:noFill/>
              <a:prstDash val="solid"/>
              <a:miter/>
            </a:ln>
          </p:spPr>
          <p:txBody>
            <a:bodyPr rtlCol="0" anchor="ctr"/>
            <a:lstStyle/>
            <a:p>
              <a:endParaRPr lang="en-US"/>
            </a:p>
          </p:txBody>
        </p:sp>
        <p:sp>
          <p:nvSpPr>
            <p:cNvPr id="144" name="Freeform 143">
              <a:extLst>
                <a:ext uri="{FF2B5EF4-FFF2-40B4-BE49-F238E27FC236}">
                  <a16:creationId xmlns:a16="http://schemas.microsoft.com/office/drawing/2014/main" id="{2411C269-101A-492D-6B42-B3AB19F68681}"/>
                </a:ext>
              </a:extLst>
            </p:cNvPr>
            <p:cNvSpPr/>
            <p:nvPr/>
          </p:nvSpPr>
          <p:spPr>
            <a:xfrm>
              <a:off x="1960790" y="3741343"/>
              <a:ext cx="499966" cy="548577"/>
            </a:xfrm>
            <a:custGeom>
              <a:avLst/>
              <a:gdLst>
                <a:gd name="connsiteX0" fmla="*/ 489596 w 499966"/>
                <a:gd name="connsiteY0" fmla="*/ 0 h 548577"/>
                <a:gd name="connsiteX1" fmla="*/ 0 w 499966"/>
                <a:gd name="connsiteY1" fmla="*/ 539853 h 548577"/>
                <a:gd name="connsiteX2" fmla="*/ 15829 w 499966"/>
                <a:gd name="connsiteY2" fmla="*/ 548578 h 548577"/>
                <a:gd name="connsiteX3" fmla="*/ 499966 w 499966"/>
                <a:gd name="connsiteY3" fmla="*/ 14723 h 548577"/>
                <a:gd name="connsiteX4" fmla="*/ 489596 w 499966"/>
                <a:gd name="connsiteY4" fmla="*/ 0 h 548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966" h="548577">
                  <a:moveTo>
                    <a:pt x="489596" y="0"/>
                  </a:moveTo>
                  <a:lnTo>
                    <a:pt x="0" y="539853"/>
                  </a:lnTo>
                  <a:cubicBezTo>
                    <a:pt x="5458" y="543125"/>
                    <a:pt x="10370" y="545851"/>
                    <a:pt x="15829" y="548578"/>
                  </a:cubicBezTo>
                  <a:lnTo>
                    <a:pt x="499966" y="14723"/>
                  </a:lnTo>
                  <a:cubicBezTo>
                    <a:pt x="496691" y="9816"/>
                    <a:pt x="493416" y="4908"/>
                    <a:pt x="489596" y="0"/>
                  </a:cubicBezTo>
                  <a:close/>
                </a:path>
              </a:pathLst>
            </a:custGeom>
            <a:grpFill/>
            <a:ln w="5458" cap="flat">
              <a:noFill/>
              <a:prstDash val="solid"/>
              <a:miter/>
            </a:ln>
          </p:spPr>
          <p:txBody>
            <a:bodyPr rtlCol="0" anchor="ctr"/>
            <a:lstStyle/>
            <a:p>
              <a:endParaRPr lang="en-US"/>
            </a:p>
          </p:txBody>
        </p:sp>
        <p:sp>
          <p:nvSpPr>
            <p:cNvPr id="145" name="Freeform 144">
              <a:extLst>
                <a:ext uri="{FF2B5EF4-FFF2-40B4-BE49-F238E27FC236}">
                  <a16:creationId xmlns:a16="http://schemas.microsoft.com/office/drawing/2014/main" id="{2C0C1071-E2A7-B880-305E-5EEF6E4C240B}"/>
                </a:ext>
              </a:extLst>
            </p:cNvPr>
            <p:cNvSpPr/>
            <p:nvPr/>
          </p:nvSpPr>
          <p:spPr>
            <a:xfrm>
              <a:off x="1989172" y="3768063"/>
              <a:ext cx="490687" cy="535490"/>
            </a:xfrm>
            <a:custGeom>
              <a:avLst/>
              <a:gdLst>
                <a:gd name="connsiteX0" fmla="*/ 481409 w 490687"/>
                <a:gd name="connsiteY0" fmla="*/ 0 h 535490"/>
                <a:gd name="connsiteX1" fmla="*/ 0 w 490687"/>
                <a:gd name="connsiteY1" fmla="*/ 527856 h 535490"/>
                <a:gd name="connsiteX2" fmla="*/ 16920 w 490687"/>
                <a:gd name="connsiteY2" fmla="*/ 535490 h 535490"/>
                <a:gd name="connsiteX3" fmla="*/ 490687 w 490687"/>
                <a:gd name="connsiteY3" fmla="*/ 16359 h 535490"/>
                <a:gd name="connsiteX4" fmla="*/ 481409 w 490687"/>
                <a:gd name="connsiteY4" fmla="*/ 0 h 535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687" h="535490">
                  <a:moveTo>
                    <a:pt x="481409" y="0"/>
                  </a:moveTo>
                  <a:lnTo>
                    <a:pt x="0" y="527856"/>
                  </a:lnTo>
                  <a:cubicBezTo>
                    <a:pt x="5458" y="530583"/>
                    <a:pt x="10916" y="533309"/>
                    <a:pt x="16920" y="535490"/>
                  </a:cubicBezTo>
                  <a:lnTo>
                    <a:pt x="490687" y="16359"/>
                  </a:lnTo>
                  <a:cubicBezTo>
                    <a:pt x="487412" y="10361"/>
                    <a:pt x="484683" y="5453"/>
                    <a:pt x="481409" y="0"/>
                  </a:cubicBezTo>
                  <a:close/>
                </a:path>
              </a:pathLst>
            </a:custGeom>
            <a:grpFill/>
            <a:ln w="5458" cap="flat">
              <a:noFill/>
              <a:prstDash val="solid"/>
              <a:miter/>
            </a:ln>
          </p:spPr>
          <p:txBody>
            <a:bodyPr rtlCol="0" anchor="ctr"/>
            <a:lstStyle/>
            <a:p>
              <a:endParaRPr lang="en-US"/>
            </a:p>
          </p:txBody>
        </p:sp>
        <p:sp>
          <p:nvSpPr>
            <p:cNvPr id="146" name="Freeform 145">
              <a:extLst>
                <a:ext uri="{FF2B5EF4-FFF2-40B4-BE49-F238E27FC236}">
                  <a16:creationId xmlns:a16="http://schemas.microsoft.com/office/drawing/2014/main" id="{70289766-FAF8-18C9-0FAC-E7A7FC26EF9B}"/>
                </a:ext>
              </a:extLst>
            </p:cNvPr>
            <p:cNvSpPr/>
            <p:nvPr/>
          </p:nvSpPr>
          <p:spPr>
            <a:xfrm>
              <a:off x="2021375" y="3798600"/>
              <a:ext cx="471583" cy="518586"/>
            </a:xfrm>
            <a:custGeom>
              <a:avLst/>
              <a:gdLst>
                <a:gd name="connsiteX0" fmla="*/ 463942 w 471583"/>
                <a:gd name="connsiteY0" fmla="*/ 0 h 518586"/>
                <a:gd name="connsiteX1" fmla="*/ 0 w 471583"/>
                <a:gd name="connsiteY1" fmla="*/ 512042 h 518586"/>
                <a:gd name="connsiteX2" fmla="*/ 18012 w 471583"/>
                <a:gd name="connsiteY2" fmla="*/ 518586 h 518586"/>
                <a:gd name="connsiteX3" fmla="*/ 471584 w 471583"/>
                <a:gd name="connsiteY3" fmla="*/ 17450 h 518586"/>
                <a:gd name="connsiteX4" fmla="*/ 463942 w 471583"/>
                <a:gd name="connsiteY4" fmla="*/ 0 h 518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583" h="518586">
                  <a:moveTo>
                    <a:pt x="463942" y="0"/>
                  </a:moveTo>
                  <a:lnTo>
                    <a:pt x="0" y="512042"/>
                  </a:lnTo>
                  <a:cubicBezTo>
                    <a:pt x="6004" y="514224"/>
                    <a:pt x="12008" y="516405"/>
                    <a:pt x="18012" y="518586"/>
                  </a:cubicBezTo>
                  <a:lnTo>
                    <a:pt x="471584" y="17450"/>
                  </a:lnTo>
                  <a:cubicBezTo>
                    <a:pt x="469401" y="10906"/>
                    <a:pt x="467217" y="5453"/>
                    <a:pt x="463942" y="0"/>
                  </a:cubicBezTo>
                  <a:close/>
                </a:path>
              </a:pathLst>
            </a:custGeom>
            <a:grpFill/>
            <a:ln w="5458" cap="flat">
              <a:noFill/>
              <a:prstDash val="solid"/>
              <a:miter/>
            </a:ln>
          </p:spPr>
          <p:txBody>
            <a:bodyPr rtlCol="0" anchor="ctr"/>
            <a:lstStyle/>
            <a:p>
              <a:endParaRPr lang="en-US"/>
            </a:p>
          </p:txBody>
        </p:sp>
        <p:sp>
          <p:nvSpPr>
            <p:cNvPr id="147" name="Freeform 146">
              <a:extLst>
                <a:ext uri="{FF2B5EF4-FFF2-40B4-BE49-F238E27FC236}">
                  <a16:creationId xmlns:a16="http://schemas.microsoft.com/office/drawing/2014/main" id="{0129B7E7-8916-3EF1-DAE8-05823E5FBB76}"/>
                </a:ext>
              </a:extLst>
            </p:cNvPr>
            <p:cNvSpPr/>
            <p:nvPr/>
          </p:nvSpPr>
          <p:spPr>
            <a:xfrm>
              <a:off x="2055762" y="3830773"/>
              <a:ext cx="450842" cy="495683"/>
            </a:xfrm>
            <a:custGeom>
              <a:avLst/>
              <a:gdLst>
                <a:gd name="connsiteX0" fmla="*/ 444293 w 450842"/>
                <a:gd name="connsiteY0" fmla="*/ 0 h 495683"/>
                <a:gd name="connsiteX1" fmla="*/ 0 w 450842"/>
                <a:gd name="connsiteY1" fmla="*/ 490775 h 495683"/>
                <a:gd name="connsiteX2" fmla="*/ 19649 w 450842"/>
                <a:gd name="connsiteY2" fmla="*/ 495683 h 495683"/>
                <a:gd name="connsiteX3" fmla="*/ 450843 w 450842"/>
                <a:gd name="connsiteY3" fmla="*/ 19631 h 495683"/>
                <a:gd name="connsiteX4" fmla="*/ 444293 w 450842"/>
                <a:gd name="connsiteY4" fmla="*/ 0 h 495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842" h="495683">
                  <a:moveTo>
                    <a:pt x="444293" y="0"/>
                  </a:moveTo>
                  <a:lnTo>
                    <a:pt x="0" y="490775"/>
                  </a:lnTo>
                  <a:cubicBezTo>
                    <a:pt x="6550" y="492411"/>
                    <a:pt x="13100" y="494047"/>
                    <a:pt x="19649" y="495683"/>
                  </a:cubicBezTo>
                  <a:lnTo>
                    <a:pt x="450843" y="19631"/>
                  </a:lnTo>
                  <a:cubicBezTo>
                    <a:pt x="449205" y="12542"/>
                    <a:pt x="446476" y="5998"/>
                    <a:pt x="444293" y="0"/>
                  </a:cubicBezTo>
                  <a:close/>
                </a:path>
              </a:pathLst>
            </a:custGeom>
            <a:grpFill/>
            <a:ln w="5458" cap="flat">
              <a:noFill/>
              <a:prstDash val="solid"/>
              <a:miter/>
            </a:ln>
          </p:spPr>
          <p:txBody>
            <a:bodyPr rtlCol="0" anchor="ctr"/>
            <a:lstStyle/>
            <a:p>
              <a:endParaRPr lang="en-US"/>
            </a:p>
          </p:txBody>
        </p:sp>
        <p:sp>
          <p:nvSpPr>
            <p:cNvPr id="148" name="Freeform 147">
              <a:extLst>
                <a:ext uri="{FF2B5EF4-FFF2-40B4-BE49-F238E27FC236}">
                  <a16:creationId xmlns:a16="http://schemas.microsoft.com/office/drawing/2014/main" id="{104086D8-E052-CE4F-AE33-FA63ECC902CF}"/>
                </a:ext>
              </a:extLst>
            </p:cNvPr>
            <p:cNvSpPr/>
            <p:nvPr/>
          </p:nvSpPr>
          <p:spPr>
            <a:xfrm>
              <a:off x="2091785" y="3866218"/>
              <a:ext cx="424643" cy="465145"/>
            </a:xfrm>
            <a:custGeom>
              <a:avLst/>
              <a:gdLst>
                <a:gd name="connsiteX0" fmla="*/ 419731 w 424643"/>
                <a:gd name="connsiteY0" fmla="*/ 0 h 465145"/>
                <a:gd name="connsiteX1" fmla="*/ 0 w 424643"/>
                <a:gd name="connsiteY1" fmla="*/ 462419 h 465145"/>
                <a:gd name="connsiteX2" fmla="*/ 21287 w 424643"/>
                <a:gd name="connsiteY2" fmla="*/ 465146 h 465145"/>
                <a:gd name="connsiteX3" fmla="*/ 424644 w 424643"/>
                <a:gd name="connsiteY3" fmla="*/ 20176 h 465145"/>
                <a:gd name="connsiteX4" fmla="*/ 419731 w 424643"/>
                <a:gd name="connsiteY4" fmla="*/ 0 h 465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643" h="465145">
                  <a:moveTo>
                    <a:pt x="419731" y="0"/>
                  </a:moveTo>
                  <a:lnTo>
                    <a:pt x="0" y="462419"/>
                  </a:lnTo>
                  <a:cubicBezTo>
                    <a:pt x="7096" y="463510"/>
                    <a:pt x="14191" y="464601"/>
                    <a:pt x="21287" y="465146"/>
                  </a:cubicBezTo>
                  <a:lnTo>
                    <a:pt x="424644" y="20176"/>
                  </a:lnTo>
                  <a:cubicBezTo>
                    <a:pt x="423006" y="14178"/>
                    <a:pt x="421369" y="7089"/>
                    <a:pt x="419731" y="0"/>
                  </a:cubicBezTo>
                  <a:close/>
                </a:path>
              </a:pathLst>
            </a:custGeom>
            <a:grpFill/>
            <a:ln w="5458" cap="flat">
              <a:noFill/>
              <a:prstDash val="solid"/>
              <a:miter/>
            </a:ln>
          </p:spPr>
          <p:txBody>
            <a:bodyPr rtlCol="0" anchor="ctr"/>
            <a:lstStyle/>
            <a:p>
              <a:endParaRPr lang="en-US"/>
            </a:p>
          </p:txBody>
        </p:sp>
        <p:sp>
          <p:nvSpPr>
            <p:cNvPr id="149" name="Freeform 148">
              <a:extLst>
                <a:ext uri="{FF2B5EF4-FFF2-40B4-BE49-F238E27FC236}">
                  <a16:creationId xmlns:a16="http://schemas.microsoft.com/office/drawing/2014/main" id="{0D01AA34-DB83-12F3-7B7B-08CA705325D9}"/>
                </a:ext>
              </a:extLst>
            </p:cNvPr>
            <p:cNvSpPr/>
            <p:nvPr/>
          </p:nvSpPr>
          <p:spPr>
            <a:xfrm>
              <a:off x="2131630" y="3906025"/>
              <a:ext cx="390257" cy="427519"/>
            </a:xfrm>
            <a:custGeom>
              <a:avLst/>
              <a:gdLst>
                <a:gd name="connsiteX0" fmla="*/ 387528 w 390257"/>
                <a:gd name="connsiteY0" fmla="*/ 0 h 427519"/>
                <a:gd name="connsiteX1" fmla="*/ 0 w 390257"/>
                <a:gd name="connsiteY1" fmla="*/ 426974 h 427519"/>
                <a:gd name="connsiteX2" fmla="*/ 21287 w 390257"/>
                <a:gd name="connsiteY2" fmla="*/ 427520 h 427519"/>
                <a:gd name="connsiteX3" fmla="*/ 22924 w 390257"/>
                <a:gd name="connsiteY3" fmla="*/ 427520 h 427519"/>
                <a:gd name="connsiteX4" fmla="*/ 390257 w 390257"/>
                <a:gd name="connsiteY4" fmla="*/ 23448 h 427519"/>
                <a:gd name="connsiteX5" fmla="*/ 387528 w 390257"/>
                <a:gd name="connsiteY5" fmla="*/ 0 h 42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257" h="427519">
                  <a:moveTo>
                    <a:pt x="387528" y="0"/>
                  </a:moveTo>
                  <a:lnTo>
                    <a:pt x="0" y="426974"/>
                  </a:lnTo>
                  <a:cubicBezTo>
                    <a:pt x="7096" y="427520"/>
                    <a:pt x="14191" y="427520"/>
                    <a:pt x="21287" y="427520"/>
                  </a:cubicBezTo>
                  <a:cubicBezTo>
                    <a:pt x="21833" y="427520"/>
                    <a:pt x="22378" y="427520"/>
                    <a:pt x="22924" y="427520"/>
                  </a:cubicBezTo>
                  <a:lnTo>
                    <a:pt x="390257" y="23448"/>
                  </a:lnTo>
                  <a:cubicBezTo>
                    <a:pt x="389712" y="15268"/>
                    <a:pt x="388620" y="7634"/>
                    <a:pt x="387528" y="0"/>
                  </a:cubicBezTo>
                  <a:close/>
                </a:path>
              </a:pathLst>
            </a:custGeom>
            <a:grpFill/>
            <a:ln w="5458" cap="flat">
              <a:noFill/>
              <a:prstDash val="solid"/>
              <a:miter/>
            </a:ln>
          </p:spPr>
          <p:txBody>
            <a:bodyPr rtlCol="0" anchor="ctr"/>
            <a:lstStyle/>
            <a:p>
              <a:endParaRPr lang="en-US"/>
            </a:p>
          </p:txBody>
        </p:sp>
        <p:sp>
          <p:nvSpPr>
            <p:cNvPr id="150" name="Freeform 149">
              <a:extLst>
                <a:ext uri="{FF2B5EF4-FFF2-40B4-BE49-F238E27FC236}">
                  <a16:creationId xmlns:a16="http://schemas.microsoft.com/office/drawing/2014/main" id="{EAAA97CE-047D-7F2C-88B1-C95ADBA79F23}"/>
                </a:ext>
              </a:extLst>
            </p:cNvPr>
            <p:cNvSpPr/>
            <p:nvPr/>
          </p:nvSpPr>
          <p:spPr>
            <a:xfrm>
              <a:off x="2174749" y="3949650"/>
              <a:ext cx="350413" cy="383895"/>
            </a:xfrm>
            <a:custGeom>
              <a:avLst/>
              <a:gdLst>
                <a:gd name="connsiteX0" fmla="*/ 350413 w 350413"/>
                <a:gd name="connsiteY0" fmla="*/ 13633 h 383895"/>
                <a:gd name="connsiteX1" fmla="*/ 349867 w 350413"/>
                <a:gd name="connsiteY1" fmla="*/ 0 h 383895"/>
                <a:gd name="connsiteX2" fmla="*/ 0 w 350413"/>
                <a:gd name="connsiteY2" fmla="*/ 383895 h 383895"/>
                <a:gd name="connsiteX3" fmla="*/ 26199 w 350413"/>
                <a:gd name="connsiteY3" fmla="*/ 381714 h 383895"/>
                <a:gd name="connsiteX4" fmla="*/ 349867 w 350413"/>
                <a:gd name="connsiteY4" fmla="*/ 26175 h 383895"/>
                <a:gd name="connsiteX5" fmla="*/ 350413 w 350413"/>
                <a:gd name="connsiteY5" fmla="*/ 13633 h 38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413" h="383895">
                  <a:moveTo>
                    <a:pt x="350413" y="13633"/>
                  </a:moveTo>
                  <a:cubicBezTo>
                    <a:pt x="350413" y="9270"/>
                    <a:pt x="350413" y="4908"/>
                    <a:pt x="349867" y="0"/>
                  </a:cubicBezTo>
                  <a:lnTo>
                    <a:pt x="0" y="383895"/>
                  </a:lnTo>
                  <a:cubicBezTo>
                    <a:pt x="8733" y="383350"/>
                    <a:pt x="17466" y="382805"/>
                    <a:pt x="26199" y="381714"/>
                  </a:cubicBezTo>
                  <a:lnTo>
                    <a:pt x="349867" y="26175"/>
                  </a:lnTo>
                  <a:cubicBezTo>
                    <a:pt x="350413" y="22358"/>
                    <a:pt x="350413" y="17995"/>
                    <a:pt x="350413" y="13633"/>
                  </a:cubicBezTo>
                  <a:close/>
                </a:path>
              </a:pathLst>
            </a:custGeom>
            <a:grpFill/>
            <a:ln w="5458" cap="flat">
              <a:noFill/>
              <a:prstDash val="solid"/>
              <a:miter/>
            </a:ln>
          </p:spPr>
          <p:txBody>
            <a:bodyPr rtlCol="0" anchor="ctr"/>
            <a:lstStyle/>
            <a:p>
              <a:endParaRPr lang="en-US"/>
            </a:p>
          </p:txBody>
        </p:sp>
        <p:sp>
          <p:nvSpPr>
            <p:cNvPr id="151" name="Freeform 150">
              <a:extLst>
                <a:ext uri="{FF2B5EF4-FFF2-40B4-BE49-F238E27FC236}">
                  <a16:creationId xmlns:a16="http://schemas.microsoft.com/office/drawing/2014/main" id="{83F6B771-EB80-C38B-2922-699919DAAAC2}"/>
                </a:ext>
              </a:extLst>
            </p:cNvPr>
            <p:cNvSpPr/>
            <p:nvPr/>
          </p:nvSpPr>
          <p:spPr>
            <a:xfrm>
              <a:off x="2224418" y="3998727"/>
              <a:ext cx="297468" cy="327183"/>
            </a:xfrm>
            <a:custGeom>
              <a:avLst/>
              <a:gdLst>
                <a:gd name="connsiteX0" fmla="*/ 297469 w 297468"/>
                <a:gd name="connsiteY0" fmla="*/ 0 h 327183"/>
                <a:gd name="connsiteX1" fmla="*/ 0 w 297468"/>
                <a:gd name="connsiteY1" fmla="*/ 327184 h 327183"/>
                <a:gd name="connsiteX2" fmla="*/ 30566 w 297468"/>
                <a:gd name="connsiteY2" fmla="*/ 320095 h 327183"/>
                <a:gd name="connsiteX3" fmla="*/ 293102 w 297468"/>
                <a:gd name="connsiteY3" fmla="*/ 31083 h 327183"/>
                <a:gd name="connsiteX4" fmla="*/ 297469 w 297468"/>
                <a:gd name="connsiteY4" fmla="*/ 0 h 327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468" h="327183">
                  <a:moveTo>
                    <a:pt x="297469" y="0"/>
                  </a:moveTo>
                  <a:lnTo>
                    <a:pt x="0" y="327184"/>
                  </a:lnTo>
                  <a:cubicBezTo>
                    <a:pt x="10370" y="325003"/>
                    <a:pt x="20741" y="322821"/>
                    <a:pt x="30566" y="320095"/>
                  </a:cubicBezTo>
                  <a:lnTo>
                    <a:pt x="293102" y="31083"/>
                  </a:lnTo>
                  <a:cubicBezTo>
                    <a:pt x="294740" y="21267"/>
                    <a:pt x="296377" y="10906"/>
                    <a:pt x="297469" y="0"/>
                  </a:cubicBezTo>
                  <a:close/>
                </a:path>
              </a:pathLst>
            </a:custGeom>
            <a:grpFill/>
            <a:ln w="5458" cap="flat">
              <a:noFill/>
              <a:prstDash val="solid"/>
              <a:miter/>
            </a:ln>
          </p:spPr>
          <p:txBody>
            <a:bodyPr rtlCol="0" anchor="ctr"/>
            <a:lstStyle/>
            <a:p>
              <a:endParaRPr lang="en-US"/>
            </a:p>
          </p:txBody>
        </p:sp>
        <p:sp>
          <p:nvSpPr>
            <p:cNvPr id="152" name="Freeform 151">
              <a:extLst>
                <a:ext uri="{FF2B5EF4-FFF2-40B4-BE49-F238E27FC236}">
                  <a16:creationId xmlns:a16="http://schemas.microsoft.com/office/drawing/2014/main" id="{FDD1B28C-EA43-FF0A-9411-D705E356EC55}"/>
                </a:ext>
              </a:extLst>
            </p:cNvPr>
            <p:cNvSpPr/>
            <p:nvPr/>
          </p:nvSpPr>
          <p:spPr>
            <a:xfrm>
              <a:off x="2285004" y="4059257"/>
              <a:ext cx="227058" cy="249750"/>
            </a:xfrm>
            <a:custGeom>
              <a:avLst/>
              <a:gdLst>
                <a:gd name="connsiteX0" fmla="*/ 227059 w 227058"/>
                <a:gd name="connsiteY0" fmla="*/ 0 h 249750"/>
                <a:gd name="connsiteX1" fmla="*/ 0 w 227058"/>
                <a:gd name="connsiteY1" fmla="*/ 249750 h 249750"/>
                <a:gd name="connsiteX2" fmla="*/ 39844 w 227058"/>
                <a:gd name="connsiteY2" fmla="*/ 231755 h 249750"/>
                <a:gd name="connsiteX3" fmla="*/ 213413 w 227058"/>
                <a:gd name="connsiteY3" fmla="*/ 40898 h 249750"/>
                <a:gd name="connsiteX4" fmla="*/ 227059 w 227058"/>
                <a:gd name="connsiteY4" fmla="*/ 0 h 24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058" h="249750">
                  <a:moveTo>
                    <a:pt x="227059" y="0"/>
                  </a:moveTo>
                  <a:lnTo>
                    <a:pt x="0" y="249750"/>
                  </a:lnTo>
                  <a:cubicBezTo>
                    <a:pt x="13645" y="244297"/>
                    <a:pt x="27291" y="238298"/>
                    <a:pt x="39844" y="231755"/>
                  </a:cubicBezTo>
                  <a:lnTo>
                    <a:pt x="213413" y="40898"/>
                  </a:lnTo>
                  <a:cubicBezTo>
                    <a:pt x="218872" y="27810"/>
                    <a:pt x="223784" y="14178"/>
                    <a:pt x="227059" y="0"/>
                  </a:cubicBezTo>
                  <a:close/>
                </a:path>
              </a:pathLst>
            </a:custGeom>
            <a:grpFill/>
            <a:ln w="5458" cap="flat">
              <a:noFill/>
              <a:prstDash val="solid"/>
              <a:miter/>
            </a:ln>
          </p:spPr>
          <p:txBody>
            <a:bodyPr rtlCol="0" anchor="ctr"/>
            <a:lstStyle/>
            <a:p>
              <a:endParaRPr lang="en-US"/>
            </a:p>
          </p:txBody>
        </p:sp>
        <p:sp>
          <p:nvSpPr>
            <p:cNvPr id="153" name="Freeform 152">
              <a:extLst>
                <a:ext uri="{FF2B5EF4-FFF2-40B4-BE49-F238E27FC236}">
                  <a16:creationId xmlns:a16="http://schemas.microsoft.com/office/drawing/2014/main" id="{378BB153-0DE0-39F4-041B-544BDD2E4F76}"/>
                </a:ext>
              </a:extLst>
            </p:cNvPr>
            <p:cNvSpPr/>
            <p:nvPr/>
          </p:nvSpPr>
          <p:spPr>
            <a:xfrm>
              <a:off x="2368513" y="4148141"/>
              <a:ext cx="105888" cy="115604"/>
            </a:xfrm>
            <a:custGeom>
              <a:avLst/>
              <a:gdLst>
                <a:gd name="connsiteX0" fmla="*/ 105888 w 105888"/>
                <a:gd name="connsiteY0" fmla="*/ 0 h 115604"/>
                <a:gd name="connsiteX1" fmla="*/ 0 w 105888"/>
                <a:gd name="connsiteY1" fmla="*/ 115605 h 115604"/>
                <a:gd name="connsiteX2" fmla="*/ 105888 w 105888"/>
                <a:gd name="connsiteY2" fmla="*/ 0 h 115604"/>
              </a:gdLst>
              <a:ahLst/>
              <a:cxnLst>
                <a:cxn ang="0">
                  <a:pos x="connsiteX0" y="connsiteY0"/>
                </a:cxn>
                <a:cxn ang="0">
                  <a:pos x="connsiteX1" y="connsiteY1"/>
                </a:cxn>
                <a:cxn ang="0">
                  <a:pos x="connsiteX2" y="connsiteY2"/>
                </a:cxn>
              </a:cxnLst>
              <a:rect l="l" t="t" r="r" b="b"/>
              <a:pathLst>
                <a:path w="105888" h="115604">
                  <a:moveTo>
                    <a:pt x="105888" y="0"/>
                  </a:moveTo>
                  <a:lnTo>
                    <a:pt x="0" y="115605"/>
                  </a:lnTo>
                  <a:cubicBezTo>
                    <a:pt x="43119" y="85068"/>
                    <a:pt x="79689" y="45805"/>
                    <a:pt x="105888" y="0"/>
                  </a:cubicBezTo>
                  <a:close/>
                </a:path>
              </a:pathLst>
            </a:custGeom>
            <a:grpFill/>
            <a:ln w="5458" cap="flat">
              <a:noFill/>
              <a:prstDash val="solid"/>
              <a:miter/>
            </a:ln>
          </p:spPr>
          <p:txBody>
            <a:bodyPr rtlCol="0" anchor="ctr"/>
            <a:lstStyle/>
            <a:p>
              <a:endParaRPr lang="en-US"/>
            </a:p>
          </p:txBody>
        </p:sp>
      </p:grpSp>
    </p:spTree>
    <p:extLst>
      <p:ext uri="{BB962C8B-B14F-4D97-AF65-F5344CB8AC3E}">
        <p14:creationId xmlns:p14="http://schemas.microsoft.com/office/powerpoint/2010/main" val="3909818890"/>
      </p:ext>
    </p:extLst>
  </p:cSld>
  <p:clrMapOvr>
    <a:masterClrMapping/>
  </p:clrMapOvr>
</p:sld>
</file>

<file path=ppt/theme/theme1.xml><?xml version="1.0" encoding="utf-8"?>
<a:theme xmlns:a="http://schemas.openxmlformats.org/drawingml/2006/main" name="Office Theme">
  <a:themeElements>
    <a:clrScheme name="Red Violet">
      <a:dk1>
        <a:srgbClr val="000000"/>
      </a:dk1>
      <a:lt1>
        <a:srgbClr val="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4059</TotalTime>
  <Words>1597</Words>
  <Application>Microsoft Office PowerPoint</Application>
  <PresentationFormat>Widescreen</PresentationFormat>
  <Paragraphs>83</Paragraphs>
  <Slides>20</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Lucida Sans</vt:lpstr>
      <vt:lpstr>Montserrat</vt:lpstr>
      <vt:lpstr>Calibri</vt:lpstr>
      <vt:lpstr>Times New Roman</vt:lpstr>
      <vt:lpstr>Century Schoolbook</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Samantha Carty</dc:creator>
  <cp:lastModifiedBy>Lola Gonzalez</cp:lastModifiedBy>
  <cp:revision>2</cp:revision>
  <dcterms:created xsi:type="dcterms:W3CDTF">2021-06-15T11:45:52Z</dcterms:created>
  <dcterms:modified xsi:type="dcterms:W3CDTF">2026-03-23T12:35:25Z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0x0101005F02E0EF7D44C04B9FA644DBFF45FF6A</vt:lpwstr>
  </property>
</Properties>
</file>