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5"/>
  </p:notesMasterIdLst>
  <p:handoutMasterIdLst>
    <p:handoutMasterId r:id="rId16"/>
  </p:handoutMasterIdLst>
  <p:sldIdLst>
    <p:sldId id="721" r:id="rId5"/>
    <p:sldId id="720" r:id="rId6"/>
    <p:sldId id="732" r:id="rId7"/>
    <p:sldId id="723" r:id="rId8"/>
    <p:sldId id="698" r:id="rId9"/>
    <p:sldId id="728" r:id="rId10"/>
    <p:sldId id="729" r:id="rId11"/>
    <p:sldId id="730" r:id="rId12"/>
    <p:sldId id="731" r:id="rId13"/>
    <p:sldId id="677" r:id="rId14"/>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8AB1"/>
    <a:srgbClr val="4DBD98"/>
    <a:srgbClr val="101D47"/>
    <a:srgbClr val="EF4870"/>
    <a:srgbClr val="111E46"/>
    <a:srgbClr val="76C7EF"/>
    <a:srgbClr val="BE65A7"/>
    <a:srgbClr val="F16924"/>
    <a:srgbClr val="00A8F6"/>
    <a:srgbClr val="000D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275" autoAdjust="0"/>
    <p:restoredTop sz="95037" autoAdjust="0"/>
  </p:normalViewPr>
  <p:slideViewPr>
    <p:cSldViewPr snapToGrid="0" snapToObjects="1">
      <p:cViewPr varScale="1">
        <p:scale>
          <a:sx n="70" d="100"/>
          <a:sy n="70" d="100"/>
        </p:scale>
        <p:origin x="24" y="32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4/4/2025</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4/4/2025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C47AE6D-0B04-0685-171E-D6FC31CF4038}"/>
              </a:ext>
            </a:extLst>
          </p:cNvPr>
          <p:cNvSpPr/>
          <p:nvPr userDrawn="1"/>
        </p:nvSpPr>
        <p:spPr>
          <a:xfrm>
            <a:off x="0" y="2899976"/>
            <a:ext cx="12192000" cy="3035603"/>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111E46"/>
          </a:solidFill>
          <a:ln w="3060" cap="flat">
            <a:noFill/>
            <a:prstDash val="solid"/>
            <a:miter/>
          </a:ln>
        </p:spPr>
        <p:txBody>
          <a:bodyPr rtlCol="0" anchor="ctr"/>
          <a:lstStyle/>
          <a:p>
            <a:endParaRPr lang="en-US"/>
          </a:p>
        </p:txBody>
      </p:sp>
      <p:sp>
        <p:nvSpPr>
          <p:cNvPr id="3" name="Picture Placeholder 4">
            <a:extLst>
              <a:ext uri="{FF2B5EF4-FFF2-40B4-BE49-F238E27FC236}">
                <a16:creationId xmlns:a16="http://schemas.microsoft.com/office/drawing/2014/main" id="{6D44A131-4BE0-9421-944D-957B5E42C7C0}"/>
              </a:ext>
            </a:extLst>
          </p:cNvPr>
          <p:cNvSpPr>
            <a:spLocks noGrp="1"/>
          </p:cNvSpPr>
          <p:nvPr>
            <p:ph type="pic" sz="quarter" idx="10"/>
          </p:nvPr>
        </p:nvSpPr>
        <p:spPr>
          <a:xfrm>
            <a:off x="802105" y="2181725"/>
            <a:ext cx="10603832" cy="3317629"/>
          </a:xfrm>
          <a:custGeom>
            <a:avLst/>
            <a:gdLst>
              <a:gd name="connsiteX0" fmla="*/ 0 w 7452951"/>
              <a:gd name="connsiteY0" fmla="*/ 0 h 13853751"/>
              <a:gd name="connsiteX1" fmla="*/ 7452951 w 7452951"/>
              <a:gd name="connsiteY1" fmla="*/ 0 h 13853751"/>
              <a:gd name="connsiteX2" fmla="*/ 7452951 w 7452951"/>
              <a:gd name="connsiteY2" fmla="*/ 13853751 h 13853751"/>
              <a:gd name="connsiteX3" fmla="*/ 0 w 7452951"/>
              <a:gd name="connsiteY3" fmla="*/ 13853751 h 13853751"/>
            </a:gdLst>
            <a:ahLst/>
            <a:cxnLst>
              <a:cxn ang="0">
                <a:pos x="connsiteX0" y="connsiteY0"/>
              </a:cxn>
              <a:cxn ang="0">
                <a:pos x="connsiteX1" y="connsiteY1"/>
              </a:cxn>
              <a:cxn ang="0">
                <a:pos x="connsiteX2" y="connsiteY2"/>
              </a:cxn>
              <a:cxn ang="0">
                <a:pos x="connsiteX3" y="connsiteY3"/>
              </a:cxn>
            </a:cxnLst>
            <a:rect l="l" t="t" r="r" b="b"/>
            <a:pathLst>
              <a:path w="7452951" h="13853751">
                <a:moveTo>
                  <a:pt x="0" y="0"/>
                </a:moveTo>
                <a:lnTo>
                  <a:pt x="7452951" y="0"/>
                </a:lnTo>
                <a:lnTo>
                  <a:pt x="7452951" y="13853751"/>
                </a:lnTo>
                <a:lnTo>
                  <a:pt x="0" y="13853751"/>
                </a:lnTo>
                <a:close/>
              </a:path>
            </a:pathLst>
          </a:custGeom>
          <a:solidFill>
            <a:schemeClr val="bg1">
              <a:lumMod val="75000"/>
            </a:schemeClr>
          </a:solidFill>
        </p:spPr>
        <p:txBody>
          <a:bodyPr wrap="square">
            <a:noAutofit/>
          </a:bodyPr>
          <a:lstStyle>
            <a:lvl1pPr marL="0" indent="0" algn="ctr">
              <a:buFontTx/>
              <a:buNone/>
              <a:defRPr sz="1600" b="0" i="0">
                <a:latin typeface="Calibri" panose="020F0502020204030204" pitchFamily="34" charset="0"/>
              </a:defRPr>
            </a:lvl1pPr>
          </a:lstStyle>
          <a:p>
            <a:endParaRPr lang="en-US" dirty="0"/>
          </a:p>
          <a:p>
            <a:r>
              <a:rPr lang="en-US" dirty="0"/>
              <a:t>Drag Your Image Here</a:t>
            </a:r>
          </a:p>
        </p:txBody>
      </p:sp>
      <p:pic>
        <p:nvPicPr>
          <p:cNvPr id="4" name="Picture 3">
            <a:extLst>
              <a:ext uri="{FF2B5EF4-FFF2-40B4-BE49-F238E27FC236}">
                <a16:creationId xmlns:a16="http://schemas.microsoft.com/office/drawing/2014/main" id="{9434980E-F1D7-F9C6-0A6C-EA9AE0B9175C}"/>
              </a:ext>
            </a:extLst>
          </p:cNvPr>
          <p:cNvPicPr>
            <a:picLocks noChangeAspect="1"/>
          </p:cNvPicPr>
          <p:nvPr userDrawn="1"/>
        </p:nvPicPr>
        <p:blipFill>
          <a:blip r:embed="rId2"/>
          <a:stretch>
            <a:fillRect/>
          </a:stretch>
        </p:blipFill>
        <p:spPr>
          <a:xfrm>
            <a:off x="7658965" y="409476"/>
            <a:ext cx="3634678" cy="1643570"/>
          </a:xfrm>
          <a:prstGeom prst="rect">
            <a:avLst/>
          </a:prstGeom>
        </p:spPr>
      </p:pic>
      <p:sp>
        <p:nvSpPr>
          <p:cNvPr id="8" name="Text Placeholder 32">
            <a:extLst>
              <a:ext uri="{FF2B5EF4-FFF2-40B4-BE49-F238E27FC236}">
                <a16:creationId xmlns:a16="http://schemas.microsoft.com/office/drawing/2014/main" id="{EC5DA05B-5A46-6DD1-ECB4-273D32F39B36}"/>
              </a:ext>
            </a:extLst>
          </p:cNvPr>
          <p:cNvSpPr>
            <a:spLocks noGrp="1"/>
          </p:cNvSpPr>
          <p:nvPr>
            <p:ph type="body" sz="quarter" idx="62" hasCustomPrompt="1"/>
          </p:nvPr>
        </p:nvSpPr>
        <p:spPr>
          <a:xfrm>
            <a:off x="437048" y="3439552"/>
            <a:ext cx="3465473" cy="671785"/>
          </a:xfrm>
          <a:prstGeom prst="rect">
            <a:avLst/>
          </a:prstGeom>
          <a:solidFill>
            <a:srgbClr val="EF4870"/>
          </a:solidFill>
        </p:spPr>
        <p:txBody>
          <a:bodyPr anchor="ctr">
            <a:noAutofit/>
          </a:bodyPr>
          <a:lstStyle>
            <a:lvl1pPr marL="0" indent="0" algn="l">
              <a:lnSpc>
                <a:spcPct val="100000"/>
              </a:lnSpc>
              <a:spcBef>
                <a:spcPts val="0"/>
              </a:spcBef>
              <a:buNone/>
              <a:defRPr sz="4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 WELCOME TO</a:t>
            </a:r>
          </a:p>
        </p:txBody>
      </p:sp>
      <p:sp>
        <p:nvSpPr>
          <p:cNvPr id="9" name="Text Placeholder 32">
            <a:extLst>
              <a:ext uri="{FF2B5EF4-FFF2-40B4-BE49-F238E27FC236}">
                <a16:creationId xmlns:a16="http://schemas.microsoft.com/office/drawing/2014/main" id="{4B994558-E801-4EC5-4A48-7DFDE106694D}"/>
              </a:ext>
            </a:extLst>
          </p:cNvPr>
          <p:cNvSpPr>
            <a:spLocks noGrp="1"/>
          </p:cNvSpPr>
          <p:nvPr>
            <p:ph type="body" sz="quarter" idx="63" hasCustomPrompt="1"/>
          </p:nvPr>
        </p:nvSpPr>
        <p:spPr>
          <a:xfrm>
            <a:off x="437047" y="4221872"/>
            <a:ext cx="3348889" cy="671785"/>
          </a:xfrm>
          <a:prstGeom prst="rect">
            <a:avLst/>
          </a:prstGeom>
          <a:solidFill>
            <a:srgbClr val="EF4870"/>
          </a:solidFill>
        </p:spPr>
        <p:txBody>
          <a:bodyPr anchor="ctr">
            <a:noAutofit/>
          </a:bodyPr>
          <a:lstStyle>
            <a:lvl1pPr marL="0" indent="0" algn="l">
              <a:lnSpc>
                <a:spcPct val="100000"/>
              </a:lnSpc>
              <a:spcBef>
                <a:spcPts val="0"/>
              </a:spcBef>
              <a:buNone/>
              <a:defRPr sz="4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 OUR PROJECT</a:t>
            </a:r>
          </a:p>
        </p:txBody>
      </p:sp>
      <p:pic>
        <p:nvPicPr>
          <p:cNvPr id="10" name="Picture 9">
            <a:extLst>
              <a:ext uri="{FF2B5EF4-FFF2-40B4-BE49-F238E27FC236}">
                <a16:creationId xmlns:a16="http://schemas.microsoft.com/office/drawing/2014/main" id="{FC062C11-3E75-9B72-6B4C-D15BC5F76E1D}"/>
              </a:ext>
            </a:extLst>
          </p:cNvPr>
          <p:cNvPicPr>
            <a:picLocks noChangeAspect="1"/>
          </p:cNvPicPr>
          <p:nvPr userDrawn="1"/>
        </p:nvPicPr>
        <p:blipFill>
          <a:blip r:embed="rId3"/>
          <a:stretch>
            <a:fillRect/>
          </a:stretch>
        </p:blipFill>
        <p:spPr>
          <a:xfrm>
            <a:off x="857888" y="6116720"/>
            <a:ext cx="2196197" cy="489032"/>
          </a:xfrm>
          <a:prstGeom prst="rect">
            <a:avLst/>
          </a:prstGeom>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Photo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700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Statement 01">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42EFB695-81D9-8012-9C3A-7D4F79272781}"/>
              </a:ext>
            </a:extLst>
          </p:cNvPr>
          <p:cNvSpPr>
            <a:spLocks noGrp="1"/>
          </p:cNvSpPr>
          <p:nvPr>
            <p:ph type="pic" sz="quarter" idx="21"/>
          </p:nvPr>
        </p:nvSpPr>
        <p:spPr>
          <a:xfrm>
            <a:off x="0" y="1"/>
            <a:ext cx="12192000" cy="3241781"/>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8" name="Text Placeholder 32">
            <a:extLst>
              <a:ext uri="{FF2B5EF4-FFF2-40B4-BE49-F238E27FC236}">
                <a16:creationId xmlns:a16="http://schemas.microsoft.com/office/drawing/2014/main" id="{152E5000-5425-17ED-5FF9-DD990C5FEFDE}"/>
              </a:ext>
            </a:extLst>
          </p:cNvPr>
          <p:cNvSpPr>
            <a:spLocks noGrp="1"/>
          </p:cNvSpPr>
          <p:nvPr>
            <p:ph type="body" sz="quarter" idx="66" hasCustomPrompt="1"/>
          </p:nvPr>
        </p:nvSpPr>
        <p:spPr>
          <a:xfrm>
            <a:off x="3757761" y="3782742"/>
            <a:ext cx="4648767" cy="685350"/>
          </a:xfrm>
          <a:prstGeom prst="rect">
            <a:avLst/>
          </a:prstGeom>
          <a:solidFill>
            <a:srgbClr val="4DBD98"/>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dirty="0"/>
              <a:t>YOUTH DRIVING THE</a:t>
            </a:r>
          </a:p>
        </p:txBody>
      </p:sp>
      <p:sp>
        <p:nvSpPr>
          <p:cNvPr id="4" name="Text Placeholder 32">
            <a:extLst>
              <a:ext uri="{FF2B5EF4-FFF2-40B4-BE49-F238E27FC236}">
                <a16:creationId xmlns:a16="http://schemas.microsoft.com/office/drawing/2014/main" id="{5F0E11C2-72ED-5C9C-FF11-7155B01763A3}"/>
              </a:ext>
            </a:extLst>
          </p:cNvPr>
          <p:cNvSpPr>
            <a:spLocks noGrp="1"/>
          </p:cNvSpPr>
          <p:nvPr>
            <p:ph type="body" sz="quarter" idx="68" hasCustomPrompt="1"/>
          </p:nvPr>
        </p:nvSpPr>
        <p:spPr>
          <a:xfrm>
            <a:off x="3234469" y="4641724"/>
            <a:ext cx="5695351" cy="685350"/>
          </a:xfrm>
          <a:prstGeom prst="rect">
            <a:avLst/>
          </a:prstGeom>
          <a:solidFill>
            <a:srgbClr val="4DBD98"/>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dirty="0"/>
              <a:t>FUTURE OF REMEMBRANCE</a:t>
            </a:r>
          </a:p>
        </p:txBody>
      </p:sp>
      <p:sp>
        <p:nvSpPr>
          <p:cNvPr id="5" name="Text Placeholder 32">
            <a:extLst>
              <a:ext uri="{FF2B5EF4-FFF2-40B4-BE49-F238E27FC236}">
                <a16:creationId xmlns:a16="http://schemas.microsoft.com/office/drawing/2014/main" id="{C3D5DBCA-7D3F-B330-BCF2-D9DA1B5C1423}"/>
              </a:ext>
            </a:extLst>
          </p:cNvPr>
          <p:cNvSpPr>
            <a:spLocks noGrp="1"/>
          </p:cNvSpPr>
          <p:nvPr>
            <p:ph type="body" sz="quarter" idx="69" hasCustomPrompt="1"/>
          </p:nvPr>
        </p:nvSpPr>
        <p:spPr>
          <a:xfrm>
            <a:off x="3757761" y="2923759"/>
            <a:ext cx="4648767" cy="685350"/>
          </a:xfrm>
          <a:prstGeom prst="rect">
            <a:avLst/>
          </a:prstGeom>
          <a:solidFill>
            <a:srgbClr val="4DBD98"/>
          </a:solidFill>
        </p:spPr>
        <p:txBody>
          <a:bodyPr anchor="ctr">
            <a:noAutofit/>
          </a:bodyPr>
          <a:lstStyle>
            <a:lvl1pPr marL="0" indent="0" algn="ctr">
              <a:lnSpc>
                <a:spcPts val="3877"/>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US" dirty="0"/>
              <a:t>MEMORY MAKERS -</a:t>
            </a:r>
          </a:p>
        </p:txBody>
      </p:sp>
    </p:spTree>
    <p:extLst>
      <p:ext uri="{BB962C8B-B14F-4D97-AF65-F5344CB8AC3E}">
        <p14:creationId xmlns:p14="http://schemas.microsoft.com/office/powerpoint/2010/main" val="959822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ote/Statement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175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Statement 03">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147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Statement 04">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506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68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Slide ">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01">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2FBFC640-49FC-26DD-9315-7075A01213EF}"/>
              </a:ext>
            </a:extLst>
          </p:cNvPr>
          <p:cNvSpPr/>
          <p:nvPr userDrawn="1"/>
        </p:nvSpPr>
        <p:spPr>
          <a:xfrm>
            <a:off x="0" y="2899976"/>
            <a:ext cx="12192000" cy="3035603"/>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111E46"/>
          </a:solidFill>
          <a:ln w="3060" cap="flat">
            <a:noFill/>
            <a:prstDash val="solid"/>
            <a:miter/>
          </a:ln>
        </p:spPr>
        <p:txBody>
          <a:bodyPr rtlCol="0" anchor="ctr"/>
          <a:lstStyle/>
          <a:p>
            <a:endParaRPr lang="en-US"/>
          </a:p>
        </p:txBody>
      </p:sp>
      <p:sp>
        <p:nvSpPr>
          <p:cNvPr id="5" name="Picture Placeholder 4">
            <a:extLst>
              <a:ext uri="{FF2B5EF4-FFF2-40B4-BE49-F238E27FC236}">
                <a16:creationId xmlns:a16="http://schemas.microsoft.com/office/drawing/2014/main" id="{84F4625A-4BA8-BA3E-087C-CD8AEDB056FC}"/>
              </a:ext>
            </a:extLst>
          </p:cNvPr>
          <p:cNvSpPr>
            <a:spLocks noGrp="1"/>
          </p:cNvSpPr>
          <p:nvPr>
            <p:ph type="pic" sz="quarter" idx="10"/>
          </p:nvPr>
        </p:nvSpPr>
        <p:spPr>
          <a:xfrm>
            <a:off x="802105" y="340963"/>
            <a:ext cx="6265122" cy="5158391"/>
          </a:xfrm>
          <a:custGeom>
            <a:avLst/>
            <a:gdLst>
              <a:gd name="connsiteX0" fmla="*/ 0 w 7452951"/>
              <a:gd name="connsiteY0" fmla="*/ 0 h 13853751"/>
              <a:gd name="connsiteX1" fmla="*/ 7452951 w 7452951"/>
              <a:gd name="connsiteY1" fmla="*/ 0 h 13853751"/>
              <a:gd name="connsiteX2" fmla="*/ 7452951 w 7452951"/>
              <a:gd name="connsiteY2" fmla="*/ 13853751 h 13853751"/>
              <a:gd name="connsiteX3" fmla="*/ 0 w 7452951"/>
              <a:gd name="connsiteY3" fmla="*/ 13853751 h 13853751"/>
            </a:gdLst>
            <a:ahLst/>
            <a:cxnLst>
              <a:cxn ang="0">
                <a:pos x="connsiteX0" y="connsiteY0"/>
              </a:cxn>
              <a:cxn ang="0">
                <a:pos x="connsiteX1" y="connsiteY1"/>
              </a:cxn>
              <a:cxn ang="0">
                <a:pos x="connsiteX2" y="connsiteY2"/>
              </a:cxn>
              <a:cxn ang="0">
                <a:pos x="connsiteX3" y="connsiteY3"/>
              </a:cxn>
            </a:cxnLst>
            <a:rect l="l" t="t" r="r" b="b"/>
            <a:pathLst>
              <a:path w="7452951" h="13853751">
                <a:moveTo>
                  <a:pt x="0" y="0"/>
                </a:moveTo>
                <a:lnTo>
                  <a:pt x="7452951" y="0"/>
                </a:lnTo>
                <a:lnTo>
                  <a:pt x="7452951" y="13853751"/>
                </a:lnTo>
                <a:lnTo>
                  <a:pt x="0" y="13853751"/>
                </a:lnTo>
                <a:close/>
              </a:path>
            </a:pathLst>
          </a:custGeom>
          <a:solidFill>
            <a:schemeClr val="bg1">
              <a:lumMod val="75000"/>
            </a:schemeClr>
          </a:solidFill>
        </p:spPr>
        <p:txBody>
          <a:bodyPr wrap="square">
            <a:noAutofit/>
          </a:bodyPr>
          <a:lstStyle>
            <a:lvl1pPr marL="0" indent="0" algn="ctr">
              <a:buFontTx/>
              <a:buNone/>
              <a:defRPr sz="1600" b="0" i="0">
                <a:latin typeface="Calibri" panose="020F0502020204030204" pitchFamily="34" charset="0"/>
              </a:defRPr>
            </a:lvl1pPr>
          </a:lstStyle>
          <a:p>
            <a:endParaRPr lang="en-US" dirty="0"/>
          </a:p>
          <a:p>
            <a:r>
              <a:rPr lang="en-US" dirty="0"/>
              <a:t>Drag Your Image Here</a:t>
            </a:r>
          </a:p>
        </p:txBody>
      </p:sp>
      <p:pic>
        <p:nvPicPr>
          <p:cNvPr id="6" name="Picture 5">
            <a:extLst>
              <a:ext uri="{FF2B5EF4-FFF2-40B4-BE49-F238E27FC236}">
                <a16:creationId xmlns:a16="http://schemas.microsoft.com/office/drawing/2014/main" id="{7E4FE9E7-B717-676D-8785-D2871DD26A85}"/>
              </a:ext>
            </a:extLst>
          </p:cNvPr>
          <p:cNvPicPr>
            <a:picLocks noChangeAspect="1"/>
          </p:cNvPicPr>
          <p:nvPr userDrawn="1"/>
        </p:nvPicPr>
        <p:blipFill>
          <a:blip r:embed="rId2"/>
          <a:stretch>
            <a:fillRect/>
          </a:stretch>
        </p:blipFill>
        <p:spPr>
          <a:xfrm>
            <a:off x="7720958" y="967415"/>
            <a:ext cx="3634678" cy="1643570"/>
          </a:xfrm>
          <a:prstGeom prst="rect">
            <a:avLst/>
          </a:prstGeom>
        </p:spPr>
      </p:pic>
      <p:sp>
        <p:nvSpPr>
          <p:cNvPr id="2" name="Text Placeholder 32">
            <a:extLst>
              <a:ext uri="{FF2B5EF4-FFF2-40B4-BE49-F238E27FC236}">
                <a16:creationId xmlns:a16="http://schemas.microsoft.com/office/drawing/2014/main" id="{BAD0E8BE-FA5D-1864-7F6C-C36AF5486444}"/>
              </a:ext>
            </a:extLst>
          </p:cNvPr>
          <p:cNvSpPr>
            <a:spLocks noGrp="1"/>
          </p:cNvSpPr>
          <p:nvPr>
            <p:ph type="body" sz="quarter" idx="62" hasCustomPrompt="1"/>
          </p:nvPr>
        </p:nvSpPr>
        <p:spPr>
          <a:xfrm>
            <a:off x="497743" y="3701390"/>
            <a:ext cx="2845665" cy="671785"/>
          </a:xfrm>
          <a:prstGeom prst="rect">
            <a:avLst/>
          </a:prstGeom>
          <a:solidFill>
            <a:srgbClr val="4DBD98"/>
          </a:solidFill>
        </p:spPr>
        <p:txBody>
          <a:bodyPr anchor="ctr">
            <a:noAutofit/>
          </a:bodyPr>
          <a:lstStyle>
            <a:lvl1pPr marL="0" indent="0" algn="l">
              <a:lnSpc>
                <a:spcPts val="3769"/>
              </a:lnSpc>
              <a:spcBef>
                <a:spcPts val="0"/>
              </a:spcBef>
              <a:buNone/>
              <a:defRPr sz="3472"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FOLLOW OUR </a:t>
            </a:r>
          </a:p>
        </p:txBody>
      </p:sp>
      <p:sp>
        <p:nvSpPr>
          <p:cNvPr id="3" name="Text Placeholder 32">
            <a:extLst>
              <a:ext uri="{FF2B5EF4-FFF2-40B4-BE49-F238E27FC236}">
                <a16:creationId xmlns:a16="http://schemas.microsoft.com/office/drawing/2014/main" id="{B99DDFBE-E029-E611-906A-EA80CC605CEF}"/>
              </a:ext>
            </a:extLst>
          </p:cNvPr>
          <p:cNvSpPr>
            <a:spLocks noGrp="1"/>
          </p:cNvSpPr>
          <p:nvPr>
            <p:ph type="body" sz="quarter" idx="63" hasCustomPrompt="1"/>
          </p:nvPr>
        </p:nvSpPr>
        <p:spPr>
          <a:xfrm>
            <a:off x="469949" y="4483710"/>
            <a:ext cx="2225066" cy="671785"/>
          </a:xfrm>
          <a:prstGeom prst="rect">
            <a:avLst/>
          </a:prstGeom>
          <a:solidFill>
            <a:srgbClr val="4DBD98"/>
          </a:solidFill>
        </p:spPr>
        <p:txBody>
          <a:bodyPr anchor="ctr">
            <a:noAutofit/>
          </a:bodyPr>
          <a:lstStyle>
            <a:lvl1pPr marL="0" indent="0" algn="l">
              <a:lnSpc>
                <a:spcPts val="3769"/>
              </a:lnSpc>
              <a:spcBef>
                <a:spcPts val="0"/>
              </a:spcBef>
              <a:buNone/>
              <a:defRPr sz="3472"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JOURNEY</a:t>
            </a:r>
          </a:p>
        </p:txBody>
      </p:sp>
      <p:grpSp>
        <p:nvGrpSpPr>
          <p:cNvPr id="9" name="Group 8">
            <a:extLst>
              <a:ext uri="{FF2B5EF4-FFF2-40B4-BE49-F238E27FC236}">
                <a16:creationId xmlns:a16="http://schemas.microsoft.com/office/drawing/2014/main" id="{FAD8510F-B664-8808-D06D-7B2B5C8BFBA9}"/>
              </a:ext>
            </a:extLst>
          </p:cNvPr>
          <p:cNvGrpSpPr/>
          <p:nvPr userDrawn="1"/>
        </p:nvGrpSpPr>
        <p:grpSpPr>
          <a:xfrm>
            <a:off x="809762" y="6136023"/>
            <a:ext cx="6090405" cy="485840"/>
            <a:chOff x="324323" y="8850516"/>
            <a:chExt cx="5989657" cy="477803"/>
          </a:xfrm>
        </p:grpSpPr>
        <p:sp>
          <p:nvSpPr>
            <p:cNvPr id="10" name="object 12">
              <a:extLst>
                <a:ext uri="{FF2B5EF4-FFF2-40B4-BE49-F238E27FC236}">
                  <a16:creationId xmlns:a16="http://schemas.microsoft.com/office/drawing/2014/main" id="{A9494A99-4475-5D39-A9B1-FCDA611AD2BA}"/>
                </a:ext>
              </a:extLst>
            </p:cNvPr>
            <p:cNvSpPr txBox="1"/>
            <p:nvPr/>
          </p:nvSpPr>
          <p:spPr>
            <a:xfrm>
              <a:off x="2262816" y="8910739"/>
              <a:ext cx="4051164" cy="417580"/>
            </a:xfrm>
            <a:prstGeom prst="rect">
              <a:avLst/>
            </a:prstGeom>
          </p:spPr>
          <p:txBody>
            <a:bodyPr vert="horz" wrap="square" lIns="0" tIns="12700" rIns="0" bIns="0" rtlCol="0">
              <a:spAutoFit/>
            </a:bodyPr>
            <a:lstStyle/>
            <a:p>
              <a:pPr algn="just">
                <a:lnSpc>
                  <a:spcPts val="800"/>
                </a:lnSpc>
              </a:pPr>
              <a:r>
                <a:rPr lang="en-US" sz="800" dirty="0">
                  <a:solidFill>
                    <a:srgbClr val="10153D"/>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[name of the granting authority]. Neither the European Union nor the granting authority can be held responsible for them</a:t>
              </a:r>
            </a:p>
            <a:p>
              <a:pPr algn="just">
                <a:lnSpc>
                  <a:spcPts val="800"/>
                </a:lnSpc>
              </a:pPr>
              <a:endParaRPr lang="en-US" sz="800" dirty="0">
                <a:solidFill>
                  <a:srgbClr val="10153D"/>
                </a:solidFill>
                <a:latin typeface="Calibri" panose="020F0502020204030204" pitchFamily="34" charset="0"/>
                <a:ea typeface="Open Sans" panose="020B060603050402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8612C988-E113-85DB-23D8-70781B2DD209}"/>
                </a:ext>
              </a:extLst>
            </p:cNvPr>
            <p:cNvPicPr>
              <a:picLocks noChangeAspect="1"/>
            </p:cNvPicPr>
            <p:nvPr/>
          </p:nvPicPr>
          <p:blipFill>
            <a:blip r:embed="rId3"/>
            <a:stretch>
              <a:fillRect/>
            </a:stretch>
          </p:blipFill>
          <p:spPr>
            <a:xfrm>
              <a:off x="324323" y="8850516"/>
              <a:ext cx="1921025" cy="427758"/>
            </a:xfrm>
            <a:prstGeom prst="rect">
              <a:avLst/>
            </a:prstGeom>
          </p:spPr>
        </p:pic>
      </p:gr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599395"/>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0D60672-3814-FD72-E5D1-EB775BFF6165}"/>
              </a:ext>
            </a:extLst>
          </p:cNvPr>
          <p:cNvSpPr/>
          <p:nvPr userDrawn="1"/>
        </p:nvSpPr>
        <p:spPr>
          <a:xfrm>
            <a:off x="0" y="2899976"/>
            <a:ext cx="12192000" cy="3035603"/>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111E46"/>
          </a:solidFill>
          <a:ln w="3060" cap="flat">
            <a:noFill/>
            <a:prstDash val="solid"/>
            <a:miter/>
          </a:ln>
        </p:spPr>
        <p:txBody>
          <a:bodyPr rtlCol="0" anchor="ctr"/>
          <a:lstStyle/>
          <a:p>
            <a:endParaRPr lang="en-US"/>
          </a:p>
        </p:txBody>
      </p:sp>
      <p:sp>
        <p:nvSpPr>
          <p:cNvPr id="4" name="Picture Placeholder 4">
            <a:extLst>
              <a:ext uri="{FF2B5EF4-FFF2-40B4-BE49-F238E27FC236}">
                <a16:creationId xmlns:a16="http://schemas.microsoft.com/office/drawing/2014/main" id="{6B446D18-4F9A-555F-8C22-D44927E2B81C}"/>
              </a:ext>
            </a:extLst>
          </p:cNvPr>
          <p:cNvSpPr>
            <a:spLocks noGrp="1"/>
          </p:cNvSpPr>
          <p:nvPr>
            <p:ph type="pic" sz="quarter" idx="10"/>
          </p:nvPr>
        </p:nvSpPr>
        <p:spPr>
          <a:xfrm>
            <a:off x="433137" y="577515"/>
            <a:ext cx="5855368" cy="4921840"/>
          </a:xfrm>
          <a:custGeom>
            <a:avLst/>
            <a:gdLst>
              <a:gd name="connsiteX0" fmla="*/ 0 w 7452951"/>
              <a:gd name="connsiteY0" fmla="*/ 0 h 13853751"/>
              <a:gd name="connsiteX1" fmla="*/ 7452951 w 7452951"/>
              <a:gd name="connsiteY1" fmla="*/ 0 h 13853751"/>
              <a:gd name="connsiteX2" fmla="*/ 7452951 w 7452951"/>
              <a:gd name="connsiteY2" fmla="*/ 13853751 h 13853751"/>
              <a:gd name="connsiteX3" fmla="*/ 0 w 7452951"/>
              <a:gd name="connsiteY3" fmla="*/ 13853751 h 13853751"/>
            </a:gdLst>
            <a:ahLst/>
            <a:cxnLst>
              <a:cxn ang="0">
                <a:pos x="connsiteX0" y="connsiteY0"/>
              </a:cxn>
              <a:cxn ang="0">
                <a:pos x="connsiteX1" y="connsiteY1"/>
              </a:cxn>
              <a:cxn ang="0">
                <a:pos x="connsiteX2" y="connsiteY2"/>
              </a:cxn>
              <a:cxn ang="0">
                <a:pos x="connsiteX3" y="connsiteY3"/>
              </a:cxn>
            </a:cxnLst>
            <a:rect l="l" t="t" r="r" b="b"/>
            <a:pathLst>
              <a:path w="7452951" h="13853751">
                <a:moveTo>
                  <a:pt x="0" y="0"/>
                </a:moveTo>
                <a:lnTo>
                  <a:pt x="7452951" y="0"/>
                </a:lnTo>
                <a:lnTo>
                  <a:pt x="7452951" y="13853751"/>
                </a:lnTo>
                <a:lnTo>
                  <a:pt x="0" y="13853751"/>
                </a:lnTo>
                <a:close/>
              </a:path>
            </a:pathLst>
          </a:custGeom>
          <a:solidFill>
            <a:schemeClr val="bg1">
              <a:lumMod val="75000"/>
            </a:schemeClr>
          </a:solidFill>
        </p:spPr>
        <p:txBody>
          <a:bodyPr wrap="square">
            <a:noAutofit/>
          </a:bodyPr>
          <a:lstStyle>
            <a:lvl1pPr marL="0" indent="0" algn="ctr">
              <a:buFontTx/>
              <a:buNone/>
              <a:defRPr sz="1600" b="0" i="0">
                <a:latin typeface="Calibri" panose="020F0502020204030204" pitchFamily="34" charset="0"/>
              </a:defRPr>
            </a:lvl1pPr>
          </a:lstStyle>
          <a:p>
            <a:endParaRPr lang="en-US" dirty="0"/>
          </a:p>
          <a:p>
            <a:r>
              <a:rPr lang="en-US" dirty="0"/>
              <a:t>Drag Your Image Here</a:t>
            </a:r>
          </a:p>
        </p:txBody>
      </p:sp>
      <p:pic>
        <p:nvPicPr>
          <p:cNvPr id="13" name="Picture 12">
            <a:extLst>
              <a:ext uri="{FF2B5EF4-FFF2-40B4-BE49-F238E27FC236}">
                <a16:creationId xmlns:a16="http://schemas.microsoft.com/office/drawing/2014/main" id="{4EE9BB92-F41B-BC5B-4836-3D9AE58D61C4}"/>
              </a:ext>
            </a:extLst>
          </p:cNvPr>
          <p:cNvPicPr>
            <a:picLocks noChangeAspect="1"/>
          </p:cNvPicPr>
          <p:nvPr userDrawn="1"/>
        </p:nvPicPr>
        <p:blipFill>
          <a:blip r:embed="rId2"/>
          <a:stretch>
            <a:fillRect/>
          </a:stretch>
        </p:blipFill>
        <p:spPr>
          <a:xfrm>
            <a:off x="7723133" y="682192"/>
            <a:ext cx="3634678" cy="1643570"/>
          </a:xfrm>
          <a:prstGeom prst="rect">
            <a:avLst/>
          </a:prstGeom>
        </p:spPr>
      </p:pic>
      <p:pic>
        <p:nvPicPr>
          <p:cNvPr id="14" name="Picture 13">
            <a:extLst>
              <a:ext uri="{FF2B5EF4-FFF2-40B4-BE49-F238E27FC236}">
                <a16:creationId xmlns:a16="http://schemas.microsoft.com/office/drawing/2014/main" id="{9FBB969C-5FE5-1378-6A41-3122FB352FBD}"/>
              </a:ext>
            </a:extLst>
          </p:cNvPr>
          <p:cNvPicPr>
            <a:picLocks noChangeAspect="1"/>
          </p:cNvPicPr>
          <p:nvPr userDrawn="1"/>
        </p:nvPicPr>
        <p:blipFill>
          <a:blip r:embed="rId3"/>
          <a:stretch>
            <a:fillRect/>
          </a:stretch>
        </p:blipFill>
        <p:spPr>
          <a:xfrm>
            <a:off x="9623515" y="6148251"/>
            <a:ext cx="2196197" cy="489032"/>
          </a:xfrm>
          <a:prstGeom prst="rect">
            <a:avLst/>
          </a:prstGeom>
        </p:spPr>
      </p:pic>
      <p:sp>
        <p:nvSpPr>
          <p:cNvPr id="15" name="Text Placeholder 32">
            <a:extLst>
              <a:ext uri="{FF2B5EF4-FFF2-40B4-BE49-F238E27FC236}">
                <a16:creationId xmlns:a16="http://schemas.microsoft.com/office/drawing/2014/main" id="{7F03B37A-1E6B-EA66-7065-9F4B818F0613}"/>
              </a:ext>
            </a:extLst>
          </p:cNvPr>
          <p:cNvSpPr>
            <a:spLocks noGrp="1"/>
          </p:cNvSpPr>
          <p:nvPr>
            <p:ph type="body" sz="quarter" idx="62" hasCustomPrompt="1"/>
          </p:nvPr>
        </p:nvSpPr>
        <p:spPr>
          <a:xfrm>
            <a:off x="5742695" y="3487678"/>
            <a:ext cx="3465473" cy="671785"/>
          </a:xfrm>
          <a:prstGeom prst="rect">
            <a:avLst/>
          </a:prstGeom>
          <a:solidFill>
            <a:srgbClr val="EF4870"/>
          </a:solidFill>
        </p:spPr>
        <p:txBody>
          <a:bodyPr anchor="ctr">
            <a:noAutofit/>
          </a:bodyPr>
          <a:lstStyle>
            <a:lvl1pPr marL="0" indent="0" algn="l">
              <a:lnSpc>
                <a:spcPct val="100000"/>
              </a:lnSpc>
              <a:spcBef>
                <a:spcPts val="0"/>
              </a:spcBef>
              <a:buNone/>
              <a:defRPr sz="4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 WELCOME TO</a:t>
            </a:r>
          </a:p>
        </p:txBody>
      </p:sp>
      <p:sp>
        <p:nvSpPr>
          <p:cNvPr id="16" name="Text Placeholder 32">
            <a:extLst>
              <a:ext uri="{FF2B5EF4-FFF2-40B4-BE49-F238E27FC236}">
                <a16:creationId xmlns:a16="http://schemas.microsoft.com/office/drawing/2014/main" id="{3BC05C13-434B-FCEF-87CC-7BE3E2C6DD8A}"/>
              </a:ext>
            </a:extLst>
          </p:cNvPr>
          <p:cNvSpPr>
            <a:spLocks noGrp="1"/>
          </p:cNvSpPr>
          <p:nvPr>
            <p:ph type="body" sz="quarter" idx="63" hasCustomPrompt="1"/>
          </p:nvPr>
        </p:nvSpPr>
        <p:spPr>
          <a:xfrm>
            <a:off x="5714900" y="4269998"/>
            <a:ext cx="3364931" cy="671785"/>
          </a:xfrm>
          <a:prstGeom prst="rect">
            <a:avLst/>
          </a:prstGeom>
          <a:solidFill>
            <a:srgbClr val="EF4870"/>
          </a:solidFill>
        </p:spPr>
        <p:txBody>
          <a:bodyPr anchor="ctr">
            <a:noAutofit/>
          </a:bodyPr>
          <a:lstStyle>
            <a:lvl1pPr marL="0" indent="0" algn="l">
              <a:lnSpc>
                <a:spcPct val="100000"/>
              </a:lnSpc>
              <a:spcBef>
                <a:spcPts val="0"/>
              </a:spcBef>
              <a:buNone/>
              <a:defRPr sz="4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 OUR PROJECT</a:t>
            </a:r>
          </a:p>
        </p:txBody>
      </p:sp>
    </p:spTree>
    <p:extLst>
      <p:ext uri="{BB962C8B-B14F-4D97-AF65-F5344CB8AC3E}">
        <p14:creationId xmlns:p14="http://schemas.microsoft.com/office/powerpoint/2010/main" val="311126302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Photo Slid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60478A-835B-AA69-BEAA-7CA861620417}"/>
              </a:ext>
            </a:extLst>
          </p:cNvPr>
          <p:cNvSpPr/>
          <p:nvPr userDrawn="1"/>
        </p:nvSpPr>
        <p:spPr>
          <a:xfrm rot="5400000">
            <a:off x="-1446189" y="1454956"/>
            <a:ext cx="6857999" cy="3948093"/>
          </a:xfrm>
          <a:prstGeom prst="rect">
            <a:avLst/>
          </a:prstGeom>
          <a:solidFill>
            <a:srgbClr val="11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dirty="0">
              <a:solidFill>
                <a:srgbClr val="05203D"/>
              </a:solidFill>
              <a:latin typeface="Calibri" panose="020F0502020204030204" pitchFamily="34" charset="0"/>
              <a:cs typeface="Calibri" panose="020F0502020204030204" pitchFamily="34" charset="0"/>
            </a:endParaRPr>
          </a:p>
        </p:txBody>
      </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4838054" y="1874430"/>
            <a:ext cx="684000" cy="223473"/>
          </a:xfrm>
        </p:spPr>
        <p:txBody>
          <a:bodyPr anchor="ctr">
            <a:noAutofit/>
          </a:bodyPr>
          <a:lstStyle>
            <a:lvl1pPr marL="0" indent="0" algn="l">
              <a:buNone/>
              <a:defRPr sz="3200" b="1" i="0">
                <a:solidFill>
                  <a:srgbClr val="EF4870"/>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5609152" y="1874430"/>
            <a:ext cx="5715653" cy="223473"/>
          </a:xfrm>
        </p:spPr>
        <p:txBody>
          <a:bodyPr anchor="ctr">
            <a:noAutofit/>
          </a:bodyPr>
          <a:lstStyle>
            <a:lvl1pPr marL="0" indent="0" algn="l">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4838054" y="2336019"/>
            <a:ext cx="684000" cy="223473"/>
          </a:xfrm>
        </p:spPr>
        <p:txBody>
          <a:bodyPr anchor="ctr">
            <a:noAutofit/>
          </a:bodyPr>
          <a:lstStyle>
            <a:lvl1pPr marL="0" indent="0" algn="l">
              <a:buNone/>
              <a:defRPr sz="3200" b="1" i="0">
                <a:solidFill>
                  <a:srgbClr val="EF4870"/>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5609152" y="2336019"/>
            <a:ext cx="5715653"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4838054" y="2761963"/>
            <a:ext cx="684000" cy="223473"/>
          </a:xfrm>
        </p:spPr>
        <p:txBody>
          <a:bodyPr anchor="ctr">
            <a:noAutofit/>
          </a:bodyPr>
          <a:lstStyle>
            <a:lvl1pPr marL="0" indent="0" algn="l">
              <a:buNone/>
              <a:defRPr sz="3200" b="1" i="0">
                <a:solidFill>
                  <a:srgbClr val="EF4870"/>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5609152" y="2761963"/>
            <a:ext cx="5715653" cy="223473"/>
          </a:xfrm>
        </p:spPr>
        <p:txBody>
          <a:bodyPr anchor="ctr">
            <a:noAutofit/>
          </a:bodyPr>
          <a:lstStyle>
            <a:lvl1pPr marL="0" indent="0" algn="l">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4838054" y="3174729"/>
            <a:ext cx="684000" cy="223473"/>
          </a:xfrm>
        </p:spPr>
        <p:txBody>
          <a:bodyPr anchor="ctr">
            <a:noAutofit/>
          </a:bodyPr>
          <a:lstStyle>
            <a:lvl1pPr marL="0" indent="0" algn="l">
              <a:buNone/>
              <a:defRPr sz="3200" b="1" i="0">
                <a:solidFill>
                  <a:srgbClr val="EF4870"/>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5609152" y="3174729"/>
            <a:ext cx="5715653" cy="223473"/>
          </a:xfrm>
        </p:spPr>
        <p:txBody>
          <a:bodyPr anchor="ctr">
            <a:noAutofit/>
          </a:bodyPr>
          <a:lstStyle>
            <a:lvl1pPr marL="0" indent="0" algn="l">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4838054" y="3601091"/>
            <a:ext cx="684000" cy="223473"/>
          </a:xfrm>
        </p:spPr>
        <p:txBody>
          <a:bodyPr anchor="ctr">
            <a:noAutofit/>
          </a:bodyPr>
          <a:lstStyle>
            <a:lvl1pPr marL="0" indent="0" algn="l">
              <a:buNone/>
              <a:defRPr sz="3200" b="1" i="0">
                <a:solidFill>
                  <a:srgbClr val="EF4870"/>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5609152" y="3601091"/>
            <a:ext cx="5715653" cy="223473"/>
          </a:xfrm>
        </p:spPr>
        <p:txBody>
          <a:bodyPr anchor="ctr">
            <a:noAutofit/>
          </a:bodyPr>
          <a:lstStyle>
            <a:lvl1pPr marL="0" indent="0" algn="l">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4853601" y="4045032"/>
            <a:ext cx="684000" cy="223473"/>
          </a:xfrm>
        </p:spPr>
        <p:txBody>
          <a:bodyPr anchor="ctr">
            <a:noAutofit/>
          </a:bodyPr>
          <a:lstStyle>
            <a:lvl1pPr marL="0" indent="0" algn="l">
              <a:buNone/>
              <a:defRPr sz="3200" b="1" i="0">
                <a:solidFill>
                  <a:srgbClr val="EF4870"/>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5624699" y="4045032"/>
            <a:ext cx="5715653" cy="223473"/>
          </a:xfrm>
        </p:spPr>
        <p:txBody>
          <a:bodyPr anchor="ctr">
            <a:noAutofit/>
          </a:bodyPr>
          <a:lstStyle>
            <a:lvl1pPr marL="0" indent="0" algn="l">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4853601" y="4529299"/>
            <a:ext cx="684000" cy="223473"/>
          </a:xfrm>
        </p:spPr>
        <p:txBody>
          <a:bodyPr anchor="ctr">
            <a:noAutofit/>
          </a:bodyPr>
          <a:lstStyle>
            <a:lvl1pPr marL="0" indent="0" algn="l">
              <a:buNone/>
              <a:defRPr sz="3200" b="1" i="0">
                <a:solidFill>
                  <a:srgbClr val="EF4870"/>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5624699" y="4529299"/>
            <a:ext cx="5715653" cy="223473"/>
          </a:xfrm>
        </p:spPr>
        <p:txBody>
          <a:bodyPr anchor="ctr">
            <a:noAutofit/>
          </a:bodyPr>
          <a:lstStyle>
            <a:lvl1pPr marL="0" indent="0" algn="l">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4" name="Text Placeholder 32">
            <a:extLst>
              <a:ext uri="{FF2B5EF4-FFF2-40B4-BE49-F238E27FC236}">
                <a16:creationId xmlns:a16="http://schemas.microsoft.com/office/drawing/2014/main" id="{04026514-11BD-62EB-44B0-149DF35E7733}"/>
              </a:ext>
            </a:extLst>
          </p:cNvPr>
          <p:cNvSpPr>
            <a:spLocks noGrp="1"/>
          </p:cNvSpPr>
          <p:nvPr>
            <p:ph type="body" sz="quarter" idx="62" hasCustomPrompt="1"/>
          </p:nvPr>
        </p:nvSpPr>
        <p:spPr>
          <a:xfrm>
            <a:off x="460240" y="596921"/>
            <a:ext cx="2211054" cy="671785"/>
          </a:xfrm>
          <a:prstGeom prst="rect">
            <a:avLst/>
          </a:prstGeom>
          <a:solidFill>
            <a:srgbClr val="198AB1"/>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TABLE OF</a:t>
            </a:r>
          </a:p>
        </p:txBody>
      </p:sp>
      <p:sp>
        <p:nvSpPr>
          <p:cNvPr id="6" name="Text Placeholder 32">
            <a:extLst>
              <a:ext uri="{FF2B5EF4-FFF2-40B4-BE49-F238E27FC236}">
                <a16:creationId xmlns:a16="http://schemas.microsoft.com/office/drawing/2014/main" id="{56579B41-D929-2BEC-7179-37D34888E5A7}"/>
              </a:ext>
            </a:extLst>
          </p:cNvPr>
          <p:cNvSpPr>
            <a:spLocks noGrp="1"/>
          </p:cNvSpPr>
          <p:nvPr>
            <p:ph type="body" sz="quarter" idx="63" hasCustomPrompt="1"/>
          </p:nvPr>
        </p:nvSpPr>
        <p:spPr>
          <a:xfrm>
            <a:off x="432445" y="1379241"/>
            <a:ext cx="2444726" cy="671785"/>
          </a:xfrm>
          <a:prstGeom prst="rect">
            <a:avLst/>
          </a:prstGeom>
          <a:solidFill>
            <a:srgbClr val="198AB1"/>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CONTENTS</a:t>
            </a:r>
          </a:p>
        </p:txBody>
      </p:sp>
      <p:grpSp>
        <p:nvGrpSpPr>
          <p:cNvPr id="75" name="Group 74">
            <a:extLst>
              <a:ext uri="{FF2B5EF4-FFF2-40B4-BE49-F238E27FC236}">
                <a16:creationId xmlns:a16="http://schemas.microsoft.com/office/drawing/2014/main" id="{955FF89E-2810-5977-3AD9-E65D5EE94D05}"/>
              </a:ext>
            </a:extLst>
          </p:cNvPr>
          <p:cNvGrpSpPr/>
          <p:nvPr userDrawn="1"/>
        </p:nvGrpSpPr>
        <p:grpSpPr>
          <a:xfrm>
            <a:off x="4782673" y="5615761"/>
            <a:ext cx="6090405" cy="485840"/>
            <a:chOff x="324323" y="8850516"/>
            <a:chExt cx="5989657" cy="477803"/>
          </a:xfrm>
        </p:grpSpPr>
        <p:sp>
          <p:nvSpPr>
            <p:cNvPr id="76" name="object 12">
              <a:extLst>
                <a:ext uri="{FF2B5EF4-FFF2-40B4-BE49-F238E27FC236}">
                  <a16:creationId xmlns:a16="http://schemas.microsoft.com/office/drawing/2014/main" id="{2C6C8EA1-8DEC-4834-CACB-274C971D5A3F}"/>
                </a:ext>
              </a:extLst>
            </p:cNvPr>
            <p:cNvSpPr txBox="1"/>
            <p:nvPr/>
          </p:nvSpPr>
          <p:spPr>
            <a:xfrm>
              <a:off x="2262816" y="8910739"/>
              <a:ext cx="4051164" cy="417580"/>
            </a:xfrm>
            <a:prstGeom prst="rect">
              <a:avLst/>
            </a:prstGeom>
          </p:spPr>
          <p:txBody>
            <a:bodyPr vert="horz" wrap="square" lIns="0" tIns="12700" rIns="0" bIns="0" rtlCol="0">
              <a:spAutoFit/>
            </a:bodyPr>
            <a:lstStyle/>
            <a:p>
              <a:pPr algn="just">
                <a:lnSpc>
                  <a:spcPts val="800"/>
                </a:lnSpc>
              </a:pPr>
              <a:r>
                <a:rPr lang="en-US" sz="800" dirty="0">
                  <a:solidFill>
                    <a:srgbClr val="10153D"/>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[name of the granting authority]. Neither the European Union nor the granting authority can be held responsible for them</a:t>
              </a:r>
            </a:p>
            <a:p>
              <a:pPr algn="just">
                <a:lnSpc>
                  <a:spcPts val="800"/>
                </a:lnSpc>
              </a:pPr>
              <a:endParaRPr lang="en-US" sz="800" dirty="0">
                <a:solidFill>
                  <a:srgbClr val="10153D"/>
                </a:solidFill>
                <a:latin typeface="Calibri" panose="020F0502020204030204" pitchFamily="34" charset="0"/>
                <a:ea typeface="Open Sans" panose="020B0606030504020204" pitchFamily="34" charset="0"/>
                <a:cs typeface="Calibri" panose="020F0502020204030204" pitchFamily="34" charset="0"/>
              </a:endParaRPr>
            </a:p>
          </p:txBody>
        </p:sp>
        <p:pic>
          <p:nvPicPr>
            <p:cNvPr id="77" name="Picture 76">
              <a:extLst>
                <a:ext uri="{FF2B5EF4-FFF2-40B4-BE49-F238E27FC236}">
                  <a16:creationId xmlns:a16="http://schemas.microsoft.com/office/drawing/2014/main" id="{CB8DFF12-DFFD-C488-29B6-0D2AB9F66F25}"/>
                </a:ext>
              </a:extLst>
            </p:cNvPr>
            <p:cNvPicPr>
              <a:picLocks noChangeAspect="1"/>
            </p:cNvPicPr>
            <p:nvPr/>
          </p:nvPicPr>
          <p:blipFill>
            <a:blip r:embed="rId2"/>
            <a:stretch>
              <a:fillRect/>
            </a:stretch>
          </p:blipFill>
          <p:spPr>
            <a:xfrm>
              <a:off x="324323" y="8850516"/>
              <a:ext cx="1921025" cy="427758"/>
            </a:xfrm>
            <a:prstGeom prst="rect">
              <a:avLst/>
            </a:prstGeom>
          </p:spPr>
        </p:pic>
      </p:gr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FF6155-CBF0-F921-9CFD-DD695C8E8B5D}"/>
              </a:ext>
            </a:extLst>
          </p:cNvPr>
          <p:cNvSpPr/>
          <p:nvPr userDrawn="1"/>
        </p:nvSpPr>
        <p:spPr>
          <a:xfrm rot="5400000">
            <a:off x="1770488" y="141436"/>
            <a:ext cx="3677237" cy="7218220"/>
          </a:xfrm>
          <a:prstGeom prst="rect">
            <a:avLst/>
          </a:prstGeom>
          <a:solidFill>
            <a:srgbClr val="11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dirty="0">
              <a:solidFill>
                <a:srgbClr val="05203D"/>
              </a:solidFill>
              <a:latin typeface="Calibri" panose="020F0502020204030204" pitchFamily="34" charset="0"/>
              <a:cs typeface="Calibri" panose="020F0502020204030204" pitchFamily="34" charset="0"/>
            </a:endParaRPr>
          </a:p>
        </p:txBody>
      </p:sp>
      <p:sp>
        <p:nvSpPr>
          <p:cNvPr id="3" name="Slide Number Placeholder 5">
            <a:extLst>
              <a:ext uri="{FF2B5EF4-FFF2-40B4-BE49-F238E27FC236}">
                <a16:creationId xmlns:a16="http://schemas.microsoft.com/office/drawing/2014/main" id="{4FE8E858-242F-D11E-FB53-57EC93F92AF1}"/>
              </a:ext>
            </a:extLst>
          </p:cNvPr>
          <p:cNvSpPr>
            <a:spLocks noGrp="1"/>
          </p:cNvSpPr>
          <p:nvPr>
            <p:ph type="sldNum" sz="quarter" idx="4"/>
          </p:nvPr>
        </p:nvSpPr>
        <p:spPr>
          <a:xfrm>
            <a:off x="7030922" y="9570703"/>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98" name="Text Placeholder 3">
            <a:extLst>
              <a:ext uri="{FF2B5EF4-FFF2-40B4-BE49-F238E27FC236}">
                <a16:creationId xmlns:a16="http://schemas.microsoft.com/office/drawing/2014/main" id="{7E17F88D-FE4F-9CBD-E66E-2873D71DC074}"/>
              </a:ext>
            </a:extLst>
          </p:cNvPr>
          <p:cNvSpPr>
            <a:spLocks noGrp="1"/>
          </p:cNvSpPr>
          <p:nvPr>
            <p:ph type="body" sz="quarter" idx="14" hasCustomPrompt="1"/>
          </p:nvPr>
        </p:nvSpPr>
        <p:spPr>
          <a:xfrm>
            <a:off x="639852" y="0"/>
            <a:ext cx="4611021" cy="2513490"/>
          </a:xfrm>
          <a:prstGeom prst="rect">
            <a:avLst/>
          </a:prstGeom>
          <a:effectLst>
            <a:glow rad="127000">
              <a:srgbClr val="414141"/>
            </a:glow>
          </a:effectLst>
        </p:spPr>
        <p:txBody>
          <a:bodyPr>
            <a:noAutofit/>
          </a:bodyPr>
          <a:lstStyle>
            <a:lvl1pPr marL="0" indent="0" algn="l">
              <a:buNone/>
              <a:defRPr sz="15000" b="1">
                <a:solidFill>
                  <a:srgbClr val="111E46"/>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9" name="Text Placeholder 32">
            <a:extLst>
              <a:ext uri="{FF2B5EF4-FFF2-40B4-BE49-F238E27FC236}">
                <a16:creationId xmlns:a16="http://schemas.microsoft.com/office/drawing/2014/main" id="{D873AA30-0F78-FCB1-C916-3A3CE251F23D}"/>
              </a:ext>
            </a:extLst>
          </p:cNvPr>
          <p:cNvSpPr>
            <a:spLocks noGrp="1"/>
          </p:cNvSpPr>
          <p:nvPr>
            <p:ph type="body" sz="quarter" idx="62" hasCustomPrompt="1"/>
          </p:nvPr>
        </p:nvSpPr>
        <p:spPr>
          <a:xfrm>
            <a:off x="6352050" y="3505573"/>
            <a:ext cx="2053233" cy="671785"/>
          </a:xfrm>
          <a:prstGeom prst="rect">
            <a:avLst/>
          </a:prstGeom>
          <a:solidFill>
            <a:srgbClr val="198AB1"/>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DIVIDER</a:t>
            </a:r>
          </a:p>
        </p:txBody>
      </p:sp>
      <p:sp>
        <p:nvSpPr>
          <p:cNvPr id="100" name="Text Placeholder 32">
            <a:extLst>
              <a:ext uri="{FF2B5EF4-FFF2-40B4-BE49-F238E27FC236}">
                <a16:creationId xmlns:a16="http://schemas.microsoft.com/office/drawing/2014/main" id="{642D4D19-C142-A773-1BEE-670912DF9E19}"/>
              </a:ext>
            </a:extLst>
          </p:cNvPr>
          <p:cNvSpPr>
            <a:spLocks noGrp="1"/>
          </p:cNvSpPr>
          <p:nvPr>
            <p:ph type="body" sz="quarter" idx="63" hasCustomPrompt="1"/>
          </p:nvPr>
        </p:nvSpPr>
        <p:spPr>
          <a:xfrm>
            <a:off x="6324256" y="4287893"/>
            <a:ext cx="1349507" cy="671785"/>
          </a:xfrm>
          <a:prstGeom prst="rect">
            <a:avLst/>
          </a:prstGeom>
          <a:solidFill>
            <a:srgbClr val="198AB1"/>
          </a:solidFill>
        </p:spPr>
        <p:txBody>
          <a:bodyPr anchor="ctr">
            <a:noAutofit/>
          </a:bodyPr>
          <a:lstStyle>
            <a:lvl1pPr marL="0" indent="0" algn="l">
              <a:lnSpc>
                <a:spcPts val="3769"/>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TITLE</a:t>
            </a:r>
          </a:p>
        </p:txBody>
      </p:sp>
    </p:spTree>
    <p:extLst>
      <p:ext uri="{BB962C8B-B14F-4D97-AF65-F5344CB8AC3E}">
        <p14:creationId xmlns:p14="http://schemas.microsoft.com/office/powerpoint/2010/main" val="3387120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03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01">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37B58A1-42B7-6ACA-0FD7-02504A8BFB9D}"/>
              </a:ext>
            </a:extLst>
          </p:cNvPr>
          <p:cNvSpPr/>
          <p:nvPr userDrawn="1"/>
        </p:nvSpPr>
        <p:spPr>
          <a:xfrm>
            <a:off x="-17545" y="0"/>
            <a:ext cx="12209545" cy="2147749"/>
          </a:xfrm>
          <a:prstGeom prst="rect">
            <a:avLst/>
          </a:prstGeom>
          <a:solidFill>
            <a:srgbClr val="11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dirty="0">
              <a:latin typeface="Calibri" panose="020F0502020204030204" pitchFamily="34" charset="0"/>
              <a:cs typeface="Calibri" panose="020F0502020204030204" pitchFamily="34" charset="0"/>
            </a:endParaRP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931824" y="2361851"/>
            <a:ext cx="10483429" cy="3933404"/>
          </a:xfrm>
        </p:spPr>
        <p:txBody>
          <a:bodyPr numCol="1" spcCol="288000" anchor="t">
            <a:noAutofit/>
          </a:bodyPr>
          <a:lstStyle>
            <a:lvl1pPr marL="0" indent="0" algn="l">
              <a:lnSpc>
                <a:spcPts val="2480"/>
              </a:lnSpc>
              <a:spcBef>
                <a:spcPts val="0"/>
              </a:spcBef>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25" name="Text Placeholder 32">
            <a:extLst>
              <a:ext uri="{FF2B5EF4-FFF2-40B4-BE49-F238E27FC236}">
                <a16:creationId xmlns:a16="http://schemas.microsoft.com/office/drawing/2014/main" id="{934E37BF-1ED2-4A1B-CDC0-59DA61126C9A}"/>
              </a:ext>
            </a:extLst>
          </p:cNvPr>
          <p:cNvSpPr>
            <a:spLocks noGrp="1"/>
          </p:cNvSpPr>
          <p:nvPr>
            <p:ph type="body" sz="quarter" idx="62" hasCustomPrompt="1"/>
          </p:nvPr>
        </p:nvSpPr>
        <p:spPr>
          <a:xfrm>
            <a:off x="-8011" y="578092"/>
            <a:ext cx="3156225" cy="671785"/>
          </a:xfrm>
          <a:prstGeom prst="rect">
            <a:avLst/>
          </a:prstGeom>
          <a:solidFill>
            <a:srgbClr val="EF4870"/>
          </a:solidFill>
        </p:spPr>
        <p:txBody>
          <a:bodyPr anchor="ctr">
            <a:noAutofit/>
          </a:bodyPr>
          <a:lstStyle>
            <a:lvl1pPr marL="808038" indent="0" algn="l">
              <a:lnSpc>
                <a:spcPts val="3769"/>
              </a:lnSpc>
              <a:spcBef>
                <a:spcPts val="0"/>
              </a:spcBef>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HEADING</a:t>
            </a:r>
          </a:p>
        </p:txBody>
      </p:sp>
    </p:spTree>
    <p:extLst>
      <p:ext uri="{BB962C8B-B14F-4D97-AF65-F5344CB8AC3E}">
        <p14:creationId xmlns:p14="http://schemas.microsoft.com/office/powerpoint/2010/main" val="1978311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02">
    <p:spTree>
      <p:nvGrpSpPr>
        <p:cNvPr id="1" name=""/>
        <p:cNvGrpSpPr/>
        <p:nvPr/>
      </p:nvGrpSpPr>
      <p:grpSpPr>
        <a:xfrm>
          <a:off x="0" y="0"/>
          <a:ext cx="0" cy="0"/>
          <a:chOff x="0" y="0"/>
          <a:chExt cx="0" cy="0"/>
        </a:xfrm>
      </p:grpSpPr>
      <p:sp>
        <p:nvSpPr>
          <p:cNvPr id="15" name="Text Placeholder 32">
            <a:extLst>
              <a:ext uri="{FF2B5EF4-FFF2-40B4-BE49-F238E27FC236}">
                <a16:creationId xmlns:a16="http://schemas.microsoft.com/office/drawing/2014/main" id="{6D8C0570-7782-7B5B-F178-51FAE93904C9}"/>
              </a:ext>
            </a:extLst>
          </p:cNvPr>
          <p:cNvSpPr>
            <a:spLocks noGrp="1"/>
          </p:cNvSpPr>
          <p:nvPr>
            <p:ph type="body" sz="quarter" idx="48" hasCustomPrompt="1"/>
          </p:nvPr>
        </p:nvSpPr>
        <p:spPr>
          <a:xfrm>
            <a:off x="931824" y="1679171"/>
            <a:ext cx="10483429" cy="4616084"/>
          </a:xfrm>
        </p:spPr>
        <p:txBody>
          <a:bodyPr numCol="1" spcCol="288000" anchor="t">
            <a:noAutofit/>
          </a:bodyPr>
          <a:lstStyle>
            <a:lvl1pPr marL="0" indent="0" algn="l">
              <a:lnSpc>
                <a:spcPts val="2480"/>
              </a:lnSpc>
              <a:spcBef>
                <a:spcPts val="0"/>
              </a:spcBef>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Text Placeholder 32">
            <a:extLst>
              <a:ext uri="{FF2B5EF4-FFF2-40B4-BE49-F238E27FC236}">
                <a16:creationId xmlns:a16="http://schemas.microsoft.com/office/drawing/2014/main" id="{12AFBC99-BD1A-BB6F-308E-DB8C90B78868}"/>
              </a:ext>
            </a:extLst>
          </p:cNvPr>
          <p:cNvSpPr>
            <a:spLocks noGrp="1"/>
          </p:cNvSpPr>
          <p:nvPr>
            <p:ph type="body" sz="quarter" idx="62" hasCustomPrompt="1"/>
          </p:nvPr>
        </p:nvSpPr>
        <p:spPr>
          <a:xfrm>
            <a:off x="-8011" y="578092"/>
            <a:ext cx="3156225" cy="671785"/>
          </a:xfrm>
          <a:prstGeom prst="rect">
            <a:avLst/>
          </a:prstGeom>
          <a:solidFill>
            <a:srgbClr val="198AB1"/>
          </a:solidFill>
        </p:spPr>
        <p:txBody>
          <a:bodyPr anchor="ctr">
            <a:noAutofit/>
          </a:bodyPr>
          <a:lstStyle>
            <a:lvl1pPr marL="808038" indent="0" algn="l">
              <a:lnSpc>
                <a:spcPts val="3769"/>
              </a:lnSpc>
              <a:spcBef>
                <a:spcPts val="0"/>
              </a:spcBef>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HEADING</a:t>
            </a:r>
          </a:p>
        </p:txBody>
      </p:sp>
    </p:spTree>
    <p:extLst>
      <p:ext uri="{BB962C8B-B14F-4D97-AF65-F5344CB8AC3E}">
        <p14:creationId xmlns:p14="http://schemas.microsoft.com/office/powerpoint/2010/main" val="1245063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Photo 01">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509D38E-D9E7-6493-0FCE-89B2D340E0E9}"/>
              </a:ext>
            </a:extLst>
          </p:cNvPr>
          <p:cNvSpPr>
            <a:spLocks noGrp="1"/>
          </p:cNvSpPr>
          <p:nvPr>
            <p:ph type="pic" sz="quarter" idx="21"/>
          </p:nvPr>
        </p:nvSpPr>
        <p:spPr>
          <a:xfrm>
            <a:off x="0" y="2"/>
            <a:ext cx="12192000" cy="257694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3" name="Text Placeholder 32">
            <a:extLst>
              <a:ext uri="{FF2B5EF4-FFF2-40B4-BE49-F238E27FC236}">
                <a16:creationId xmlns:a16="http://schemas.microsoft.com/office/drawing/2014/main" id="{E4D1B318-A933-504F-B625-B0BEEAB9C2BA}"/>
              </a:ext>
            </a:extLst>
          </p:cNvPr>
          <p:cNvSpPr>
            <a:spLocks noGrp="1"/>
          </p:cNvSpPr>
          <p:nvPr>
            <p:ph type="body" sz="quarter" idx="48" hasCustomPrompt="1"/>
          </p:nvPr>
        </p:nvSpPr>
        <p:spPr>
          <a:xfrm>
            <a:off x="931824" y="2975955"/>
            <a:ext cx="10483429" cy="3319299"/>
          </a:xfrm>
        </p:spPr>
        <p:txBody>
          <a:bodyPr numCol="1" spcCol="288000" anchor="t">
            <a:noAutofit/>
          </a:bodyPr>
          <a:lstStyle>
            <a:lvl1pPr marL="0" indent="0" algn="l">
              <a:lnSpc>
                <a:spcPts val="2480"/>
              </a:lnSpc>
              <a:spcBef>
                <a:spcPts val="0"/>
              </a:spcBef>
              <a:buNone/>
              <a:defRPr sz="2400" b="0" i="0">
                <a:solidFill>
                  <a:srgbClr val="111E46"/>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4" name="Text Placeholder 32">
            <a:extLst>
              <a:ext uri="{FF2B5EF4-FFF2-40B4-BE49-F238E27FC236}">
                <a16:creationId xmlns:a16="http://schemas.microsoft.com/office/drawing/2014/main" id="{B0997C91-DB91-32BE-3C72-02A24E171C82}"/>
              </a:ext>
            </a:extLst>
          </p:cNvPr>
          <p:cNvSpPr>
            <a:spLocks noGrp="1"/>
          </p:cNvSpPr>
          <p:nvPr>
            <p:ph type="body" sz="quarter" idx="62" hasCustomPrompt="1"/>
          </p:nvPr>
        </p:nvSpPr>
        <p:spPr>
          <a:xfrm>
            <a:off x="0" y="2018965"/>
            <a:ext cx="3156225" cy="671785"/>
          </a:xfrm>
          <a:prstGeom prst="rect">
            <a:avLst/>
          </a:prstGeom>
          <a:solidFill>
            <a:srgbClr val="EF4870"/>
          </a:solidFill>
        </p:spPr>
        <p:txBody>
          <a:bodyPr anchor="ctr">
            <a:noAutofit/>
          </a:bodyPr>
          <a:lstStyle>
            <a:lvl1pPr marL="808038" indent="0" algn="l">
              <a:lnSpc>
                <a:spcPts val="3769"/>
              </a:lnSpc>
              <a:spcBef>
                <a:spcPts val="0"/>
              </a:spcBef>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buNone/>
              <a:defRPr sz="3238">
                <a:solidFill>
                  <a:srgbClr val="011E3B"/>
                </a:solidFill>
                <a:latin typeface="Montserrat" pitchFamily="2" charset="77"/>
              </a:defRPr>
            </a:lvl2pPr>
            <a:lvl3pPr marL="764909" indent="0">
              <a:buNone/>
              <a:defRPr sz="3238">
                <a:solidFill>
                  <a:srgbClr val="011E3B"/>
                </a:solidFill>
                <a:latin typeface="Montserrat" pitchFamily="2" charset="77"/>
              </a:defRPr>
            </a:lvl3pPr>
            <a:lvl4pPr marL="1147364" indent="0">
              <a:buNone/>
              <a:defRPr sz="3238">
                <a:solidFill>
                  <a:srgbClr val="011E3B"/>
                </a:solidFill>
                <a:latin typeface="Montserrat" pitchFamily="2" charset="77"/>
              </a:defRPr>
            </a:lvl4pPr>
            <a:lvl5pPr marL="1529821" indent="0">
              <a:buNone/>
              <a:defRPr sz="3238">
                <a:solidFill>
                  <a:srgbClr val="011E3B"/>
                </a:solidFill>
                <a:latin typeface="Montserrat" pitchFamily="2" charset="77"/>
              </a:defRPr>
            </a:lvl5pPr>
          </a:lstStyle>
          <a:p>
            <a:pPr lvl="0"/>
            <a:r>
              <a:rPr lang="en-US" dirty="0"/>
              <a:t>HEADING</a:t>
            </a:r>
          </a:p>
        </p:txBody>
      </p:sp>
    </p:spTree>
    <p:extLst>
      <p:ext uri="{BB962C8B-B14F-4D97-AF65-F5344CB8AC3E}">
        <p14:creationId xmlns:p14="http://schemas.microsoft.com/office/powerpoint/2010/main" val="284311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DE408B69-D389-CD2F-3055-DB37B7B189A9}"/>
              </a:ext>
            </a:extLst>
          </p:cNvPr>
          <p:cNvCxnSpPr/>
          <p:nvPr userDrawn="1"/>
        </p:nvCxnSpPr>
        <p:spPr>
          <a:xfrm>
            <a:off x="11701121" y="6578090"/>
            <a:ext cx="265889" cy="0"/>
          </a:xfrm>
          <a:prstGeom prst="line">
            <a:avLst/>
          </a:prstGeom>
          <a:ln>
            <a:solidFill>
              <a:srgbClr val="198AB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389B47C-E53C-EE70-0EDF-BB4601FC4608}"/>
              </a:ext>
            </a:extLst>
          </p:cNvPr>
          <p:cNvPicPr>
            <a:picLocks noChangeAspect="1"/>
          </p:cNvPicPr>
          <p:nvPr userDrawn="1"/>
        </p:nvPicPr>
        <p:blipFill>
          <a:blip r:embed="rId20"/>
          <a:srcRect t="78397" r="608"/>
          <a:stretch/>
        </p:blipFill>
        <p:spPr>
          <a:xfrm rot="16200000">
            <a:off x="10917797" y="5562861"/>
            <a:ext cx="1846677" cy="181503"/>
          </a:xfrm>
          <a:prstGeom prst="rect">
            <a:avLst/>
          </a:prstGeom>
        </p:spPr>
      </p:pic>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746" r:id="rId2"/>
    <p:sldLayoutId id="2147483697" r:id="rId3"/>
    <p:sldLayoutId id="2147483683" r:id="rId4"/>
    <p:sldLayoutId id="2147483747" r:id="rId5"/>
    <p:sldLayoutId id="2147483703" r:id="rId6"/>
    <p:sldLayoutId id="2147483733" r:id="rId7"/>
    <p:sldLayoutId id="2147483744" r:id="rId8"/>
    <p:sldLayoutId id="2147483745" r:id="rId9"/>
    <p:sldLayoutId id="2147483748" r:id="rId10"/>
    <p:sldLayoutId id="2147483743" r:id="rId11"/>
    <p:sldLayoutId id="2147483741" r:id="rId12"/>
    <p:sldLayoutId id="2147483740" r:id="rId13"/>
    <p:sldLayoutId id="2147483742" r:id="rId14"/>
    <p:sldLayoutId id="2147483702" r:id="rId15"/>
    <p:sldLayoutId id="2147483700" r:id="rId16"/>
    <p:sldLayoutId id="2147483734" r:id="rId17"/>
    <p:sldLayoutId id="2147483749" r:id="rId18"/>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86ED3-BF57-D915-DA04-DE7D19D73ACD}"/>
            </a:ext>
          </a:extLst>
        </p:cNvPr>
        <p:cNvGrpSpPr/>
        <p:nvPr/>
      </p:nvGrpSpPr>
      <p:grpSpPr>
        <a:xfrm>
          <a:off x="0" y="0"/>
          <a:ext cx="0" cy="0"/>
          <a:chOff x="0" y="0"/>
          <a:chExt cx="0" cy="0"/>
        </a:xfrm>
      </p:grpSpPr>
      <p:pic>
        <p:nvPicPr>
          <p:cNvPr id="12" name="Picture Placeholder 14">
            <a:extLst>
              <a:ext uri="{FF2B5EF4-FFF2-40B4-BE49-F238E27FC236}">
                <a16:creationId xmlns:a16="http://schemas.microsoft.com/office/drawing/2014/main" id="{322A0036-9F22-7CA1-786B-9E6747B0C3AF}"/>
              </a:ext>
            </a:extLst>
          </p:cNvPr>
          <p:cNvPicPr>
            <a:picLocks noGrp="1" noChangeAspect="1"/>
          </p:cNvPicPr>
          <p:nvPr>
            <p:ph type="pic" sz="quarter" idx="10"/>
          </p:nvPr>
        </p:nvPicPr>
        <p:blipFill>
          <a:blip r:embed="rId2"/>
          <a:srcRect t="26534" b="26534"/>
          <a:stretch/>
        </p:blipFill>
        <p:spPr/>
      </p:pic>
      <p:sp>
        <p:nvSpPr>
          <p:cNvPr id="10" name="Text Placeholder 9">
            <a:extLst>
              <a:ext uri="{FF2B5EF4-FFF2-40B4-BE49-F238E27FC236}">
                <a16:creationId xmlns:a16="http://schemas.microsoft.com/office/drawing/2014/main" id="{1E4A99CB-F1BC-720C-2CC9-D09CE981E525}"/>
              </a:ext>
            </a:extLst>
          </p:cNvPr>
          <p:cNvSpPr>
            <a:spLocks noGrp="1"/>
          </p:cNvSpPr>
          <p:nvPr>
            <p:ph type="body" sz="quarter" idx="62"/>
          </p:nvPr>
        </p:nvSpPr>
        <p:spPr/>
        <p:txBody>
          <a:bodyPr/>
          <a:lstStyle/>
          <a:p>
            <a:r>
              <a:rPr lang="en-US" dirty="0"/>
              <a:t> WELCOME TO </a:t>
            </a:r>
          </a:p>
        </p:txBody>
      </p:sp>
      <p:sp>
        <p:nvSpPr>
          <p:cNvPr id="11" name="Text Placeholder 10">
            <a:extLst>
              <a:ext uri="{FF2B5EF4-FFF2-40B4-BE49-F238E27FC236}">
                <a16:creationId xmlns:a16="http://schemas.microsoft.com/office/drawing/2014/main" id="{96835238-CB0E-893F-0C14-6CD7621D8A6D}"/>
              </a:ext>
            </a:extLst>
          </p:cNvPr>
          <p:cNvSpPr>
            <a:spLocks noGrp="1"/>
          </p:cNvSpPr>
          <p:nvPr>
            <p:ph type="body" sz="quarter" idx="63"/>
          </p:nvPr>
        </p:nvSpPr>
        <p:spPr/>
        <p:txBody>
          <a:bodyPr/>
          <a:lstStyle/>
          <a:p>
            <a:r>
              <a:rPr lang="en-US"/>
              <a:t> OUR PROJECT</a:t>
            </a:r>
          </a:p>
        </p:txBody>
      </p:sp>
      <p:sp>
        <p:nvSpPr>
          <p:cNvPr id="112" name="Oval 111">
            <a:extLst>
              <a:ext uri="{FF2B5EF4-FFF2-40B4-BE49-F238E27FC236}">
                <a16:creationId xmlns:a16="http://schemas.microsoft.com/office/drawing/2014/main" id="{71868E31-B7BC-FF64-6AE8-1D3D8A551AC9}"/>
              </a:ext>
            </a:extLst>
          </p:cNvPr>
          <p:cNvSpPr/>
          <p:nvPr/>
        </p:nvSpPr>
        <p:spPr>
          <a:xfrm>
            <a:off x="851338" y="1708281"/>
            <a:ext cx="895932" cy="895932"/>
          </a:xfrm>
          <a:prstGeom prst="ellipse">
            <a:avLst/>
          </a:prstGeom>
          <a:solidFill>
            <a:srgbClr val="4DBD98">
              <a:alpha val="79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aphic 4">
            <a:extLst>
              <a:ext uri="{FF2B5EF4-FFF2-40B4-BE49-F238E27FC236}">
                <a16:creationId xmlns:a16="http://schemas.microsoft.com/office/drawing/2014/main" id="{A663ACB2-F142-3E77-D9A7-2E7CC8C4D20B}"/>
              </a:ext>
            </a:extLst>
          </p:cNvPr>
          <p:cNvGrpSpPr/>
          <p:nvPr/>
        </p:nvGrpSpPr>
        <p:grpSpPr>
          <a:xfrm>
            <a:off x="10199742" y="3752194"/>
            <a:ext cx="2641612" cy="2639151"/>
            <a:chOff x="1782854" y="3591929"/>
            <a:chExt cx="742307" cy="741615"/>
          </a:xfrm>
          <a:solidFill>
            <a:srgbClr val="FFD168">
              <a:alpha val="62000"/>
            </a:srgbClr>
          </a:solidFill>
        </p:grpSpPr>
        <p:sp>
          <p:nvSpPr>
            <p:cNvPr id="114" name="Freeform 113">
              <a:extLst>
                <a:ext uri="{FF2B5EF4-FFF2-40B4-BE49-F238E27FC236}">
                  <a16:creationId xmlns:a16="http://schemas.microsoft.com/office/drawing/2014/main" id="{3F9D8E2A-C259-96FB-3970-DEF29E807D55}"/>
                </a:ext>
              </a:extLst>
            </p:cNvPr>
            <p:cNvSpPr/>
            <p:nvPr/>
          </p:nvSpPr>
          <p:spPr>
            <a:xfrm>
              <a:off x="1834161" y="3663910"/>
              <a:ext cx="98246" cy="107970"/>
            </a:xfrm>
            <a:custGeom>
              <a:avLst/>
              <a:gdLst>
                <a:gd name="connsiteX0" fmla="*/ 0 w 98246"/>
                <a:gd name="connsiteY0" fmla="*/ 107970 h 107970"/>
                <a:gd name="connsiteX1" fmla="*/ 98247 w 98246"/>
                <a:gd name="connsiteY1" fmla="*/ 0 h 107970"/>
                <a:gd name="connsiteX2" fmla="*/ 0 w 98246"/>
                <a:gd name="connsiteY2" fmla="*/ 107970 h 107970"/>
              </a:gdLst>
              <a:ahLst/>
              <a:cxnLst>
                <a:cxn ang="0">
                  <a:pos x="connsiteX0" y="connsiteY0"/>
                </a:cxn>
                <a:cxn ang="0">
                  <a:pos x="connsiteX1" y="connsiteY1"/>
                </a:cxn>
                <a:cxn ang="0">
                  <a:pos x="connsiteX2" y="connsiteY2"/>
                </a:cxn>
              </a:cxnLst>
              <a:rect l="l" t="t" r="r" b="b"/>
              <a:pathLst>
                <a:path w="98246" h="107970">
                  <a:moveTo>
                    <a:pt x="0" y="107970"/>
                  </a:moveTo>
                  <a:lnTo>
                    <a:pt x="98247" y="0"/>
                  </a:lnTo>
                  <a:cubicBezTo>
                    <a:pt x="58948" y="29446"/>
                    <a:pt x="25107" y="65982"/>
                    <a:pt x="0" y="107970"/>
                  </a:cubicBezTo>
                  <a:close/>
                </a:path>
              </a:pathLst>
            </a:custGeom>
            <a:grpFill/>
            <a:ln w="5458"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685FB847-9FDF-78C8-5EDD-727E6F923BE7}"/>
                </a:ext>
              </a:extLst>
            </p:cNvPr>
            <p:cNvSpPr/>
            <p:nvPr/>
          </p:nvSpPr>
          <p:spPr>
            <a:xfrm>
              <a:off x="1795954" y="3616468"/>
              <a:ext cx="223238" cy="245932"/>
            </a:xfrm>
            <a:custGeom>
              <a:avLst/>
              <a:gdLst>
                <a:gd name="connsiteX0" fmla="*/ 183394 w 223238"/>
                <a:gd name="connsiteY0" fmla="*/ 18540 h 245932"/>
                <a:gd name="connsiteX1" fmla="*/ 14737 w 223238"/>
                <a:gd name="connsiteY1" fmla="*/ 203944 h 245932"/>
                <a:gd name="connsiteX2" fmla="*/ 0 w 223238"/>
                <a:gd name="connsiteY2" fmla="*/ 245933 h 245932"/>
                <a:gd name="connsiteX3" fmla="*/ 223238 w 223238"/>
                <a:gd name="connsiteY3" fmla="*/ 0 h 245932"/>
                <a:gd name="connsiteX4" fmla="*/ 183394 w 223238"/>
                <a:gd name="connsiteY4" fmla="*/ 18540 h 24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38" h="245932">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grpFill/>
            <a:ln w="5458"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A9E3DC43-62F6-3260-2A14-015AADAEE5BB}"/>
                </a:ext>
              </a:extLst>
            </p:cNvPr>
            <p:cNvSpPr/>
            <p:nvPr/>
          </p:nvSpPr>
          <p:spPr>
            <a:xfrm>
              <a:off x="1782854" y="3599018"/>
              <a:ext cx="295285" cy="325547"/>
            </a:xfrm>
            <a:custGeom>
              <a:avLst/>
              <a:gdLst>
                <a:gd name="connsiteX0" fmla="*/ 265266 w 295285"/>
                <a:gd name="connsiteY0" fmla="*/ 8180 h 325547"/>
                <a:gd name="connsiteX1" fmla="*/ 4912 w 295285"/>
                <a:gd name="connsiteY1" fmla="*/ 294465 h 325547"/>
                <a:gd name="connsiteX2" fmla="*/ 0 w 295285"/>
                <a:gd name="connsiteY2" fmla="*/ 325548 h 325547"/>
                <a:gd name="connsiteX3" fmla="*/ 295286 w 295285"/>
                <a:gd name="connsiteY3" fmla="*/ 0 h 325547"/>
                <a:gd name="connsiteX4" fmla="*/ 265266 w 295285"/>
                <a:gd name="connsiteY4" fmla="*/ 8180 h 325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5" h="325547">
                  <a:moveTo>
                    <a:pt x="265266" y="8180"/>
                  </a:moveTo>
                  <a:lnTo>
                    <a:pt x="4912" y="294465"/>
                  </a:lnTo>
                  <a:cubicBezTo>
                    <a:pt x="2729" y="304826"/>
                    <a:pt x="1092" y="315187"/>
                    <a:pt x="0" y="325548"/>
                  </a:cubicBezTo>
                  <a:lnTo>
                    <a:pt x="295286" y="0"/>
                  </a:lnTo>
                  <a:cubicBezTo>
                    <a:pt x="285461" y="2727"/>
                    <a:pt x="275636" y="5453"/>
                    <a:pt x="265266" y="8180"/>
                  </a:cubicBezTo>
                  <a:close/>
                </a:path>
              </a:pathLst>
            </a:custGeom>
            <a:grpFill/>
            <a:ln w="5458"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5ADACE37-1DDA-FF15-8A2C-FF855D89B0E2}"/>
                </a:ext>
              </a:extLst>
            </p:cNvPr>
            <p:cNvSpPr/>
            <p:nvPr/>
          </p:nvSpPr>
          <p:spPr>
            <a:xfrm>
              <a:off x="1782854" y="3592475"/>
              <a:ext cx="346592" cy="382259"/>
            </a:xfrm>
            <a:custGeom>
              <a:avLst/>
              <a:gdLst>
                <a:gd name="connsiteX0" fmla="*/ 320393 w 346592"/>
                <a:gd name="connsiteY0" fmla="*/ 2727 h 382259"/>
                <a:gd name="connsiteX1" fmla="*/ 546 w 346592"/>
                <a:gd name="connsiteY1" fmla="*/ 355540 h 382259"/>
                <a:gd name="connsiteX2" fmla="*/ 0 w 346592"/>
                <a:gd name="connsiteY2" fmla="*/ 370808 h 382259"/>
                <a:gd name="connsiteX3" fmla="*/ 546 w 346592"/>
                <a:gd name="connsiteY3" fmla="*/ 382260 h 382259"/>
                <a:gd name="connsiteX4" fmla="*/ 346592 w 346592"/>
                <a:gd name="connsiteY4" fmla="*/ 0 h 382259"/>
                <a:gd name="connsiteX5" fmla="*/ 320393 w 346592"/>
                <a:gd name="connsiteY5" fmla="*/ 2727 h 38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92" h="382259">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grpFill/>
            <a:ln w="5458"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D82BBA7B-11AF-4B53-F4EA-D76F8E5CBC7F}"/>
                </a:ext>
              </a:extLst>
            </p:cNvPr>
            <p:cNvSpPr/>
            <p:nvPr/>
          </p:nvSpPr>
          <p:spPr>
            <a:xfrm>
              <a:off x="1782854" y="3591929"/>
              <a:ext cx="390257" cy="425883"/>
            </a:xfrm>
            <a:custGeom>
              <a:avLst/>
              <a:gdLst>
                <a:gd name="connsiteX0" fmla="*/ 370608 w 390257"/>
                <a:gd name="connsiteY0" fmla="*/ 0 h 425883"/>
                <a:gd name="connsiteX1" fmla="*/ 366787 w 390257"/>
                <a:gd name="connsiteY1" fmla="*/ 0 h 425883"/>
                <a:gd name="connsiteX2" fmla="*/ 0 w 390257"/>
                <a:gd name="connsiteY2" fmla="*/ 402436 h 425883"/>
                <a:gd name="connsiteX3" fmla="*/ 2729 w 390257"/>
                <a:gd name="connsiteY3" fmla="*/ 425884 h 425883"/>
                <a:gd name="connsiteX4" fmla="*/ 390257 w 390257"/>
                <a:gd name="connsiteY4" fmla="*/ 545 h 425883"/>
                <a:gd name="connsiteX5" fmla="*/ 370608 w 390257"/>
                <a:gd name="connsiteY5" fmla="*/ 0 h 42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5883">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grpFill/>
            <a:ln w="5458"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DC830429-DFE5-88BA-CDED-9233EA26CB91}"/>
                </a:ext>
              </a:extLst>
            </p:cNvPr>
            <p:cNvSpPr/>
            <p:nvPr/>
          </p:nvSpPr>
          <p:spPr>
            <a:xfrm>
              <a:off x="1788858" y="3594110"/>
              <a:ext cx="424097" cy="463509"/>
            </a:xfrm>
            <a:custGeom>
              <a:avLst/>
              <a:gdLst>
                <a:gd name="connsiteX0" fmla="*/ 402811 w 424097"/>
                <a:gd name="connsiteY0" fmla="*/ 0 h 463509"/>
                <a:gd name="connsiteX1" fmla="*/ 0 w 424097"/>
                <a:gd name="connsiteY1" fmla="*/ 442243 h 463509"/>
                <a:gd name="connsiteX2" fmla="*/ 4912 w 424097"/>
                <a:gd name="connsiteY2" fmla="*/ 463510 h 463509"/>
                <a:gd name="connsiteX3" fmla="*/ 424098 w 424097"/>
                <a:gd name="connsiteY3" fmla="*/ 3272 h 463509"/>
                <a:gd name="connsiteX4" fmla="*/ 402811 w 424097"/>
                <a:gd name="connsiteY4" fmla="*/ 0 h 4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97" h="463509">
                  <a:moveTo>
                    <a:pt x="402811" y="0"/>
                  </a:moveTo>
                  <a:lnTo>
                    <a:pt x="0" y="442243"/>
                  </a:lnTo>
                  <a:cubicBezTo>
                    <a:pt x="1092" y="449332"/>
                    <a:pt x="3275" y="456421"/>
                    <a:pt x="4912" y="463510"/>
                  </a:cubicBezTo>
                  <a:lnTo>
                    <a:pt x="424098" y="3272"/>
                  </a:lnTo>
                  <a:cubicBezTo>
                    <a:pt x="417002" y="1636"/>
                    <a:pt x="409907" y="546"/>
                    <a:pt x="402811" y="0"/>
                  </a:cubicBezTo>
                  <a:close/>
                </a:path>
              </a:pathLst>
            </a:custGeom>
            <a:grpFill/>
            <a:ln w="5458"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FAA3425A-7147-54D0-6255-40EC85A87D47}"/>
                </a:ext>
              </a:extLst>
            </p:cNvPr>
            <p:cNvSpPr/>
            <p:nvPr/>
          </p:nvSpPr>
          <p:spPr>
            <a:xfrm>
              <a:off x="1799775" y="3599563"/>
              <a:ext cx="448659" cy="494047"/>
            </a:xfrm>
            <a:custGeom>
              <a:avLst/>
              <a:gdLst>
                <a:gd name="connsiteX0" fmla="*/ 429556 w 448659"/>
                <a:gd name="connsiteY0" fmla="*/ 0 h 494047"/>
                <a:gd name="connsiteX1" fmla="*/ 0 w 448659"/>
                <a:gd name="connsiteY1" fmla="*/ 474962 h 494047"/>
                <a:gd name="connsiteX2" fmla="*/ 6550 w 448659"/>
                <a:gd name="connsiteY2" fmla="*/ 494047 h 494047"/>
                <a:gd name="connsiteX3" fmla="*/ 448660 w 448659"/>
                <a:gd name="connsiteY3" fmla="*/ 4908 h 494047"/>
                <a:gd name="connsiteX4" fmla="*/ 429556 w 448659"/>
                <a:gd name="connsiteY4" fmla="*/ 0 h 494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59" h="494047">
                  <a:moveTo>
                    <a:pt x="429556" y="0"/>
                  </a:moveTo>
                  <a:lnTo>
                    <a:pt x="0" y="474962"/>
                  </a:lnTo>
                  <a:cubicBezTo>
                    <a:pt x="2183" y="481505"/>
                    <a:pt x="3821" y="487504"/>
                    <a:pt x="6550" y="494047"/>
                  </a:cubicBezTo>
                  <a:lnTo>
                    <a:pt x="448660" y="4908"/>
                  </a:lnTo>
                  <a:cubicBezTo>
                    <a:pt x="442656" y="3272"/>
                    <a:pt x="436106" y="1636"/>
                    <a:pt x="429556" y="0"/>
                  </a:cubicBezTo>
                  <a:close/>
                </a:path>
              </a:pathLst>
            </a:custGeom>
            <a:grpFill/>
            <a:ln w="5458"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11CC79D7-8452-D2CB-9E62-5B414A61A614}"/>
                </a:ext>
              </a:extLst>
            </p:cNvPr>
            <p:cNvSpPr/>
            <p:nvPr/>
          </p:nvSpPr>
          <p:spPr>
            <a:xfrm>
              <a:off x="1811237" y="3609379"/>
              <a:ext cx="471583" cy="516404"/>
            </a:xfrm>
            <a:custGeom>
              <a:avLst/>
              <a:gdLst>
                <a:gd name="connsiteX0" fmla="*/ 453572 w 471583"/>
                <a:gd name="connsiteY0" fmla="*/ 0 h 516404"/>
                <a:gd name="connsiteX1" fmla="*/ 0 w 471583"/>
                <a:gd name="connsiteY1" fmla="*/ 498955 h 516404"/>
                <a:gd name="connsiteX2" fmla="*/ 8187 w 471583"/>
                <a:gd name="connsiteY2" fmla="*/ 516404 h 516404"/>
                <a:gd name="connsiteX3" fmla="*/ 471584 w 471583"/>
                <a:gd name="connsiteY3" fmla="*/ 5998 h 516404"/>
                <a:gd name="connsiteX4" fmla="*/ 453572 w 471583"/>
                <a:gd name="connsiteY4" fmla="*/ 0 h 516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6404">
                  <a:moveTo>
                    <a:pt x="453572" y="0"/>
                  </a:moveTo>
                  <a:lnTo>
                    <a:pt x="0" y="498955"/>
                  </a:lnTo>
                  <a:cubicBezTo>
                    <a:pt x="2183" y="504953"/>
                    <a:pt x="5458" y="510951"/>
                    <a:pt x="8187" y="516404"/>
                  </a:cubicBezTo>
                  <a:lnTo>
                    <a:pt x="471584" y="5998"/>
                  </a:lnTo>
                  <a:cubicBezTo>
                    <a:pt x="465580" y="3817"/>
                    <a:pt x="459576" y="1636"/>
                    <a:pt x="453572" y="0"/>
                  </a:cubicBezTo>
                  <a:close/>
                </a:path>
              </a:pathLst>
            </a:custGeom>
            <a:grpFill/>
            <a:ln w="5458"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3C45907B-A23C-D643-6521-20294090C984}"/>
                </a:ext>
              </a:extLst>
            </p:cNvPr>
            <p:cNvSpPr/>
            <p:nvPr/>
          </p:nvSpPr>
          <p:spPr>
            <a:xfrm>
              <a:off x="1826520" y="3620285"/>
              <a:ext cx="488504" cy="535490"/>
            </a:xfrm>
            <a:custGeom>
              <a:avLst/>
              <a:gdLst>
                <a:gd name="connsiteX0" fmla="*/ 472130 w 488504"/>
                <a:gd name="connsiteY0" fmla="*/ 0 h 535490"/>
                <a:gd name="connsiteX1" fmla="*/ 0 w 488504"/>
                <a:gd name="connsiteY1" fmla="*/ 519131 h 535490"/>
                <a:gd name="connsiteX2" fmla="*/ 9279 w 488504"/>
                <a:gd name="connsiteY2" fmla="*/ 535490 h 535490"/>
                <a:gd name="connsiteX3" fmla="*/ 488504 w 488504"/>
                <a:gd name="connsiteY3" fmla="*/ 7634 h 535490"/>
                <a:gd name="connsiteX4" fmla="*/ 472130 w 488504"/>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504" h="535490">
                  <a:moveTo>
                    <a:pt x="472130" y="0"/>
                  </a:moveTo>
                  <a:lnTo>
                    <a:pt x="0" y="519131"/>
                  </a:lnTo>
                  <a:cubicBezTo>
                    <a:pt x="2729" y="524584"/>
                    <a:pt x="6004" y="530037"/>
                    <a:pt x="9279" y="535490"/>
                  </a:cubicBezTo>
                  <a:lnTo>
                    <a:pt x="488504" y="7634"/>
                  </a:lnTo>
                  <a:cubicBezTo>
                    <a:pt x="483592" y="4908"/>
                    <a:pt x="477588" y="2727"/>
                    <a:pt x="472130" y="0"/>
                  </a:cubicBezTo>
                  <a:close/>
                </a:path>
              </a:pathLst>
            </a:custGeom>
            <a:grpFill/>
            <a:ln w="5458"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09E3762-F6AB-109A-A4EE-F02A5FF27147}"/>
                </a:ext>
              </a:extLst>
            </p:cNvPr>
            <p:cNvSpPr/>
            <p:nvPr/>
          </p:nvSpPr>
          <p:spPr>
            <a:xfrm>
              <a:off x="1843440" y="3635554"/>
              <a:ext cx="501603" cy="546396"/>
            </a:xfrm>
            <a:custGeom>
              <a:avLst/>
              <a:gdLst>
                <a:gd name="connsiteX0" fmla="*/ 485775 w 501603"/>
                <a:gd name="connsiteY0" fmla="*/ 0 h 546396"/>
                <a:gd name="connsiteX1" fmla="*/ 0 w 501603"/>
                <a:gd name="connsiteY1" fmla="*/ 531673 h 546396"/>
                <a:gd name="connsiteX2" fmla="*/ 10370 w 501603"/>
                <a:gd name="connsiteY2" fmla="*/ 546397 h 546396"/>
                <a:gd name="connsiteX3" fmla="*/ 501604 w 501603"/>
                <a:gd name="connsiteY3" fmla="*/ 8725 h 546396"/>
                <a:gd name="connsiteX4" fmla="*/ 485775 w 501603"/>
                <a:gd name="connsiteY4" fmla="*/ 0 h 546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03" h="546396">
                  <a:moveTo>
                    <a:pt x="485775" y="0"/>
                  </a:moveTo>
                  <a:lnTo>
                    <a:pt x="0" y="531673"/>
                  </a:lnTo>
                  <a:cubicBezTo>
                    <a:pt x="3275" y="536581"/>
                    <a:pt x="7096" y="542034"/>
                    <a:pt x="10370" y="546397"/>
                  </a:cubicBezTo>
                  <a:lnTo>
                    <a:pt x="501604" y="8725"/>
                  </a:lnTo>
                  <a:cubicBezTo>
                    <a:pt x="496146" y="5998"/>
                    <a:pt x="491233" y="2727"/>
                    <a:pt x="485775" y="0"/>
                  </a:cubicBezTo>
                  <a:close/>
                </a:path>
              </a:pathLst>
            </a:custGeom>
            <a:grpFill/>
            <a:ln w="5458"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2D79D059-624B-4CDA-94D2-9A332AFC5FD7}"/>
                </a:ext>
              </a:extLst>
            </p:cNvPr>
            <p:cNvSpPr/>
            <p:nvPr/>
          </p:nvSpPr>
          <p:spPr>
            <a:xfrm>
              <a:off x="1864727" y="3652458"/>
              <a:ext cx="507607" cy="556211"/>
            </a:xfrm>
            <a:custGeom>
              <a:avLst/>
              <a:gdLst>
                <a:gd name="connsiteX0" fmla="*/ 492871 w 507607"/>
                <a:gd name="connsiteY0" fmla="*/ 0 h 556211"/>
                <a:gd name="connsiteX1" fmla="*/ 0 w 507607"/>
                <a:gd name="connsiteY1" fmla="*/ 542579 h 556211"/>
                <a:gd name="connsiteX2" fmla="*/ 11462 w 507607"/>
                <a:gd name="connsiteY2" fmla="*/ 556212 h 556211"/>
                <a:gd name="connsiteX3" fmla="*/ 507608 w 507607"/>
                <a:gd name="connsiteY3" fmla="*/ 9815 h 556211"/>
                <a:gd name="connsiteX4" fmla="*/ 492871 w 507607"/>
                <a:gd name="connsiteY4" fmla="*/ 0 h 55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211">
                  <a:moveTo>
                    <a:pt x="492871" y="0"/>
                  </a:moveTo>
                  <a:lnTo>
                    <a:pt x="0" y="542579"/>
                  </a:lnTo>
                  <a:cubicBezTo>
                    <a:pt x="3821" y="546942"/>
                    <a:pt x="7641" y="551850"/>
                    <a:pt x="11462" y="556212"/>
                  </a:cubicBezTo>
                  <a:lnTo>
                    <a:pt x="507608" y="9815"/>
                  </a:lnTo>
                  <a:cubicBezTo>
                    <a:pt x="502695" y="6544"/>
                    <a:pt x="497783" y="3272"/>
                    <a:pt x="492871" y="0"/>
                  </a:cubicBezTo>
                  <a:close/>
                </a:path>
              </a:pathLst>
            </a:custGeom>
            <a:grpFill/>
            <a:ln w="5458"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1AA6E8CA-8D5E-A6A0-EA9E-944BD082DDDB}"/>
                </a:ext>
              </a:extLst>
            </p:cNvPr>
            <p:cNvSpPr/>
            <p:nvPr/>
          </p:nvSpPr>
          <p:spPr>
            <a:xfrm>
              <a:off x="1885468" y="3671544"/>
              <a:ext cx="511428" cy="560029"/>
            </a:xfrm>
            <a:custGeom>
              <a:avLst/>
              <a:gdLst>
                <a:gd name="connsiteX0" fmla="*/ 497237 w 511428"/>
                <a:gd name="connsiteY0" fmla="*/ 0 h 560029"/>
                <a:gd name="connsiteX1" fmla="*/ 0 w 511428"/>
                <a:gd name="connsiteY1" fmla="*/ 547487 h 560029"/>
                <a:gd name="connsiteX2" fmla="*/ 12554 w 511428"/>
                <a:gd name="connsiteY2" fmla="*/ 560029 h 560029"/>
                <a:gd name="connsiteX3" fmla="*/ 511428 w 511428"/>
                <a:gd name="connsiteY3" fmla="*/ 11452 h 560029"/>
                <a:gd name="connsiteX4" fmla="*/ 497237 w 511428"/>
                <a:gd name="connsiteY4" fmla="*/ 0 h 560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28" h="560029">
                  <a:moveTo>
                    <a:pt x="497237" y="0"/>
                  </a:moveTo>
                  <a:lnTo>
                    <a:pt x="0" y="547487"/>
                  </a:lnTo>
                  <a:cubicBezTo>
                    <a:pt x="3821" y="551304"/>
                    <a:pt x="8187" y="556212"/>
                    <a:pt x="12554" y="560029"/>
                  </a:cubicBezTo>
                  <a:lnTo>
                    <a:pt x="511428" y="11452"/>
                  </a:lnTo>
                  <a:cubicBezTo>
                    <a:pt x="506516" y="7089"/>
                    <a:pt x="502149" y="3817"/>
                    <a:pt x="497237" y="0"/>
                  </a:cubicBezTo>
                  <a:close/>
                </a:path>
              </a:pathLst>
            </a:custGeom>
            <a:grpFill/>
            <a:ln w="5458"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EC81DD64-5ABF-344A-ED9B-CC8D58DF7136}"/>
                </a:ext>
              </a:extLst>
            </p:cNvPr>
            <p:cNvSpPr/>
            <p:nvPr/>
          </p:nvSpPr>
          <p:spPr>
            <a:xfrm>
              <a:off x="1907846" y="3692265"/>
              <a:ext cx="510882" cy="562210"/>
            </a:xfrm>
            <a:custGeom>
              <a:avLst/>
              <a:gdLst>
                <a:gd name="connsiteX0" fmla="*/ 499420 w 510882"/>
                <a:gd name="connsiteY0" fmla="*/ 0 h 562210"/>
                <a:gd name="connsiteX1" fmla="*/ 0 w 510882"/>
                <a:gd name="connsiteY1" fmla="*/ 550759 h 562210"/>
                <a:gd name="connsiteX2" fmla="*/ 13100 w 510882"/>
                <a:gd name="connsiteY2" fmla="*/ 562211 h 562210"/>
                <a:gd name="connsiteX3" fmla="*/ 510883 w 510882"/>
                <a:gd name="connsiteY3" fmla="*/ 13087 h 562210"/>
                <a:gd name="connsiteX4" fmla="*/ 499420 w 510882"/>
                <a:gd name="connsiteY4" fmla="*/ 0 h 56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82" h="562210">
                  <a:moveTo>
                    <a:pt x="499420" y="0"/>
                  </a:moveTo>
                  <a:lnTo>
                    <a:pt x="0" y="550759"/>
                  </a:lnTo>
                  <a:cubicBezTo>
                    <a:pt x="4367" y="554576"/>
                    <a:pt x="8733" y="558393"/>
                    <a:pt x="13100" y="562211"/>
                  </a:cubicBezTo>
                  <a:lnTo>
                    <a:pt x="510883" y="13087"/>
                  </a:lnTo>
                  <a:cubicBezTo>
                    <a:pt x="508153" y="8180"/>
                    <a:pt x="503241" y="4363"/>
                    <a:pt x="499420" y="0"/>
                  </a:cubicBezTo>
                  <a:close/>
                </a:path>
              </a:pathLst>
            </a:custGeom>
            <a:grpFill/>
            <a:ln w="5458"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177C7AEC-C832-CCC1-6CB2-1183CD62DC76}"/>
                </a:ext>
              </a:extLst>
            </p:cNvPr>
            <p:cNvSpPr/>
            <p:nvPr/>
          </p:nvSpPr>
          <p:spPr>
            <a:xfrm>
              <a:off x="1934591" y="3716804"/>
              <a:ext cx="507607" cy="556757"/>
            </a:xfrm>
            <a:custGeom>
              <a:avLst/>
              <a:gdLst>
                <a:gd name="connsiteX0" fmla="*/ 495600 w 507607"/>
                <a:gd name="connsiteY0" fmla="*/ 0 h 556757"/>
                <a:gd name="connsiteX1" fmla="*/ 0 w 507607"/>
                <a:gd name="connsiteY1" fmla="*/ 546397 h 556757"/>
                <a:gd name="connsiteX2" fmla="*/ 14737 w 507607"/>
                <a:gd name="connsiteY2" fmla="*/ 556758 h 556757"/>
                <a:gd name="connsiteX3" fmla="*/ 507608 w 507607"/>
                <a:gd name="connsiteY3" fmla="*/ 13633 h 556757"/>
                <a:gd name="connsiteX4" fmla="*/ 495600 w 507607"/>
                <a:gd name="connsiteY4" fmla="*/ 0 h 556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757">
                  <a:moveTo>
                    <a:pt x="495600" y="0"/>
                  </a:moveTo>
                  <a:lnTo>
                    <a:pt x="0" y="546397"/>
                  </a:lnTo>
                  <a:cubicBezTo>
                    <a:pt x="4912" y="550214"/>
                    <a:pt x="9825" y="553485"/>
                    <a:pt x="14737" y="556758"/>
                  </a:cubicBezTo>
                  <a:lnTo>
                    <a:pt x="507608" y="13633"/>
                  </a:lnTo>
                  <a:cubicBezTo>
                    <a:pt x="503787" y="9270"/>
                    <a:pt x="499966" y="4363"/>
                    <a:pt x="495600" y="0"/>
                  </a:cubicBezTo>
                  <a:close/>
                </a:path>
              </a:pathLst>
            </a:custGeom>
            <a:grpFill/>
            <a:ln w="5458"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36F54F44-F1C7-7E08-F908-C572A747BF16}"/>
                </a:ext>
              </a:extLst>
            </p:cNvPr>
            <p:cNvSpPr/>
            <p:nvPr/>
          </p:nvSpPr>
          <p:spPr>
            <a:xfrm>
              <a:off x="1960790" y="3741343"/>
              <a:ext cx="499966" cy="548577"/>
            </a:xfrm>
            <a:custGeom>
              <a:avLst/>
              <a:gdLst>
                <a:gd name="connsiteX0" fmla="*/ 489596 w 499966"/>
                <a:gd name="connsiteY0" fmla="*/ 0 h 548577"/>
                <a:gd name="connsiteX1" fmla="*/ 0 w 499966"/>
                <a:gd name="connsiteY1" fmla="*/ 539853 h 548577"/>
                <a:gd name="connsiteX2" fmla="*/ 15829 w 499966"/>
                <a:gd name="connsiteY2" fmla="*/ 548578 h 548577"/>
                <a:gd name="connsiteX3" fmla="*/ 499966 w 499966"/>
                <a:gd name="connsiteY3" fmla="*/ 14723 h 548577"/>
                <a:gd name="connsiteX4" fmla="*/ 489596 w 499966"/>
                <a:gd name="connsiteY4" fmla="*/ 0 h 54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66" h="548577">
                  <a:moveTo>
                    <a:pt x="489596" y="0"/>
                  </a:moveTo>
                  <a:lnTo>
                    <a:pt x="0" y="539853"/>
                  </a:lnTo>
                  <a:cubicBezTo>
                    <a:pt x="5458" y="543125"/>
                    <a:pt x="10370" y="545851"/>
                    <a:pt x="15829" y="548578"/>
                  </a:cubicBezTo>
                  <a:lnTo>
                    <a:pt x="499966" y="14723"/>
                  </a:lnTo>
                  <a:cubicBezTo>
                    <a:pt x="496691" y="9816"/>
                    <a:pt x="493416" y="4908"/>
                    <a:pt x="489596" y="0"/>
                  </a:cubicBezTo>
                  <a:close/>
                </a:path>
              </a:pathLst>
            </a:custGeom>
            <a:grpFill/>
            <a:ln w="5458"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BF9B6EE-A0F5-4B4A-7F39-8BA9B1A018D5}"/>
                </a:ext>
              </a:extLst>
            </p:cNvPr>
            <p:cNvSpPr/>
            <p:nvPr/>
          </p:nvSpPr>
          <p:spPr>
            <a:xfrm>
              <a:off x="1989172" y="3768063"/>
              <a:ext cx="490687" cy="535490"/>
            </a:xfrm>
            <a:custGeom>
              <a:avLst/>
              <a:gdLst>
                <a:gd name="connsiteX0" fmla="*/ 481409 w 490687"/>
                <a:gd name="connsiteY0" fmla="*/ 0 h 535490"/>
                <a:gd name="connsiteX1" fmla="*/ 0 w 490687"/>
                <a:gd name="connsiteY1" fmla="*/ 527856 h 535490"/>
                <a:gd name="connsiteX2" fmla="*/ 16920 w 490687"/>
                <a:gd name="connsiteY2" fmla="*/ 535490 h 535490"/>
                <a:gd name="connsiteX3" fmla="*/ 490687 w 490687"/>
                <a:gd name="connsiteY3" fmla="*/ 16359 h 535490"/>
                <a:gd name="connsiteX4" fmla="*/ 481409 w 490687"/>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87" h="53549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grpFill/>
            <a:ln w="5458"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1F95FD04-365B-DCA1-004C-E9FDEB5CD8B5}"/>
                </a:ext>
              </a:extLst>
            </p:cNvPr>
            <p:cNvSpPr/>
            <p:nvPr/>
          </p:nvSpPr>
          <p:spPr>
            <a:xfrm>
              <a:off x="2021375" y="3798600"/>
              <a:ext cx="471583" cy="518586"/>
            </a:xfrm>
            <a:custGeom>
              <a:avLst/>
              <a:gdLst>
                <a:gd name="connsiteX0" fmla="*/ 463942 w 471583"/>
                <a:gd name="connsiteY0" fmla="*/ 0 h 518586"/>
                <a:gd name="connsiteX1" fmla="*/ 0 w 471583"/>
                <a:gd name="connsiteY1" fmla="*/ 512042 h 518586"/>
                <a:gd name="connsiteX2" fmla="*/ 18012 w 471583"/>
                <a:gd name="connsiteY2" fmla="*/ 518586 h 518586"/>
                <a:gd name="connsiteX3" fmla="*/ 471584 w 471583"/>
                <a:gd name="connsiteY3" fmla="*/ 17450 h 518586"/>
                <a:gd name="connsiteX4" fmla="*/ 463942 w 471583"/>
                <a:gd name="connsiteY4" fmla="*/ 0 h 51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8586">
                  <a:moveTo>
                    <a:pt x="463942" y="0"/>
                  </a:moveTo>
                  <a:lnTo>
                    <a:pt x="0" y="512042"/>
                  </a:lnTo>
                  <a:cubicBezTo>
                    <a:pt x="6004" y="514224"/>
                    <a:pt x="12008" y="516405"/>
                    <a:pt x="18012" y="518586"/>
                  </a:cubicBezTo>
                  <a:lnTo>
                    <a:pt x="471584" y="17450"/>
                  </a:lnTo>
                  <a:cubicBezTo>
                    <a:pt x="469401" y="10906"/>
                    <a:pt x="467217" y="5453"/>
                    <a:pt x="463942" y="0"/>
                  </a:cubicBezTo>
                  <a:close/>
                </a:path>
              </a:pathLst>
            </a:custGeom>
            <a:grpFill/>
            <a:ln w="5458"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EC5F0691-990A-9C4C-7381-B98FCE65E1B1}"/>
                </a:ext>
              </a:extLst>
            </p:cNvPr>
            <p:cNvSpPr/>
            <p:nvPr/>
          </p:nvSpPr>
          <p:spPr>
            <a:xfrm>
              <a:off x="2055762" y="3830773"/>
              <a:ext cx="450842" cy="495683"/>
            </a:xfrm>
            <a:custGeom>
              <a:avLst/>
              <a:gdLst>
                <a:gd name="connsiteX0" fmla="*/ 444293 w 450842"/>
                <a:gd name="connsiteY0" fmla="*/ 0 h 495683"/>
                <a:gd name="connsiteX1" fmla="*/ 0 w 450842"/>
                <a:gd name="connsiteY1" fmla="*/ 490775 h 495683"/>
                <a:gd name="connsiteX2" fmla="*/ 19649 w 450842"/>
                <a:gd name="connsiteY2" fmla="*/ 495683 h 495683"/>
                <a:gd name="connsiteX3" fmla="*/ 450843 w 450842"/>
                <a:gd name="connsiteY3" fmla="*/ 19631 h 495683"/>
                <a:gd name="connsiteX4" fmla="*/ 444293 w 450842"/>
                <a:gd name="connsiteY4" fmla="*/ 0 h 49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42" h="495683">
                  <a:moveTo>
                    <a:pt x="444293" y="0"/>
                  </a:moveTo>
                  <a:lnTo>
                    <a:pt x="0" y="490775"/>
                  </a:lnTo>
                  <a:cubicBezTo>
                    <a:pt x="6550" y="492411"/>
                    <a:pt x="13100" y="494047"/>
                    <a:pt x="19649" y="495683"/>
                  </a:cubicBezTo>
                  <a:lnTo>
                    <a:pt x="450843" y="19631"/>
                  </a:lnTo>
                  <a:cubicBezTo>
                    <a:pt x="449205" y="12542"/>
                    <a:pt x="446476" y="5998"/>
                    <a:pt x="444293" y="0"/>
                  </a:cubicBezTo>
                  <a:close/>
                </a:path>
              </a:pathLst>
            </a:custGeom>
            <a:grpFill/>
            <a:ln w="5458"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6918CAE0-7C5D-5828-4FF2-3B697A35C89B}"/>
                </a:ext>
              </a:extLst>
            </p:cNvPr>
            <p:cNvSpPr/>
            <p:nvPr/>
          </p:nvSpPr>
          <p:spPr>
            <a:xfrm>
              <a:off x="2091785" y="3866218"/>
              <a:ext cx="424643" cy="465145"/>
            </a:xfrm>
            <a:custGeom>
              <a:avLst/>
              <a:gdLst>
                <a:gd name="connsiteX0" fmla="*/ 419731 w 424643"/>
                <a:gd name="connsiteY0" fmla="*/ 0 h 465145"/>
                <a:gd name="connsiteX1" fmla="*/ 0 w 424643"/>
                <a:gd name="connsiteY1" fmla="*/ 462419 h 465145"/>
                <a:gd name="connsiteX2" fmla="*/ 21287 w 424643"/>
                <a:gd name="connsiteY2" fmla="*/ 465146 h 465145"/>
                <a:gd name="connsiteX3" fmla="*/ 424644 w 424643"/>
                <a:gd name="connsiteY3" fmla="*/ 20176 h 465145"/>
                <a:gd name="connsiteX4" fmla="*/ 419731 w 424643"/>
                <a:gd name="connsiteY4" fmla="*/ 0 h 46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643" h="465145">
                  <a:moveTo>
                    <a:pt x="419731" y="0"/>
                  </a:moveTo>
                  <a:lnTo>
                    <a:pt x="0" y="462419"/>
                  </a:lnTo>
                  <a:cubicBezTo>
                    <a:pt x="7096" y="463510"/>
                    <a:pt x="14191" y="464601"/>
                    <a:pt x="21287" y="465146"/>
                  </a:cubicBezTo>
                  <a:lnTo>
                    <a:pt x="424644" y="20176"/>
                  </a:lnTo>
                  <a:cubicBezTo>
                    <a:pt x="423006" y="14178"/>
                    <a:pt x="421369" y="7089"/>
                    <a:pt x="419731" y="0"/>
                  </a:cubicBezTo>
                  <a:close/>
                </a:path>
              </a:pathLst>
            </a:custGeom>
            <a:grpFill/>
            <a:ln w="5458"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4038B80F-A39D-81BF-5536-8D8844D6B15F}"/>
                </a:ext>
              </a:extLst>
            </p:cNvPr>
            <p:cNvSpPr/>
            <p:nvPr/>
          </p:nvSpPr>
          <p:spPr>
            <a:xfrm>
              <a:off x="2131630" y="3906025"/>
              <a:ext cx="390257" cy="427519"/>
            </a:xfrm>
            <a:custGeom>
              <a:avLst/>
              <a:gdLst>
                <a:gd name="connsiteX0" fmla="*/ 387528 w 390257"/>
                <a:gd name="connsiteY0" fmla="*/ 0 h 427519"/>
                <a:gd name="connsiteX1" fmla="*/ 0 w 390257"/>
                <a:gd name="connsiteY1" fmla="*/ 426974 h 427519"/>
                <a:gd name="connsiteX2" fmla="*/ 21287 w 390257"/>
                <a:gd name="connsiteY2" fmla="*/ 427520 h 427519"/>
                <a:gd name="connsiteX3" fmla="*/ 22924 w 390257"/>
                <a:gd name="connsiteY3" fmla="*/ 427520 h 427519"/>
                <a:gd name="connsiteX4" fmla="*/ 390257 w 390257"/>
                <a:gd name="connsiteY4" fmla="*/ 23448 h 427519"/>
                <a:gd name="connsiteX5" fmla="*/ 387528 w 390257"/>
                <a:gd name="connsiteY5" fmla="*/ 0 h 42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7519">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grpFill/>
            <a:ln w="5458"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458A8DC-B97A-CE3B-EC0B-3CCEE1A59095}"/>
                </a:ext>
              </a:extLst>
            </p:cNvPr>
            <p:cNvSpPr/>
            <p:nvPr/>
          </p:nvSpPr>
          <p:spPr>
            <a:xfrm>
              <a:off x="2174749" y="3949650"/>
              <a:ext cx="350413" cy="383895"/>
            </a:xfrm>
            <a:custGeom>
              <a:avLst/>
              <a:gdLst>
                <a:gd name="connsiteX0" fmla="*/ 350413 w 350413"/>
                <a:gd name="connsiteY0" fmla="*/ 13633 h 383895"/>
                <a:gd name="connsiteX1" fmla="*/ 349867 w 350413"/>
                <a:gd name="connsiteY1" fmla="*/ 0 h 383895"/>
                <a:gd name="connsiteX2" fmla="*/ 0 w 350413"/>
                <a:gd name="connsiteY2" fmla="*/ 383895 h 383895"/>
                <a:gd name="connsiteX3" fmla="*/ 26199 w 350413"/>
                <a:gd name="connsiteY3" fmla="*/ 381714 h 383895"/>
                <a:gd name="connsiteX4" fmla="*/ 349867 w 350413"/>
                <a:gd name="connsiteY4" fmla="*/ 26175 h 383895"/>
                <a:gd name="connsiteX5" fmla="*/ 350413 w 350413"/>
                <a:gd name="connsiteY5" fmla="*/ 13633 h 38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 h="383895">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grpFill/>
            <a:ln w="5458"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D642D16-82A3-1F9C-E103-9662A82DBAF8}"/>
                </a:ext>
              </a:extLst>
            </p:cNvPr>
            <p:cNvSpPr/>
            <p:nvPr/>
          </p:nvSpPr>
          <p:spPr>
            <a:xfrm>
              <a:off x="2224418" y="3998727"/>
              <a:ext cx="297468" cy="327183"/>
            </a:xfrm>
            <a:custGeom>
              <a:avLst/>
              <a:gdLst>
                <a:gd name="connsiteX0" fmla="*/ 297469 w 297468"/>
                <a:gd name="connsiteY0" fmla="*/ 0 h 327183"/>
                <a:gd name="connsiteX1" fmla="*/ 0 w 297468"/>
                <a:gd name="connsiteY1" fmla="*/ 327184 h 327183"/>
                <a:gd name="connsiteX2" fmla="*/ 30566 w 297468"/>
                <a:gd name="connsiteY2" fmla="*/ 320095 h 327183"/>
                <a:gd name="connsiteX3" fmla="*/ 293102 w 297468"/>
                <a:gd name="connsiteY3" fmla="*/ 31083 h 327183"/>
                <a:gd name="connsiteX4" fmla="*/ 297469 w 297468"/>
                <a:gd name="connsiteY4" fmla="*/ 0 h 32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68" h="327183">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grpFill/>
            <a:ln w="5458"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94F3EE20-BAB5-C766-5AF0-ECCD46EA22F3}"/>
                </a:ext>
              </a:extLst>
            </p:cNvPr>
            <p:cNvSpPr/>
            <p:nvPr/>
          </p:nvSpPr>
          <p:spPr>
            <a:xfrm>
              <a:off x="2285004" y="4059257"/>
              <a:ext cx="227058" cy="249750"/>
            </a:xfrm>
            <a:custGeom>
              <a:avLst/>
              <a:gdLst>
                <a:gd name="connsiteX0" fmla="*/ 227059 w 227058"/>
                <a:gd name="connsiteY0" fmla="*/ 0 h 249750"/>
                <a:gd name="connsiteX1" fmla="*/ 0 w 227058"/>
                <a:gd name="connsiteY1" fmla="*/ 249750 h 249750"/>
                <a:gd name="connsiteX2" fmla="*/ 39844 w 227058"/>
                <a:gd name="connsiteY2" fmla="*/ 231755 h 249750"/>
                <a:gd name="connsiteX3" fmla="*/ 213413 w 227058"/>
                <a:gd name="connsiteY3" fmla="*/ 40898 h 249750"/>
                <a:gd name="connsiteX4" fmla="*/ 227059 w 227058"/>
                <a:gd name="connsiteY4" fmla="*/ 0 h 24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58" h="24975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grpFill/>
            <a:ln w="5458"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4AA81F46-68F4-19F3-A8BA-D2703F70D6A8}"/>
                </a:ext>
              </a:extLst>
            </p:cNvPr>
            <p:cNvSpPr/>
            <p:nvPr/>
          </p:nvSpPr>
          <p:spPr>
            <a:xfrm>
              <a:off x="2368513" y="4148141"/>
              <a:ext cx="105888" cy="115604"/>
            </a:xfrm>
            <a:custGeom>
              <a:avLst/>
              <a:gdLst>
                <a:gd name="connsiteX0" fmla="*/ 105888 w 105888"/>
                <a:gd name="connsiteY0" fmla="*/ 0 h 115604"/>
                <a:gd name="connsiteX1" fmla="*/ 0 w 105888"/>
                <a:gd name="connsiteY1" fmla="*/ 115605 h 115604"/>
                <a:gd name="connsiteX2" fmla="*/ 105888 w 105888"/>
                <a:gd name="connsiteY2" fmla="*/ 0 h 115604"/>
              </a:gdLst>
              <a:ahLst/>
              <a:cxnLst>
                <a:cxn ang="0">
                  <a:pos x="connsiteX0" y="connsiteY0"/>
                </a:cxn>
                <a:cxn ang="0">
                  <a:pos x="connsiteX1" y="connsiteY1"/>
                </a:cxn>
                <a:cxn ang="0">
                  <a:pos x="connsiteX2" y="connsiteY2"/>
                </a:cxn>
              </a:cxnLst>
              <a:rect l="l" t="t" r="r" b="b"/>
              <a:pathLst>
                <a:path w="105888" h="115604">
                  <a:moveTo>
                    <a:pt x="105888" y="0"/>
                  </a:moveTo>
                  <a:lnTo>
                    <a:pt x="0" y="115605"/>
                  </a:lnTo>
                  <a:cubicBezTo>
                    <a:pt x="43119" y="85068"/>
                    <a:pt x="79689" y="45805"/>
                    <a:pt x="105888" y="0"/>
                  </a:cubicBezTo>
                  <a:close/>
                </a:path>
              </a:pathLst>
            </a:custGeom>
            <a:grpFill/>
            <a:ln w="5458" cap="flat">
              <a:noFill/>
              <a:prstDash val="solid"/>
              <a:miter/>
            </a:ln>
          </p:spPr>
          <p:txBody>
            <a:bodyPr rtlCol="0" anchor="ctr"/>
            <a:lstStyle/>
            <a:p>
              <a:endParaRPr lang="en-US"/>
            </a:p>
          </p:txBody>
        </p:sp>
      </p:grpSp>
      <p:sp>
        <p:nvSpPr>
          <p:cNvPr id="2" name="Text Placeholder 7">
            <a:extLst>
              <a:ext uri="{FF2B5EF4-FFF2-40B4-BE49-F238E27FC236}">
                <a16:creationId xmlns:a16="http://schemas.microsoft.com/office/drawing/2014/main" id="{48E06359-E786-DC21-FDF9-FE8E5CD6A5D7}"/>
              </a:ext>
            </a:extLst>
          </p:cNvPr>
          <p:cNvSpPr txBox="1">
            <a:spLocks/>
          </p:cNvSpPr>
          <p:nvPr/>
        </p:nvSpPr>
        <p:spPr>
          <a:xfrm>
            <a:off x="8522334" y="5324469"/>
            <a:ext cx="3695002" cy="596287"/>
          </a:xfrm>
          <a:prstGeom prst="rect">
            <a:avLst/>
          </a:prstGeom>
          <a:solidFill>
            <a:srgbClr val="198AB1"/>
          </a:solidFill>
        </p:spPr>
        <p:txBody>
          <a:bodyPr anchor="ctr">
            <a:noAutofit/>
          </a:bodyPr>
          <a:lstStyle>
            <a:lvl1pPr marL="20638" indent="-20638" algn="ctr" defTabSz="2073036" rtl="0" eaLnBrk="1" latinLnBrk="0" hangingPunct="1">
              <a:lnSpc>
                <a:spcPts val="3447"/>
              </a:lnSpc>
              <a:spcBef>
                <a:spcPts val="0"/>
              </a:spcBef>
              <a:buFont typeface="Arial" panose="020B0604020202020204" pitchFamily="34" charset="0"/>
              <a:buNone/>
              <a:tabLst>
                <a:tab pos="2970213" algn="l"/>
                <a:tab pos="3055938" algn="l"/>
              </a:tabLst>
              <a:defRPr sz="3175" b="1" i="0" kern="120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49818" indent="0" algn="l" defTabSz="2073036" rtl="0" eaLnBrk="1" latinLnBrk="0" hangingPunct="1">
              <a:lnSpc>
                <a:spcPct val="100000"/>
              </a:lnSpc>
              <a:spcBef>
                <a:spcPts val="1133"/>
              </a:spcBef>
              <a:buFont typeface="Arial" panose="020B0604020202020204" pitchFamily="34" charset="0"/>
              <a:buNone/>
              <a:defRPr sz="2962" kern="1200">
                <a:solidFill>
                  <a:srgbClr val="011E3B"/>
                </a:solidFill>
                <a:latin typeface="Montserrat" pitchFamily="2" charset="77"/>
                <a:ea typeface="+mn-ea"/>
                <a:cs typeface="Poppins" pitchFamily="2" charset="77"/>
              </a:defRPr>
            </a:lvl2pPr>
            <a:lvl3pPr marL="699636" indent="0" algn="l" defTabSz="2073036" rtl="0" eaLnBrk="1" latinLnBrk="0" hangingPunct="1">
              <a:lnSpc>
                <a:spcPct val="100000"/>
              </a:lnSpc>
              <a:spcBef>
                <a:spcPts val="1133"/>
              </a:spcBef>
              <a:buFont typeface="Arial" panose="020B0604020202020204" pitchFamily="34" charset="0"/>
              <a:buNone/>
              <a:defRPr sz="2962" kern="1200">
                <a:solidFill>
                  <a:srgbClr val="011E3B"/>
                </a:solidFill>
                <a:latin typeface="Montserrat" pitchFamily="2" charset="77"/>
                <a:ea typeface="+mn-ea"/>
                <a:cs typeface="Poppins" pitchFamily="2" charset="77"/>
              </a:defRPr>
            </a:lvl3pPr>
            <a:lvl4pPr marL="1049454" indent="0" algn="l" defTabSz="2073036" rtl="0" eaLnBrk="1" latinLnBrk="0" hangingPunct="1">
              <a:lnSpc>
                <a:spcPct val="100000"/>
              </a:lnSpc>
              <a:spcBef>
                <a:spcPts val="1133"/>
              </a:spcBef>
              <a:buFont typeface="Arial" panose="020B0604020202020204" pitchFamily="34" charset="0"/>
              <a:buNone/>
              <a:defRPr sz="2962" kern="1200">
                <a:solidFill>
                  <a:srgbClr val="011E3B"/>
                </a:solidFill>
                <a:latin typeface="Montserrat" pitchFamily="2" charset="77"/>
                <a:ea typeface="+mn-ea"/>
                <a:cs typeface="Poppins" pitchFamily="2" charset="77"/>
              </a:defRPr>
            </a:lvl4pPr>
            <a:lvl5pPr marL="1399273" indent="0" algn="l" defTabSz="2073036" rtl="0" eaLnBrk="1" latinLnBrk="0" hangingPunct="1">
              <a:lnSpc>
                <a:spcPct val="100000"/>
              </a:lnSpc>
              <a:spcBef>
                <a:spcPts val="1133"/>
              </a:spcBef>
              <a:buFont typeface="Arial" panose="020B0604020202020204" pitchFamily="34" charset="0"/>
              <a:buNone/>
              <a:defRPr sz="2962"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ct val="100000"/>
              </a:lnSpc>
            </a:pPr>
            <a:r>
              <a:rPr lang="en-US" sz="2600" dirty="0"/>
              <a:t>www.memory-makers.eu</a:t>
            </a:r>
            <a:endParaRPr lang="en-US" sz="2600" b="0" dirty="0"/>
          </a:p>
        </p:txBody>
      </p:sp>
      <p:sp>
        <p:nvSpPr>
          <p:cNvPr id="4" name="TextBox 3">
            <a:extLst>
              <a:ext uri="{FF2B5EF4-FFF2-40B4-BE49-F238E27FC236}">
                <a16:creationId xmlns:a16="http://schemas.microsoft.com/office/drawing/2014/main" id="{C90C60C0-329D-DABE-AE45-2D4F97DAEAB4}"/>
              </a:ext>
            </a:extLst>
          </p:cNvPr>
          <p:cNvSpPr txBox="1"/>
          <p:nvPr/>
        </p:nvSpPr>
        <p:spPr>
          <a:xfrm>
            <a:off x="3487373" y="6102300"/>
            <a:ext cx="6421270" cy="461665"/>
          </a:xfrm>
          <a:prstGeom prst="rect">
            <a:avLst/>
          </a:prstGeom>
          <a:noFill/>
        </p:spPr>
        <p:txBody>
          <a:bodyPr wrap="square">
            <a:spAutoFit/>
          </a:bodyPr>
          <a:lstStyle/>
          <a:p>
            <a:r>
              <a:rPr lang="en-GB" sz="1200" b="1" dirty="0">
                <a:latin typeface="Calibri" panose="020F0502020204030204" pitchFamily="34" charset="0"/>
                <a:ea typeface="Calibri" panose="020F0502020204030204" pitchFamily="34" charset="0"/>
                <a:cs typeface="Calibri" panose="020F0502020204030204" pitchFamily="34" charset="0"/>
              </a:rPr>
              <a:t>Memory Makers</a:t>
            </a:r>
            <a:r>
              <a:rPr lang="en-GB" sz="1200" dirty="0">
                <a:latin typeface="Calibri" panose="020F0502020204030204" pitchFamily="34" charset="0"/>
                <a:ea typeface="Calibri" panose="020F0502020204030204" pitchFamily="34" charset="0"/>
                <a:cs typeface="Calibri" panose="020F0502020204030204" pitchFamily="34" charset="0"/>
              </a:rPr>
              <a:t> | Project No. 101196478</a:t>
            </a:r>
            <a:br>
              <a:rPr lang="en-GB" sz="1200" dirty="0">
                <a:latin typeface="Calibri" panose="020F0502020204030204" pitchFamily="34" charset="0"/>
                <a:ea typeface="Calibri" panose="020F0502020204030204" pitchFamily="34" charset="0"/>
                <a:cs typeface="Calibri" panose="020F0502020204030204" pitchFamily="34" charset="0"/>
              </a:rPr>
            </a:br>
            <a:r>
              <a:rPr lang="en-GB" sz="1200" dirty="0">
                <a:latin typeface="Calibri" panose="020F0502020204030204" pitchFamily="34" charset="0"/>
                <a:ea typeface="Calibri" panose="020F0502020204030204" pitchFamily="34" charset="0"/>
                <a:cs typeface="Calibri" panose="020F0502020204030204" pitchFamily="34" charset="0"/>
              </a:rPr>
              <a:t>Funded under the </a:t>
            </a:r>
            <a:r>
              <a:rPr lang="en-GB" sz="1200" i="1" dirty="0">
                <a:latin typeface="Calibri" panose="020F0502020204030204" pitchFamily="34" charset="0"/>
                <a:ea typeface="Calibri" panose="020F0502020204030204" pitchFamily="34" charset="0"/>
                <a:cs typeface="Calibri" panose="020F0502020204030204" pitchFamily="34" charset="0"/>
              </a:rPr>
              <a:t>Citizens, Equality, Rights and Values</a:t>
            </a:r>
            <a:r>
              <a:rPr lang="en-GB" sz="1200" dirty="0">
                <a:latin typeface="Calibri" panose="020F0502020204030204" pitchFamily="34" charset="0"/>
                <a:ea typeface="Calibri" panose="020F0502020204030204" pitchFamily="34" charset="0"/>
                <a:cs typeface="Calibri" panose="020F0502020204030204" pitchFamily="34" charset="0"/>
              </a:rPr>
              <a:t> programme (CERV)</a:t>
            </a:r>
            <a:endParaRPr lang="en-IE" sz="1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2414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62C3ACE-FEFE-C4A1-73E7-A06621EAB290}"/>
              </a:ext>
            </a:extLst>
          </p:cNvPr>
          <p:cNvSpPr>
            <a:spLocks noGrp="1"/>
          </p:cNvSpPr>
          <p:nvPr>
            <p:ph type="body" sz="quarter" idx="62"/>
          </p:nvPr>
        </p:nvSpPr>
        <p:spPr>
          <a:xfrm>
            <a:off x="463354" y="4009100"/>
            <a:ext cx="8550723" cy="671785"/>
          </a:xfrm>
        </p:spPr>
        <p:txBody>
          <a:bodyPr/>
          <a:lstStyle/>
          <a:p>
            <a:r>
              <a:rPr lang="en-US" dirty="0"/>
              <a:t>Our website will keep you up to date</a:t>
            </a:r>
          </a:p>
        </p:txBody>
      </p:sp>
      <p:sp>
        <p:nvSpPr>
          <p:cNvPr id="5" name="Text Placeholder 4">
            <a:extLst>
              <a:ext uri="{FF2B5EF4-FFF2-40B4-BE49-F238E27FC236}">
                <a16:creationId xmlns:a16="http://schemas.microsoft.com/office/drawing/2014/main" id="{BD546FF4-8F35-7682-56FB-F00558D312AB}"/>
              </a:ext>
            </a:extLst>
          </p:cNvPr>
          <p:cNvSpPr>
            <a:spLocks noGrp="1"/>
          </p:cNvSpPr>
          <p:nvPr>
            <p:ph type="body" sz="quarter" idx="63"/>
          </p:nvPr>
        </p:nvSpPr>
        <p:spPr>
          <a:xfrm>
            <a:off x="469948" y="4846451"/>
            <a:ext cx="6053681" cy="671785"/>
          </a:xfrm>
        </p:spPr>
        <p:txBody>
          <a:bodyPr/>
          <a:lstStyle/>
          <a:p>
            <a:r>
              <a:rPr lang="en-US" dirty="0"/>
              <a:t>www.memory-makers.eu</a:t>
            </a:r>
          </a:p>
        </p:txBody>
      </p:sp>
      <p:sp>
        <p:nvSpPr>
          <p:cNvPr id="122" name="Oval 121">
            <a:extLst>
              <a:ext uri="{FF2B5EF4-FFF2-40B4-BE49-F238E27FC236}">
                <a16:creationId xmlns:a16="http://schemas.microsoft.com/office/drawing/2014/main" id="{496C340A-7434-3131-E227-D29A19D83E0B}"/>
              </a:ext>
            </a:extLst>
          </p:cNvPr>
          <p:cNvSpPr/>
          <p:nvPr/>
        </p:nvSpPr>
        <p:spPr>
          <a:xfrm>
            <a:off x="409903" y="667758"/>
            <a:ext cx="895932" cy="895932"/>
          </a:xfrm>
          <a:prstGeom prst="ellipse">
            <a:avLst/>
          </a:prstGeom>
          <a:solidFill>
            <a:srgbClr val="198AB1">
              <a:alpha val="7984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aphic 4">
            <a:extLst>
              <a:ext uri="{FF2B5EF4-FFF2-40B4-BE49-F238E27FC236}">
                <a16:creationId xmlns:a16="http://schemas.microsoft.com/office/drawing/2014/main" id="{88D7DAA4-CDA4-CC80-8E11-A620CF6524EF}"/>
              </a:ext>
            </a:extLst>
          </p:cNvPr>
          <p:cNvGrpSpPr/>
          <p:nvPr/>
        </p:nvGrpSpPr>
        <p:grpSpPr>
          <a:xfrm>
            <a:off x="10871194" y="3484181"/>
            <a:ext cx="2641612" cy="2639151"/>
            <a:chOff x="1782854" y="3591929"/>
            <a:chExt cx="742307" cy="741615"/>
          </a:xfrm>
          <a:solidFill>
            <a:srgbClr val="FFD168">
              <a:alpha val="62000"/>
            </a:srgbClr>
          </a:solidFill>
        </p:grpSpPr>
        <p:sp>
          <p:nvSpPr>
            <p:cNvPr id="130" name="Freeform 129">
              <a:extLst>
                <a:ext uri="{FF2B5EF4-FFF2-40B4-BE49-F238E27FC236}">
                  <a16:creationId xmlns:a16="http://schemas.microsoft.com/office/drawing/2014/main" id="{D58806B7-3E28-BAE0-50F2-9CE51A8ED59A}"/>
                </a:ext>
              </a:extLst>
            </p:cNvPr>
            <p:cNvSpPr/>
            <p:nvPr/>
          </p:nvSpPr>
          <p:spPr>
            <a:xfrm>
              <a:off x="1834161" y="3663910"/>
              <a:ext cx="98246" cy="107970"/>
            </a:xfrm>
            <a:custGeom>
              <a:avLst/>
              <a:gdLst>
                <a:gd name="connsiteX0" fmla="*/ 0 w 98246"/>
                <a:gd name="connsiteY0" fmla="*/ 107970 h 107970"/>
                <a:gd name="connsiteX1" fmla="*/ 98247 w 98246"/>
                <a:gd name="connsiteY1" fmla="*/ 0 h 107970"/>
                <a:gd name="connsiteX2" fmla="*/ 0 w 98246"/>
                <a:gd name="connsiteY2" fmla="*/ 107970 h 107970"/>
              </a:gdLst>
              <a:ahLst/>
              <a:cxnLst>
                <a:cxn ang="0">
                  <a:pos x="connsiteX0" y="connsiteY0"/>
                </a:cxn>
                <a:cxn ang="0">
                  <a:pos x="connsiteX1" y="connsiteY1"/>
                </a:cxn>
                <a:cxn ang="0">
                  <a:pos x="connsiteX2" y="connsiteY2"/>
                </a:cxn>
              </a:cxnLst>
              <a:rect l="l" t="t" r="r" b="b"/>
              <a:pathLst>
                <a:path w="98246" h="107970">
                  <a:moveTo>
                    <a:pt x="0" y="107970"/>
                  </a:moveTo>
                  <a:lnTo>
                    <a:pt x="98247" y="0"/>
                  </a:lnTo>
                  <a:cubicBezTo>
                    <a:pt x="58948" y="29446"/>
                    <a:pt x="25107" y="65982"/>
                    <a:pt x="0" y="107970"/>
                  </a:cubicBezTo>
                  <a:close/>
                </a:path>
              </a:pathLst>
            </a:custGeom>
            <a:grpFill/>
            <a:ln w="5458"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FD1AE46-7182-6DCB-2F3C-45B2314D9F1E}"/>
                </a:ext>
              </a:extLst>
            </p:cNvPr>
            <p:cNvSpPr/>
            <p:nvPr/>
          </p:nvSpPr>
          <p:spPr>
            <a:xfrm>
              <a:off x="1795954" y="3616468"/>
              <a:ext cx="223238" cy="245932"/>
            </a:xfrm>
            <a:custGeom>
              <a:avLst/>
              <a:gdLst>
                <a:gd name="connsiteX0" fmla="*/ 183394 w 223238"/>
                <a:gd name="connsiteY0" fmla="*/ 18540 h 245932"/>
                <a:gd name="connsiteX1" fmla="*/ 14737 w 223238"/>
                <a:gd name="connsiteY1" fmla="*/ 203944 h 245932"/>
                <a:gd name="connsiteX2" fmla="*/ 0 w 223238"/>
                <a:gd name="connsiteY2" fmla="*/ 245933 h 245932"/>
                <a:gd name="connsiteX3" fmla="*/ 223238 w 223238"/>
                <a:gd name="connsiteY3" fmla="*/ 0 h 245932"/>
                <a:gd name="connsiteX4" fmla="*/ 183394 w 223238"/>
                <a:gd name="connsiteY4" fmla="*/ 18540 h 24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38" h="245932">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grpFill/>
            <a:ln w="5458"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6CFECE8-16DE-FF31-CC14-BE2543BEDC1F}"/>
                </a:ext>
              </a:extLst>
            </p:cNvPr>
            <p:cNvSpPr/>
            <p:nvPr/>
          </p:nvSpPr>
          <p:spPr>
            <a:xfrm>
              <a:off x="1782854" y="3599018"/>
              <a:ext cx="295285" cy="325547"/>
            </a:xfrm>
            <a:custGeom>
              <a:avLst/>
              <a:gdLst>
                <a:gd name="connsiteX0" fmla="*/ 265266 w 295285"/>
                <a:gd name="connsiteY0" fmla="*/ 8180 h 325547"/>
                <a:gd name="connsiteX1" fmla="*/ 4912 w 295285"/>
                <a:gd name="connsiteY1" fmla="*/ 294465 h 325547"/>
                <a:gd name="connsiteX2" fmla="*/ 0 w 295285"/>
                <a:gd name="connsiteY2" fmla="*/ 325548 h 325547"/>
                <a:gd name="connsiteX3" fmla="*/ 295286 w 295285"/>
                <a:gd name="connsiteY3" fmla="*/ 0 h 325547"/>
                <a:gd name="connsiteX4" fmla="*/ 265266 w 295285"/>
                <a:gd name="connsiteY4" fmla="*/ 8180 h 325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5" h="325547">
                  <a:moveTo>
                    <a:pt x="265266" y="8180"/>
                  </a:moveTo>
                  <a:lnTo>
                    <a:pt x="4912" y="294465"/>
                  </a:lnTo>
                  <a:cubicBezTo>
                    <a:pt x="2729" y="304826"/>
                    <a:pt x="1092" y="315187"/>
                    <a:pt x="0" y="325548"/>
                  </a:cubicBezTo>
                  <a:lnTo>
                    <a:pt x="295286" y="0"/>
                  </a:lnTo>
                  <a:cubicBezTo>
                    <a:pt x="285461" y="2727"/>
                    <a:pt x="275636" y="5453"/>
                    <a:pt x="265266" y="8180"/>
                  </a:cubicBezTo>
                  <a:close/>
                </a:path>
              </a:pathLst>
            </a:custGeom>
            <a:grpFill/>
            <a:ln w="5458"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B086ACB-DCE7-1193-E837-AC6F34314AD3}"/>
                </a:ext>
              </a:extLst>
            </p:cNvPr>
            <p:cNvSpPr/>
            <p:nvPr/>
          </p:nvSpPr>
          <p:spPr>
            <a:xfrm>
              <a:off x="1782854" y="3592475"/>
              <a:ext cx="346592" cy="382259"/>
            </a:xfrm>
            <a:custGeom>
              <a:avLst/>
              <a:gdLst>
                <a:gd name="connsiteX0" fmla="*/ 320393 w 346592"/>
                <a:gd name="connsiteY0" fmla="*/ 2727 h 382259"/>
                <a:gd name="connsiteX1" fmla="*/ 546 w 346592"/>
                <a:gd name="connsiteY1" fmla="*/ 355540 h 382259"/>
                <a:gd name="connsiteX2" fmla="*/ 0 w 346592"/>
                <a:gd name="connsiteY2" fmla="*/ 370808 h 382259"/>
                <a:gd name="connsiteX3" fmla="*/ 546 w 346592"/>
                <a:gd name="connsiteY3" fmla="*/ 382260 h 382259"/>
                <a:gd name="connsiteX4" fmla="*/ 346592 w 346592"/>
                <a:gd name="connsiteY4" fmla="*/ 0 h 382259"/>
                <a:gd name="connsiteX5" fmla="*/ 320393 w 346592"/>
                <a:gd name="connsiteY5" fmla="*/ 2727 h 38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92" h="382259">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grpFill/>
            <a:ln w="5458"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4C1C38A5-1A9F-C677-81CA-C68341A427DA}"/>
                </a:ext>
              </a:extLst>
            </p:cNvPr>
            <p:cNvSpPr/>
            <p:nvPr/>
          </p:nvSpPr>
          <p:spPr>
            <a:xfrm>
              <a:off x="1782854" y="3591929"/>
              <a:ext cx="390257" cy="425883"/>
            </a:xfrm>
            <a:custGeom>
              <a:avLst/>
              <a:gdLst>
                <a:gd name="connsiteX0" fmla="*/ 370608 w 390257"/>
                <a:gd name="connsiteY0" fmla="*/ 0 h 425883"/>
                <a:gd name="connsiteX1" fmla="*/ 366787 w 390257"/>
                <a:gd name="connsiteY1" fmla="*/ 0 h 425883"/>
                <a:gd name="connsiteX2" fmla="*/ 0 w 390257"/>
                <a:gd name="connsiteY2" fmla="*/ 402436 h 425883"/>
                <a:gd name="connsiteX3" fmla="*/ 2729 w 390257"/>
                <a:gd name="connsiteY3" fmla="*/ 425884 h 425883"/>
                <a:gd name="connsiteX4" fmla="*/ 390257 w 390257"/>
                <a:gd name="connsiteY4" fmla="*/ 545 h 425883"/>
                <a:gd name="connsiteX5" fmla="*/ 370608 w 390257"/>
                <a:gd name="connsiteY5" fmla="*/ 0 h 42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5883">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grpFill/>
            <a:ln w="5458"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B9AE86B5-034F-F0B5-3310-D07944B9C448}"/>
                </a:ext>
              </a:extLst>
            </p:cNvPr>
            <p:cNvSpPr/>
            <p:nvPr/>
          </p:nvSpPr>
          <p:spPr>
            <a:xfrm>
              <a:off x="1788858" y="3594110"/>
              <a:ext cx="424097" cy="463509"/>
            </a:xfrm>
            <a:custGeom>
              <a:avLst/>
              <a:gdLst>
                <a:gd name="connsiteX0" fmla="*/ 402811 w 424097"/>
                <a:gd name="connsiteY0" fmla="*/ 0 h 463509"/>
                <a:gd name="connsiteX1" fmla="*/ 0 w 424097"/>
                <a:gd name="connsiteY1" fmla="*/ 442243 h 463509"/>
                <a:gd name="connsiteX2" fmla="*/ 4912 w 424097"/>
                <a:gd name="connsiteY2" fmla="*/ 463510 h 463509"/>
                <a:gd name="connsiteX3" fmla="*/ 424098 w 424097"/>
                <a:gd name="connsiteY3" fmla="*/ 3272 h 463509"/>
                <a:gd name="connsiteX4" fmla="*/ 402811 w 424097"/>
                <a:gd name="connsiteY4" fmla="*/ 0 h 4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97" h="463509">
                  <a:moveTo>
                    <a:pt x="402811" y="0"/>
                  </a:moveTo>
                  <a:lnTo>
                    <a:pt x="0" y="442243"/>
                  </a:lnTo>
                  <a:cubicBezTo>
                    <a:pt x="1092" y="449332"/>
                    <a:pt x="3275" y="456421"/>
                    <a:pt x="4912" y="463510"/>
                  </a:cubicBezTo>
                  <a:lnTo>
                    <a:pt x="424098" y="3272"/>
                  </a:lnTo>
                  <a:cubicBezTo>
                    <a:pt x="417002" y="1636"/>
                    <a:pt x="409907" y="546"/>
                    <a:pt x="402811" y="0"/>
                  </a:cubicBezTo>
                  <a:close/>
                </a:path>
              </a:pathLst>
            </a:custGeom>
            <a:grpFill/>
            <a:ln w="5458"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9AA1E50A-29FF-59F9-7CE8-DBFA61277E0C}"/>
                </a:ext>
              </a:extLst>
            </p:cNvPr>
            <p:cNvSpPr/>
            <p:nvPr/>
          </p:nvSpPr>
          <p:spPr>
            <a:xfrm>
              <a:off x="1799775" y="3599563"/>
              <a:ext cx="448659" cy="494047"/>
            </a:xfrm>
            <a:custGeom>
              <a:avLst/>
              <a:gdLst>
                <a:gd name="connsiteX0" fmla="*/ 429556 w 448659"/>
                <a:gd name="connsiteY0" fmla="*/ 0 h 494047"/>
                <a:gd name="connsiteX1" fmla="*/ 0 w 448659"/>
                <a:gd name="connsiteY1" fmla="*/ 474962 h 494047"/>
                <a:gd name="connsiteX2" fmla="*/ 6550 w 448659"/>
                <a:gd name="connsiteY2" fmla="*/ 494047 h 494047"/>
                <a:gd name="connsiteX3" fmla="*/ 448660 w 448659"/>
                <a:gd name="connsiteY3" fmla="*/ 4908 h 494047"/>
                <a:gd name="connsiteX4" fmla="*/ 429556 w 448659"/>
                <a:gd name="connsiteY4" fmla="*/ 0 h 494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59" h="494047">
                  <a:moveTo>
                    <a:pt x="429556" y="0"/>
                  </a:moveTo>
                  <a:lnTo>
                    <a:pt x="0" y="474962"/>
                  </a:lnTo>
                  <a:cubicBezTo>
                    <a:pt x="2183" y="481505"/>
                    <a:pt x="3821" y="487504"/>
                    <a:pt x="6550" y="494047"/>
                  </a:cubicBezTo>
                  <a:lnTo>
                    <a:pt x="448660" y="4908"/>
                  </a:lnTo>
                  <a:cubicBezTo>
                    <a:pt x="442656" y="3272"/>
                    <a:pt x="436106" y="1636"/>
                    <a:pt x="429556" y="0"/>
                  </a:cubicBezTo>
                  <a:close/>
                </a:path>
              </a:pathLst>
            </a:custGeom>
            <a:grpFill/>
            <a:ln w="5458"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F9DDC8E4-5C2B-5D0D-19CF-68844D45D98C}"/>
                </a:ext>
              </a:extLst>
            </p:cNvPr>
            <p:cNvSpPr/>
            <p:nvPr/>
          </p:nvSpPr>
          <p:spPr>
            <a:xfrm>
              <a:off x="1811237" y="3609379"/>
              <a:ext cx="471583" cy="516404"/>
            </a:xfrm>
            <a:custGeom>
              <a:avLst/>
              <a:gdLst>
                <a:gd name="connsiteX0" fmla="*/ 453572 w 471583"/>
                <a:gd name="connsiteY0" fmla="*/ 0 h 516404"/>
                <a:gd name="connsiteX1" fmla="*/ 0 w 471583"/>
                <a:gd name="connsiteY1" fmla="*/ 498955 h 516404"/>
                <a:gd name="connsiteX2" fmla="*/ 8187 w 471583"/>
                <a:gd name="connsiteY2" fmla="*/ 516404 h 516404"/>
                <a:gd name="connsiteX3" fmla="*/ 471584 w 471583"/>
                <a:gd name="connsiteY3" fmla="*/ 5998 h 516404"/>
                <a:gd name="connsiteX4" fmla="*/ 453572 w 471583"/>
                <a:gd name="connsiteY4" fmla="*/ 0 h 516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6404">
                  <a:moveTo>
                    <a:pt x="453572" y="0"/>
                  </a:moveTo>
                  <a:lnTo>
                    <a:pt x="0" y="498955"/>
                  </a:lnTo>
                  <a:cubicBezTo>
                    <a:pt x="2183" y="504953"/>
                    <a:pt x="5458" y="510951"/>
                    <a:pt x="8187" y="516404"/>
                  </a:cubicBezTo>
                  <a:lnTo>
                    <a:pt x="471584" y="5998"/>
                  </a:lnTo>
                  <a:cubicBezTo>
                    <a:pt x="465580" y="3817"/>
                    <a:pt x="459576" y="1636"/>
                    <a:pt x="453572" y="0"/>
                  </a:cubicBezTo>
                  <a:close/>
                </a:path>
              </a:pathLst>
            </a:custGeom>
            <a:grpFill/>
            <a:ln w="5458"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A4CD5DD1-390E-6EDC-6B54-C7BBBC77487E}"/>
                </a:ext>
              </a:extLst>
            </p:cNvPr>
            <p:cNvSpPr/>
            <p:nvPr/>
          </p:nvSpPr>
          <p:spPr>
            <a:xfrm>
              <a:off x="1826520" y="3620285"/>
              <a:ext cx="488504" cy="535490"/>
            </a:xfrm>
            <a:custGeom>
              <a:avLst/>
              <a:gdLst>
                <a:gd name="connsiteX0" fmla="*/ 472130 w 488504"/>
                <a:gd name="connsiteY0" fmla="*/ 0 h 535490"/>
                <a:gd name="connsiteX1" fmla="*/ 0 w 488504"/>
                <a:gd name="connsiteY1" fmla="*/ 519131 h 535490"/>
                <a:gd name="connsiteX2" fmla="*/ 9279 w 488504"/>
                <a:gd name="connsiteY2" fmla="*/ 535490 h 535490"/>
                <a:gd name="connsiteX3" fmla="*/ 488504 w 488504"/>
                <a:gd name="connsiteY3" fmla="*/ 7634 h 535490"/>
                <a:gd name="connsiteX4" fmla="*/ 472130 w 488504"/>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504" h="535490">
                  <a:moveTo>
                    <a:pt x="472130" y="0"/>
                  </a:moveTo>
                  <a:lnTo>
                    <a:pt x="0" y="519131"/>
                  </a:lnTo>
                  <a:cubicBezTo>
                    <a:pt x="2729" y="524584"/>
                    <a:pt x="6004" y="530037"/>
                    <a:pt x="9279" y="535490"/>
                  </a:cubicBezTo>
                  <a:lnTo>
                    <a:pt x="488504" y="7634"/>
                  </a:lnTo>
                  <a:cubicBezTo>
                    <a:pt x="483592" y="4908"/>
                    <a:pt x="477588" y="2727"/>
                    <a:pt x="472130" y="0"/>
                  </a:cubicBezTo>
                  <a:close/>
                </a:path>
              </a:pathLst>
            </a:custGeom>
            <a:grpFill/>
            <a:ln w="5458"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7DA3DBD-BFB3-7BFF-ABEE-D0B867B7B6DF}"/>
                </a:ext>
              </a:extLst>
            </p:cNvPr>
            <p:cNvSpPr/>
            <p:nvPr/>
          </p:nvSpPr>
          <p:spPr>
            <a:xfrm>
              <a:off x="1843440" y="3635554"/>
              <a:ext cx="501603" cy="546396"/>
            </a:xfrm>
            <a:custGeom>
              <a:avLst/>
              <a:gdLst>
                <a:gd name="connsiteX0" fmla="*/ 485775 w 501603"/>
                <a:gd name="connsiteY0" fmla="*/ 0 h 546396"/>
                <a:gd name="connsiteX1" fmla="*/ 0 w 501603"/>
                <a:gd name="connsiteY1" fmla="*/ 531673 h 546396"/>
                <a:gd name="connsiteX2" fmla="*/ 10370 w 501603"/>
                <a:gd name="connsiteY2" fmla="*/ 546397 h 546396"/>
                <a:gd name="connsiteX3" fmla="*/ 501604 w 501603"/>
                <a:gd name="connsiteY3" fmla="*/ 8725 h 546396"/>
                <a:gd name="connsiteX4" fmla="*/ 485775 w 501603"/>
                <a:gd name="connsiteY4" fmla="*/ 0 h 546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03" h="546396">
                  <a:moveTo>
                    <a:pt x="485775" y="0"/>
                  </a:moveTo>
                  <a:lnTo>
                    <a:pt x="0" y="531673"/>
                  </a:lnTo>
                  <a:cubicBezTo>
                    <a:pt x="3275" y="536581"/>
                    <a:pt x="7096" y="542034"/>
                    <a:pt x="10370" y="546397"/>
                  </a:cubicBezTo>
                  <a:lnTo>
                    <a:pt x="501604" y="8725"/>
                  </a:lnTo>
                  <a:cubicBezTo>
                    <a:pt x="496146" y="5998"/>
                    <a:pt x="491233" y="2727"/>
                    <a:pt x="485775" y="0"/>
                  </a:cubicBezTo>
                  <a:close/>
                </a:path>
              </a:pathLst>
            </a:custGeom>
            <a:grpFill/>
            <a:ln w="5458"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136626A3-D459-434B-B3A1-E640B01A3318}"/>
                </a:ext>
              </a:extLst>
            </p:cNvPr>
            <p:cNvSpPr/>
            <p:nvPr/>
          </p:nvSpPr>
          <p:spPr>
            <a:xfrm>
              <a:off x="1864727" y="3652458"/>
              <a:ext cx="507607" cy="556211"/>
            </a:xfrm>
            <a:custGeom>
              <a:avLst/>
              <a:gdLst>
                <a:gd name="connsiteX0" fmla="*/ 492871 w 507607"/>
                <a:gd name="connsiteY0" fmla="*/ 0 h 556211"/>
                <a:gd name="connsiteX1" fmla="*/ 0 w 507607"/>
                <a:gd name="connsiteY1" fmla="*/ 542579 h 556211"/>
                <a:gd name="connsiteX2" fmla="*/ 11462 w 507607"/>
                <a:gd name="connsiteY2" fmla="*/ 556212 h 556211"/>
                <a:gd name="connsiteX3" fmla="*/ 507608 w 507607"/>
                <a:gd name="connsiteY3" fmla="*/ 9815 h 556211"/>
                <a:gd name="connsiteX4" fmla="*/ 492871 w 507607"/>
                <a:gd name="connsiteY4" fmla="*/ 0 h 55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211">
                  <a:moveTo>
                    <a:pt x="492871" y="0"/>
                  </a:moveTo>
                  <a:lnTo>
                    <a:pt x="0" y="542579"/>
                  </a:lnTo>
                  <a:cubicBezTo>
                    <a:pt x="3821" y="546942"/>
                    <a:pt x="7641" y="551850"/>
                    <a:pt x="11462" y="556212"/>
                  </a:cubicBezTo>
                  <a:lnTo>
                    <a:pt x="507608" y="9815"/>
                  </a:lnTo>
                  <a:cubicBezTo>
                    <a:pt x="502695" y="6544"/>
                    <a:pt x="497783" y="3272"/>
                    <a:pt x="492871" y="0"/>
                  </a:cubicBezTo>
                  <a:close/>
                </a:path>
              </a:pathLst>
            </a:custGeom>
            <a:grpFill/>
            <a:ln w="5458"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A6D6C974-695C-0461-1A56-E3866F6A3663}"/>
                </a:ext>
              </a:extLst>
            </p:cNvPr>
            <p:cNvSpPr/>
            <p:nvPr/>
          </p:nvSpPr>
          <p:spPr>
            <a:xfrm>
              <a:off x="1885468" y="3671544"/>
              <a:ext cx="511428" cy="560029"/>
            </a:xfrm>
            <a:custGeom>
              <a:avLst/>
              <a:gdLst>
                <a:gd name="connsiteX0" fmla="*/ 497237 w 511428"/>
                <a:gd name="connsiteY0" fmla="*/ 0 h 560029"/>
                <a:gd name="connsiteX1" fmla="*/ 0 w 511428"/>
                <a:gd name="connsiteY1" fmla="*/ 547487 h 560029"/>
                <a:gd name="connsiteX2" fmla="*/ 12554 w 511428"/>
                <a:gd name="connsiteY2" fmla="*/ 560029 h 560029"/>
                <a:gd name="connsiteX3" fmla="*/ 511428 w 511428"/>
                <a:gd name="connsiteY3" fmla="*/ 11452 h 560029"/>
                <a:gd name="connsiteX4" fmla="*/ 497237 w 511428"/>
                <a:gd name="connsiteY4" fmla="*/ 0 h 560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28" h="560029">
                  <a:moveTo>
                    <a:pt x="497237" y="0"/>
                  </a:moveTo>
                  <a:lnTo>
                    <a:pt x="0" y="547487"/>
                  </a:lnTo>
                  <a:cubicBezTo>
                    <a:pt x="3821" y="551304"/>
                    <a:pt x="8187" y="556212"/>
                    <a:pt x="12554" y="560029"/>
                  </a:cubicBezTo>
                  <a:lnTo>
                    <a:pt x="511428" y="11452"/>
                  </a:lnTo>
                  <a:cubicBezTo>
                    <a:pt x="506516" y="7089"/>
                    <a:pt x="502149" y="3817"/>
                    <a:pt x="497237" y="0"/>
                  </a:cubicBezTo>
                  <a:close/>
                </a:path>
              </a:pathLst>
            </a:custGeom>
            <a:grpFill/>
            <a:ln w="5458"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9BBE69F3-BB8F-BA99-447B-EF941E587AA8}"/>
                </a:ext>
              </a:extLst>
            </p:cNvPr>
            <p:cNvSpPr/>
            <p:nvPr/>
          </p:nvSpPr>
          <p:spPr>
            <a:xfrm>
              <a:off x="1907846" y="3692265"/>
              <a:ext cx="510882" cy="562210"/>
            </a:xfrm>
            <a:custGeom>
              <a:avLst/>
              <a:gdLst>
                <a:gd name="connsiteX0" fmla="*/ 499420 w 510882"/>
                <a:gd name="connsiteY0" fmla="*/ 0 h 562210"/>
                <a:gd name="connsiteX1" fmla="*/ 0 w 510882"/>
                <a:gd name="connsiteY1" fmla="*/ 550759 h 562210"/>
                <a:gd name="connsiteX2" fmla="*/ 13100 w 510882"/>
                <a:gd name="connsiteY2" fmla="*/ 562211 h 562210"/>
                <a:gd name="connsiteX3" fmla="*/ 510883 w 510882"/>
                <a:gd name="connsiteY3" fmla="*/ 13087 h 562210"/>
                <a:gd name="connsiteX4" fmla="*/ 499420 w 510882"/>
                <a:gd name="connsiteY4" fmla="*/ 0 h 56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82" h="562210">
                  <a:moveTo>
                    <a:pt x="499420" y="0"/>
                  </a:moveTo>
                  <a:lnTo>
                    <a:pt x="0" y="550759"/>
                  </a:lnTo>
                  <a:cubicBezTo>
                    <a:pt x="4367" y="554576"/>
                    <a:pt x="8733" y="558393"/>
                    <a:pt x="13100" y="562211"/>
                  </a:cubicBezTo>
                  <a:lnTo>
                    <a:pt x="510883" y="13087"/>
                  </a:lnTo>
                  <a:cubicBezTo>
                    <a:pt x="508153" y="8180"/>
                    <a:pt x="503241" y="4363"/>
                    <a:pt x="499420" y="0"/>
                  </a:cubicBezTo>
                  <a:close/>
                </a:path>
              </a:pathLst>
            </a:custGeom>
            <a:grpFill/>
            <a:ln w="5458"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55CEF1E1-B741-7EDB-19F7-0300E91B13D7}"/>
                </a:ext>
              </a:extLst>
            </p:cNvPr>
            <p:cNvSpPr/>
            <p:nvPr/>
          </p:nvSpPr>
          <p:spPr>
            <a:xfrm>
              <a:off x="1934591" y="3716804"/>
              <a:ext cx="507607" cy="556757"/>
            </a:xfrm>
            <a:custGeom>
              <a:avLst/>
              <a:gdLst>
                <a:gd name="connsiteX0" fmla="*/ 495600 w 507607"/>
                <a:gd name="connsiteY0" fmla="*/ 0 h 556757"/>
                <a:gd name="connsiteX1" fmla="*/ 0 w 507607"/>
                <a:gd name="connsiteY1" fmla="*/ 546397 h 556757"/>
                <a:gd name="connsiteX2" fmla="*/ 14737 w 507607"/>
                <a:gd name="connsiteY2" fmla="*/ 556758 h 556757"/>
                <a:gd name="connsiteX3" fmla="*/ 507608 w 507607"/>
                <a:gd name="connsiteY3" fmla="*/ 13633 h 556757"/>
                <a:gd name="connsiteX4" fmla="*/ 495600 w 507607"/>
                <a:gd name="connsiteY4" fmla="*/ 0 h 556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757">
                  <a:moveTo>
                    <a:pt x="495600" y="0"/>
                  </a:moveTo>
                  <a:lnTo>
                    <a:pt x="0" y="546397"/>
                  </a:lnTo>
                  <a:cubicBezTo>
                    <a:pt x="4912" y="550214"/>
                    <a:pt x="9825" y="553485"/>
                    <a:pt x="14737" y="556758"/>
                  </a:cubicBezTo>
                  <a:lnTo>
                    <a:pt x="507608" y="13633"/>
                  </a:lnTo>
                  <a:cubicBezTo>
                    <a:pt x="503787" y="9270"/>
                    <a:pt x="499966" y="4363"/>
                    <a:pt x="495600" y="0"/>
                  </a:cubicBezTo>
                  <a:close/>
                </a:path>
              </a:pathLst>
            </a:custGeom>
            <a:grpFill/>
            <a:ln w="5458"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2411C269-101A-492D-6B42-B3AB19F68681}"/>
                </a:ext>
              </a:extLst>
            </p:cNvPr>
            <p:cNvSpPr/>
            <p:nvPr/>
          </p:nvSpPr>
          <p:spPr>
            <a:xfrm>
              <a:off x="1960790" y="3741343"/>
              <a:ext cx="499966" cy="548577"/>
            </a:xfrm>
            <a:custGeom>
              <a:avLst/>
              <a:gdLst>
                <a:gd name="connsiteX0" fmla="*/ 489596 w 499966"/>
                <a:gd name="connsiteY0" fmla="*/ 0 h 548577"/>
                <a:gd name="connsiteX1" fmla="*/ 0 w 499966"/>
                <a:gd name="connsiteY1" fmla="*/ 539853 h 548577"/>
                <a:gd name="connsiteX2" fmla="*/ 15829 w 499966"/>
                <a:gd name="connsiteY2" fmla="*/ 548578 h 548577"/>
                <a:gd name="connsiteX3" fmla="*/ 499966 w 499966"/>
                <a:gd name="connsiteY3" fmla="*/ 14723 h 548577"/>
                <a:gd name="connsiteX4" fmla="*/ 489596 w 499966"/>
                <a:gd name="connsiteY4" fmla="*/ 0 h 54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66" h="548577">
                  <a:moveTo>
                    <a:pt x="489596" y="0"/>
                  </a:moveTo>
                  <a:lnTo>
                    <a:pt x="0" y="539853"/>
                  </a:lnTo>
                  <a:cubicBezTo>
                    <a:pt x="5458" y="543125"/>
                    <a:pt x="10370" y="545851"/>
                    <a:pt x="15829" y="548578"/>
                  </a:cubicBezTo>
                  <a:lnTo>
                    <a:pt x="499966" y="14723"/>
                  </a:lnTo>
                  <a:cubicBezTo>
                    <a:pt x="496691" y="9816"/>
                    <a:pt x="493416" y="4908"/>
                    <a:pt x="489596" y="0"/>
                  </a:cubicBezTo>
                  <a:close/>
                </a:path>
              </a:pathLst>
            </a:custGeom>
            <a:grpFill/>
            <a:ln w="5458"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2C0C1071-E2A7-B880-305E-5EEF6E4C240B}"/>
                </a:ext>
              </a:extLst>
            </p:cNvPr>
            <p:cNvSpPr/>
            <p:nvPr/>
          </p:nvSpPr>
          <p:spPr>
            <a:xfrm>
              <a:off x="1989172" y="3768063"/>
              <a:ext cx="490687" cy="535490"/>
            </a:xfrm>
            <a:custGeom>
              <a:avLst/>
              <a:gdLst>
                <a:gd name="connsiteX0" fmla="*/ 481409 w 490687"/>
                <a:gd name="connsiteY0" fmla="*/ 0 h 535490"/>
                <a:gd name="connsiteX1" fmla="*/ 0 w 490687"/>
                <a:gd name="connsiteY1" fmla="*/ 527856 h 535490"/>
                <a:gd name="connsiteX2" fmla="*/ 16920 w 490687"/>
                <a:gd name="connsiteY2" fmla="*/ 535490 h 535490"/>
                <a:gd name="connsiteX3" fmla="*/ 490687 w 490687"/>
                <a:gd name="connsiteY3" fmla="*/ 16359 h 535490"/>
                <a:gd name="connsiteX4" fmla="*/ 481409 w 490687"/>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87" h="53549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grpFill/>
            <a:ln w="5458"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70289766-FAF8-18C9-0FAC-E7A7FC26EF9B}"/>
                </a:ext>
              </a:extLst>
            </p:cNvPr>
            <p:cNvSpPr/>
            <p:nvPr/>
          </p:nvSpPr>
          <p:spPr>
            <a:xfrm>
              <a:off x="2021375" y="3798600"/>
              <a:ext cx="471583" cy="518586"/>
            </a:xfrm>
            <a:custGeom>
              <a:avLst/>
              <a:gdLst>
                <a:gd name="connsiteX0" fmla="*/ 463942 w 471583"/>
                <a:gd name="connsiteY0" fmla="*/ 0 h 518586"/>
                <a:gd name="connsiteX1" fmla="*/ 0 w 471583"/>
                <a:gd name="connsiteY1" fmla="*/ 512042 h 518586"/>
                <a:gd name="connsiteX2" fmla="*/ 18012 w 471583"/>
                <a:gd name="connsiteY2" fmla="*/ 518586 h 518586"/>
                <a:gd name="connsiteX3" fmla="*/ 471584 w 471583"/>
                <a:gd name="connsiteY3" fmla="*/ 17450 h 518586"/>
                <a:gd name="connsiteX4" fmla="*/ 463942 w 471583"/>
                <a:gd name="connsiteY4" fmla="*/ 0 h 51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8586">
                  <a:moveTo>
                    <a:pt x="463942" y="0"/>
                  </a:moveTo>
                  <a:lnTo>
                    <a:pt x="0" y="512042"/>
                  </a:lnTo>
                  <a:cubicBezTo>
                    <a:pt x="6004" y="514224"/>
                    <a:pt x="12008" y="516405"/>
                    <a:pt x="18012" y="518586"/>
                  </a:cubicBezTo>
                  <a:lnTo>
                    <a:pt x="471584" y="17450"/>
                  </a:lnTo>
                  <a:cubicBezTo>
                    <a:pt x="469401" y="10906"/>
                    <a:pt x="467217" y="5453"/>
                    <a:pt x="463942" y="0"/>
                  </a:cubicBezTo>
                  <a:close/>
                </a:path>
              </a:pathLst>
            </a:custGeom>
            <a:grpFill/>
            <a:ln w="5458"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0129B7E7-8916-3EF1-DAE8-05823E5FBB76}"/>
                </a:ext>
              </a:extLst>
            </p:cNvPr>
            <p:cNvSpPr/>
            <p:nvPr/>
          </p:nvSpPr>
          <p:spPr>
            <a:xfrm>
              <a:off x="2055762" y="3830773"/>
              <a:ext cx="450842" cy="495683"/>
            </a:xfrm>
            <a:custGeom>
              <a:avLst/>
              <a:gdLst>
                <a:gd name="connsiteX0" fmla="*/ 444293 w 450842"/>
                <a:gd name="connsiteY0" fmla="*/ 0 h 495683"/>
                <a:gd name="connsiteX1" fmla="*/ 0 w 450842"/>
                <a:gd name="connsiteY1" fmla="*/ 490775 h 495683"/>
                <a:gd name="connsiteX2" fmla="*/ 19649 w 450842"/>
                <a:gd name="connsiteY2" fmla="*/ 495683 h 495683"/>
                <a:gd name="connsiteX3" fmla="*/ 450843 w 450842"/>
                <a:gd name="connsiteY3" fmla="*/ 19631 h 495683"/>
                <a:gd name="connsiteX4" fmla="*/ 444293 w 450842"/>
                <a:gd name="connsiteY4" fmla="*/ 0 h 49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42" h="495683">
                  <a:moveTo>
                    <a:pt x="444293" y="0"/>
                  </a:moveTo>
                  <a:lnTo>
                    <a:pt x="0" y="490775"/>
                  </a:lnTo>
                  <a:cubicBezTo>
                    <a:pt x="6550" y="492411"/>
                    <a:pt x="13100" y="494047"/>
                    <a:pt x="19649" y="495683"/>
                  </a:cubicBezTo>
                  <a:lnTo>
                    <a:pt x="450843" y="19631"/>
                  </a:lnTo>
                  <a:cubicBezTo>
                    <a:pt x="449205" y="12542"/>
                    <a:pt x="446476" y="5998"/>
                    <a:pt x="444293" y="0"/>
                  </a:cubicBezTo>
                  <a:close/>
                </a:path>
              </a:pathLst>
            </a:custGeom>
            <a:grpFill/>
            <a:ln w="5458"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104086D8-E052-CE4F-AE33-FA63ECC902CF}"/>
                </a:ext>
              </a:extLst>
            </p:cNvPr>
            <p:cNvSpPr/>
            <p:nvPr/>
          </p:nvSpPr>
          <p:spPr>
            <a:xfrm>
              <a:off x="2091785" y="3866218"/>
              <a:ext cx="424643" cy="465145"/>
            </a:xfrm>
            <a:custGeom>
              <a:avLst/>
              <a:gdLst>
                <a:gd name="connsiteX0" fmla="*/ 419731 w 424643"/>
                <a:gd name="connsiteY0" fmla="*/ 0 h 465145"/>
                <a:gd name="connsiteX1" fmla="*/ 0 w 424643"/>
                <a:gd name="connsiteY1" fmla="*/ 462419 h 465145"/>
                <a:gd name="connsiteX2" fmla="*/ 21287 w 424643"/>
                <a:gd name="connsiteY2" fmla="*/ 465146 h 465145"/>
                <a:gd name="connsiteX3" fmla="*/ 424644 w 424643"/>
                <a:gd name="connsiteY3" fmla="*/ 20176 h 465145"/>
                <a:gd name="connsiteX4" fmla="*/ 419731 w 424643"/>
                <a:gd name="connsiteY4" fmla="*/ 0 h 46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643" h="465145">
                  <a:moveTo>
                    <a:pt x="419731" y="0"/>
                  </a:moveTo>
                  <a:lnTo>
                    <a:pt x="0" y="462419"/>
                  </a:lnTo>
                  <a:cubicBezTo>
                    <a:pt x="7096" y="463510"/>
                    <a:pt x="14191" y="464601"/>
                    <a:pt x="21287" y="465146"/>
                  </a:cubicBezTo>
                  <a:lnTo>
                    <a:pt x="424644" y="20176"/>
                  </a:lnTo>
                  <a:cubicBezTo>
                    <a:pt x="423006" y="14178"/>
                    <a:pt x="421369" y="7089"/>
                    <a:pt x="419731" y="0"/>
                  </a:cubicBezTo>
                  <a:close/>
                </a:path>
              </a:pathLst>
            </a:custGeom>
            <a:grpFill/>
            <a:ln w="5458"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0D01AA34-DB83-12F3-7B7B-08CA705325D9}"/>
                </a:ext>
              </a:extLst>
            </p:cNvPr>
            <p:cNvSpPr/>
            <p:nvPr/>
          </p:nvSpPr>
          <p:spPr>
            <a:xfrm>
              <a:off x="2131630" y="3906025"/>
              <a:ext cx="390257" cy="427519"/>
            </a:xfrm>
            <a:custGeom>
              <a:avLst/>
              <a:gdLst>
                <a:gd name="connsiteX0" fmla="*/ 387528 w 390257"/>
                <a:gd name="connsiteY0" fmla="*/ 0 h 427519"/>
                <a:gd name="connsiteX1" fmla="*/ 0 w 390257"/>
                <a:gd name="connsiteY1" fmla="*/ 426974 h 427519"/>
                <a:gd name="connsiteX2" fmla="*/ 21287 w 390257"/>
                <a:gd name="connsiteY2" fmla="*/ 427520 h 427519"/>
                <a:gd name="connsiteX3" fmla="*/ 22924 w 390257"/>
                <a:gd name="connsiteY3" fmla="*/ 427520 h 427519"/>
                <a:gd name="connsiteX4" fmla="*/ 390257 w 390257"/>
                <a:gd name="connsiteY4" fmla="*/ 23448 h 427519"/>
                <a:gd name="connsiteX5" fmla="*/ 387528 w 390257"/>
                <a:gd name="connsiteY5" fmla="*/ 0 h 42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7519">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grpFill/>
            <a:ln w="5458"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EAAA97CE-047D-7F2C-88B1-C95ADBA79F23}"/>
                </a:ext>
              </a:extLst>
            </p:cNvPr>
            <p:cNvSpPr/>
            <p:nvPr/>
          </p:nvSpPr>
          <p:spPr>
            <a:xfrm>
              <a:off x="2174749" y="3949650"/>
              <a:ext cx="350413" cy="383895"/>
            </a:xfrm>
            <a:custGeom>
              <a:avLst/>
              <a:gdLst>
                <a:gd name="connsiteX0" fmla="*/ 350413 w 350413"/>
                <a:gd name="connsiteY0" fmla="*/ 13633 h 383895"/>
                <a:gd name="connsiteX1" fmla="*/ 349867 w 350413"/>
                <a:gd name="connsiteY1" fmla="*/ 0 h 383895"/>
                <a:gd name="connsiteX2" fmla="*/ 0 w 350413"/>
                <a:gd name="connsiteY2" fmla="*/ 383895 h 383895"/>
                <a:gd name="connsiteX3" fmla="*/ 26199 w 350413"/>
                <a:gd name="connsiteY3" fmla="*/ 381714 h 383895"/>
                <a:gd name="connsiteX4" fmla="*/ 349867 w 350413"/>
                <a:gd name="connsiteY4" fmla="*/ 26175 h 383895"/>
                <a:gd name="connsiteX5" fmla="*/ 350413 w 350413"/>
                <a:gd name="connsiteY5" fmla="*/ 13633 h 38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 h="383895">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grpFill/>
            <a:ln w="5458"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83F6B771-EB80-C38B-2922-699919DAAAC2}"/>
                </a:ext>
              </a:extLst>
            </p:cNvPr>
            <p:cNvSpPr/>
            <p:nvPr/>
          </p:nvSpPr>
          <p:spPr>
            <a:xfrm>
              <a:off x="2224418" y="3998727"/>
              <a:ext cx="297468" cy="327183"/>
            </a:xfrm>
            <a:custGeom>
              <a:avLst/>
              <a:gdLst>
                <a:gd name="connsiteX0" fmla="*/ 297469 w 297468"/>
                <a:gd name="connsiteY0" fmla="*/ 0 h 327183"/>
                <a:gd name="connsiteX1" fmla="*/ 0 w 297468"/>
                <a:gd name="connsiteY1" fmla="*/ 327184 h 327183"/>
                <a:gd name="connsiteX2" fmla="*/ 30566 w 297468"/>
                <a:gd name="connsiteY2" fmla="*/ 320095 h 327183"/>
                <a:gd name="connsiteX3" fmla="*/ 293102 w 297468"/>
                <a:gd name="connsiteY3" fmla="*/ 31083 h 327183"/>
                <a:gd name="connsiteX4" fmla="*/ 297469 w 297468"/>
                <a:gd name="connsiteY4" fmla="*/ 0 h 32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68" h="327183">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grpFill/>
            <a:ln w="5458"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FDD1B28C-EA43-FF0A-9411-D705E356EC55}"/>
                </a:ext>
              </a:extLst>
            </p:cNvPr>
            <p:cNvSpPr/>
            <p:nvPr/>
          </p:nvSpPr>
          <p:spPr>
            <a:xfrm>
              <a:off x="2285004" y="4059257"/>
              <a:ext cx="227058" cy="249750"/>
            </a:xfrm>
            <a:custGeom>
              <a:avLst/>
              <a:gdLst>
                <a:gd name="connsiteX0" fmla="*/ 227059 w 227058"/>
                <a:gd name="connsiteY0" fmla="*/ 0 h 249750"/>
                <a:gd name="connsiteX1" fmla="*/ 0 w 227058"/>
                <a:gd name="connsiteY1" fmla="*/ 249750 h 249750"/>
                <a:gd name="connsiteX2" fmla="*/ 39844 w 227058"/>
                <a:gd name="connsiteY2" fmla="*/ 231755 h 249750"/>
                <a:gd name="connsiteX3" fmla="*/ 213413 w 227058"/>
                <a:gd name="connsiteY3" fmla="*/ 40898 h 249750"/>
                <a:gd name="connsiteX4" fmla="*/ 227059 w 227058"/>
                <a:gd name="connsiteY4" fmla="*/ 0 h 24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58" h="24975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grpFill/>
            <a:ln w="5458"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378BB153-0DE0-39F4-041B-544BDD2E4F76}"/>
                </a:ext>
              </a:extLst>
            </p:cNvPr>
            <p:cNvSpPr/>
            <p:nvPr/>
          </p:nvSpPr>
          <p:spPr>
            <a:xfrm>
              <a:off x="2368513" y="4148141"/>
              <a:ext cx="105888" cy="115604"/>
            </a:xfrm>
            <a:custGeom>
              <a:avLst/>
              <a:gdLst>
                <a:gd name="connsiteX0" fmla="*/ 105888 w 105888"/>
                <a:gd name="connsiteY0" fmla="*/ 0 h 115604"/>
                <a:gd name="connsiteX1" fmla="*/ 0 w 105888"/>
                <a:gd name="connsiteY1" fmla="*/ 115605 h 115604"/>
                <a:gd name="connsiteX2" fmla="*/ 105888 w 105888"/>
                <a:gd name="connsiteY2" fmla="*/ 0 h 115604"/>
              </a:gdLst>
              <a:ahLst/>
              <a:cxnLst>
                <a:cxn ang="0">
                  <a:pos x="connsiteX0" y="connsiteY0"/>
                </a:cxn>
                <a:cxn ang="0">
                  <a:pos x="connsiteX1" y="connsiteY1"/>
                </a:cxn>
                <a:cxn ang="0">
                  <a:pos x="connsiteX2" y="connsiteY2"/>
                </a:cxn>
              </a:cxnLst>
              <a:rect l="l" t="t" r="r" b="b"/>
              <a:pathLst>
                <a:path w="105888" h="115604">
                  <a:moveTo>
                    <a:pt x="105888" y="0"/>
                  </a:moveTo>
                  <a:lnTo>
                    <a:pt x="0" y="115605"/>
                  </a:lnTo>
                  <a:cubicBezTo>
                    <a:pt x="43119" y="85068"/>
                    <a:pt x="79689" y="45805"/>
                    <a:pt x="105888" y="0"/>
                  </a:cubicBezTo>
                  <a:close/>
                </a:path>
              </a:pathLst>
            </a:custGeom>
            <a:grpFill/>
            <a:ln w="5458" cap="flat">
              <a:noFill/>
              <a:prstDash val="solid"/>
              <a:miter/>
            </a:ln>
          </p:spPr>
          <p:txBody>
            <a:bodyPr rtlCol="0" anchor="ctr"/>
            <a:lstStyle/>
            <a:p>
              <a:endParaRPr lang="en-US"/>
            </a:p>
          </p:txBody>
        </p:sp>
      </p:grpSp>
      <p:pic>
        <p:nvPicPr>
          <p:cNvPr id="7" name="Picture 6">
            <a:extLst>
              <a:ext uri="{FF2B5EF4-FFF2-40B4-BE49-F238E27FC236}">
                <a16:creationId xmlns:a16="http://schemas.microsoft.com/office/drawing/2014/main" id="{8ACC6EC7-A4D6-1D13-4289-21DDB0DCAB2F}"/>
              </a:ext>
            </a:extLst>
          </p:cNvPr>
          <p:cNvPicPr>
            <a:picLocks noChangeAspect="1"/>
          </p:cNvPicPr>
          <p:nvPr/>
        </p:nvPicPr>
        <p:blipFill>
          <a:blip r:embed="rId2"/>
          <a:stretch>
            <a:fillRect/>
          </a:stretch>
        </p:blipFill>
        <p:spPr>
          <a:xfrm>
            <a:off x="409903" y="181678"/>
            <a:ext cx="6802664" cy="3364601"/>
          </a:xfrm>
          <a:prstGeom prst="rect">
            <a:avLst/>
          </a:prstGeom>
        </p:spPr>
      </p:pic>
    </p:spTree>
    <p:extLst>
      <p:ext uri="{BB962C8B-B14F-4D97-AF65-F5344CB8AC3E}">
        <p14:creationId xmlns:p14="http://schemas.microsoft.com/office/powerpoint/2010/main" val="4291396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A25426EF-250B-F74B-A1E5-AAB2DD643641}"/>
              </a:ext>
            </a:extLst>
          </p:cNvPr>
          <p:cNvSpPr>
            <a:spLocks noGrp="1"/>
          </p:cNvSpPr>
          <p:nvPr>
            <p:ph type="body" sz="quarter" idx="66"/>
          </p:nvPr>
        </p:nvSpPr>
        <p:spPr>
          <a:xfrm>
            <a:off x="967635" y="3352336"/>
            <a:ext cx="10305415" cy="685350"/>
          </a:xfrm>
        </p:spPr>
        <p:txBody>
          <a:bodyPr/>
          <a:lstStyle/>
          <a:p>
            <a:endParaRPr lang="en-US" dirty="0"/>
          </a:p>
          <a:p>
            <a:r>
              <a:rPr lang="en-US" dirty="0"/>
              <a:t>YOUTH DRIVING THE FUTURE OF REMEMBRANCE</a:t>
            </a:r>
          </a:p>
          <a:p>
            <a:endParaRPr lang="en-US" dirty="0"/>
          </a:p>
        </p:txBody>
      </p:sp>
      <p:grpSp>
        <p:nvGrpSpPr>
          <p:cNvPr id="59" name="Graphic 4">
            <a:extLst>
              <a:ext uri="{FF2B5EF4-FFF2-40B4-BE49-F238E27FC236}">
                <a16:creationId xmlns:a16="http://schemas.microsoft.com/office/drawing/2014/main" id="{A3531D5F-2C01-FBCE-4B98-F790C0FF1DC8}"/>
              </a:ext>
            </a:extLst>
          </p:cNvPr>
          <p:cNvGrpSpPr/>
          <p:nvPr/>
        </p:nvGrpSpPr>
        <p:grpSpPr>
          <a:xfrm rot="5972197" flipH="1">
            <a:off x="-733751" y="106013"/>
            <a:ext cx="1988628" cy="1318666"/>
            <a:chOff x="5072479" y="4905026"/>
            <a:chExt cx="803439" cy="532763"/>
          </a:xfrm>
        </p:grpSpPr>
        <p:sp>
          <p:nvSpPr>
            <p:cNvPr id="60" name="Freeform 59">
              <a:extLst>
                <a:ext uri="{FF2B5EF4-FFF2-40B4-BE49-F238E27FC236}">
                  <a16:creationId xmlns:a16="http://schemas.microsoft.com/office/drawing/2014/main" id="{2D7F5055-628B-5E62-7D09-598B2C94FF34}"/>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4DBD98"/>
              </a:solid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1B6B3C2-74A7-0639-7DCA-C39088AD0E68}"/>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4DBD98"/>
              </a:solid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54047CA-B30A-3083-6435-A5F2F53062B1}"/>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4DBD98"/>
              </a:solid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FBD648A-F9F2-1B17-7B9C-DCEB9C0F536F}"/>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4DBD98"/>
              </a:solidFill>
              <a:prstDash val="solid"/>
              <a:miter/>
            </a:ln>
          </p:spPr>
          <p:txBody>
            <a:bodyPr rtlCol="0" anchor="ctr"/>
            <a:lstStyle/>
            <a:p>
              <a:endParaRPr lang="en-US"/>
            </a:p>
          </p:txBody>
        </p:sp>
      </p:grpSp>
      <p:sp>
        <p:nvSpPr>
          <p:cNvPr id="64" name="Oval 63">
            <a:extLst>
              <a:ext uri="{FF2B5EF4-FFF2-40B4-BE49-F238E27FC236}">
                <a16:creationId xmlns:a16="http://schemas.microsoft.com/office/drawing/2014/main" id="{1A0CA27B-8F83-76B3-F245-570EC53E6C8A}"/>
              </a:ext>
            </a:extLst>
          </p:cNvPr>
          <p:cNvSpPr/>
          <p:nvPr/>
        </p:nvSpPr>
        <p:spPr>
          <a:xfrm>
            <a:off x="11482836" y="2764358"/>
            <a:ext cx="1044645" cy="1044645"/>
          </a:xfrm>
          <a:prstGeom prst="ellipse">
            <a:avLst/>
          </a:prstGeom>
          <a:solidFill>
            <a:srgbClr val="198AB1">
              <a:alpha val="7596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D660AF9-053D-EA40-E713-35AECF036642}"/>
              </a:ext>
            </a:extLst>
          </p:cNvPr>
          <p:cNvSpPr txBox="1"/>
          <p:nvPr/>
        </p:nvSpPr>
        <p:spPr>
          <a:xfrm>
            <a:off x="242656" y="4223137"/>
            <a:ext cx="11591870" cy="2769989"/>
          </a:xfrm>
          <a:prstGeom prst="rect">
            <a:avLst/>
          </a:prstGeom>
          <a:noFill/>
        </p:spPr>
        <p:txBody>
          <a:bodyPr wrap="square">
            <a:spAutoFit/>
          </a:bodyPr>
          <a:lstStyle/>
          <a:p>
            <a:r>
              <a:rPr lang="en-GB" sz="2400" b="1" i="0" u="none" strike="noStrike" dirty="0">
                <a:solidFill>
                  <a:srgbClr val="101D47"/>
                </a:solidFill>
                <a:effectLst/>
                <a:latin typeface="Calibri" panose="020F0502020204030204" pitchFamily="34" charset="0"/>
                <a:ea typeface="Calibri" panose="020F0502020204030204" pitchFamily="34" charset="0"/>
                <a:cs typeface="Calibri" panose="020F0502020204030204" pitchFamily="34" charset="0"/>
              </a:rPr>
              <a:t>Memory Makers </a:t>
            </a:r>
            <a:r>
              <a:rPr lang="en-GB" sz="2400" b="0" i="0" u="none" strike="noStrike" dirty="0">
                <a:solidFill>
                  <a:srgbClr val="101D47"/>
                </a:solidFill>
                <a:effectLst/>
                <a:latin typeface="Calibri" panose="020F0502020204030204" pitchFamily="34" charset="0"/>
                <a:ea typeface="Calibri" panose="020F0502020204030204" pitchFamily="34" charset="0"/>
                <a:cs typeface="Calibri" panose="020F0502020204030204" pitchFamily="34" charset="0"/>
              </a:rPr>
              <a:t>champions the importance of </a:t>
            </a:r>
            <a:r>
              <a:rPr lang="en-GB" sz="2400" b="1" i="0" u="none" strike="noStrike" dirty="0">
                <a:solidFill>
                  <a:srgbClr val="101D47"/>
                </a:solidFill>
                <a:effectLst/>
                <a:latin typeface="Calibri" panose="020F0502020204030204" pitchFamily="34" charset="0"/>
                <a:ea typeface="Calibri" panose="020F0502020204030204" pitchFamily="34" charset="0"/>
                <a:cs typeface="Calibri" panose="020F0502020204030204" pitchFamily="34" charset="0"/>
              </a:rPr>
              <a:t>diversity in historical recognition</a:t>
            </a:r>
            <a:r>
              <a:rPr lang="en-GB" sz="2400" b="0" i="0" u="none" strike="noStrike" dirty="0">
                <a:solidFill>
                  <a:srgbClr val="101D47"/>
                </a:solidFill>
                <a:effectLst/>
                <a:latin typeface="Calibri" panose="020F0502020204030204" pitchFamily="34" charset="0"/>
                <a:ea typeface="Calibri" panose="020F0502020204030204" pitchFamily="34" charset="0"/>
                <a:cs typeface="Calibri" panose="020F0502020204030204" pitchFamily="34" charset="0"/>
              </a:rPr>
              <a:t>, ensuring that all voices, no matter how silent they have been through the ages, are heard and valued</a:t>
            </a:r>
            <a:r>
              <a:rPr lang="en-GB" sz="24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endParaRPr lang="en-GB" sz="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We are here today thanks to the EU CERV REM fund. We believe remembrance must evolve and engage. This project empowers young people across Europe to preserve and reinterpret historical memory, with a focus on groups often left out of mainstream Holocaust education. </a:t>
            </a:r>
          </a:p>
          <a:p>
            <a:endParaRPr lang="en-GB" sz="2400" dirty="0">
              <a:latin typeface="Calibri" panose="020F0502020204030204" pitchFamily="34" charset="0"/>
              <a:ea typeface="Calibri" panose="020F0502020204030204" pitchFamily="34" charset="0"/>
              <a:cs typeface="Calibri" panose="020F0502020204030204" pitchFamily="34" charset="0"/>
            </a:endParaRPr>
          </a:p>
          <a:p>
            <a:endParaRPr lang="en-GB" sz="2400" dirty="0">
              <a:latin typeface="Calibri" panose="020F0502020204030204" pitchFamily="34" charset="0"/>
              <a:ea typeface="Calibri" panose="020F0502020204030204" pitchFamily="34" charset="0"/>
              <a:cs typeface="Calibri" panose="020F0502020204030204" pitchFamily="34" charset="0"/>
            </a:endParaRPr>
          </a:p>
        </p:txBody>
      </p:sp>
      <p:pic>
        <p:nvPicPr>
          <p:cNvPr id="13" name="Picture Placeholder 12" descr="A close up of a woven basket&#10;&#10;AI-generated content may be incorrect.">
            <a:extLst>
              <a:ext uri="{FF2B5EF4-FFF2-40B4-BE49-F238E27FC236}">
                <a16:creationId xmlns:a16="http://schemas.microsoft.com/office/drawing/2014/main" id="{E2EA6803-5234-AE9B-9CA6-322343CCFC49}"/>
              </a:ext>
            </a:extLst>
          </p:cNvPr>
          <p:cNvPicPr>
            <a:picLocks noGrp="1" noChangeAspect="1"/>
          </p:cNvPicPr>
          <p:nvPr>
            <p:ph type="pic" sz="quarter" idx="21"/>
          </p:nvPr>
        </p:nvPicPr>
        <p:blipFill>
          <a:blip r:embed="rId2"/>
          <a:srcRect t="18980" b="18980"/>
          <a:stretch>
            <a:fillRect/>
          </a:stretch>
        </p:blipFill>
        <p:spPr>
          <a:xfrm>
            <a:off x="0" y="-48322"/>
            <a:ext cx="12192000" cy="3241781"/>
          </a:xfrm>
        </p:spPr>
      </p:pic>
    </p:spTree>
    <p:extLst>
      <p:ext uri="{BB962C8B-B14F-4D97-AF65-F5344CB8AC3E}">
        <p14:creationId xmlns:p14="http://schemas.microsoft.com/office/powerpoint/2010/main" val="3702444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564D0-3BBD-8449-3D15-48A9C6899C4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A80D41A-4A04-A83C-67EC-C82FD318CE41}"/>
              </a:ext>
            </a:extLst>
          </p:cNvPr>
          <p:cNvSpPr>
            <a:spLocks noGrp="1"/>
          </p:cNvSpPr>
          <p:nvPr>
            <p:ph type="body" sz="quarter" idx="48"/>
          </p:nvPr>
        </p:nvSpPr>
        <p:spPr>
          <a:xfrm>
            <a:off x="241727" y="1210789"/>
            <a:ext cx="11037262" cy="4616084"/>
          </a:xfrm>
        </p:spPr>
        <p:txBody>
          <a:bodyPr/>
          <a:lstStyle/>
          <a:p>
            <a:pPr>
              <a:buNone/>
            </a:pPr>
            <a:r>
              <a:rPr lang="en-GB" b="1" dirty="0">
                <a:solidFill>
                  <a:srgbClr val="101D47"/>
                </a:solidFill>
              </a:rPr>
              <a:t>CERV REM</a:t>
            </a:r>
            <a:r>
              <a:rPr lang="en-GB" dirty="0">
                <a:solidFill>
                  <a:srgbClr val="101D47"/>
                </a:solidFill>
              </a:rPr>
              <a:t> stands for the </a:t>
            </a:r>
            <a:r>
              <a:rPr lang="en-GB" b="1" dirty="0">
                <a:solidFill>
                  <a:srgbClr val="101D47"/>
                </a:solidFill>
              </a:rPr>
              <a:t>Citizens, Equality, Rights and Values Programme – European Remembrance strand</a:t>
            </a:r>
            <a:r>
              <a:rPr lang="en-GB" dirty="0">
                <a:solidFill>
                  <a:srgbClr val="101D47"/>
                </a:solidFill>
              </a:rPr>
              <a:t>. It is an EU funding programme that supports projects aimed at:</a:t>
            </a:r>
          </a:p>
          <a:p>
            <a:pPr>
              <a:buNone/>
            </a:pPr>
            <a:endParaRPr lang="en-GB" dirty="0">
              <a:solidFill>
                <a:srgbClr val="101D47"/>
              </a:solidFill>
            </a:endParaRPr>
          </a:p>
          <a:p>
            <a:pPr marL="342900" indent="-342900">
              <a:buFont typeface="Arial" panose="020B0604020202020204" pitchFamily="34" charset="0"/>
              <a:buChar char="•"/>
            </a:pPr>
            <a:r>
              <a:rPr lang="en-GB" b="1" dirty="0">
                <a:solidFill>
                  <a:srgbClr val="101D47"/>
                </a:solidFill>
              </a:rPr>
              <a:t>Preserving historical memory</a:t>
            </a:r>
            <a:r>
              <a:rPr lang="en-GB" dirty="0">
                <a:solidFill>
                  <a:srgbClr val="101D47"/>
                </a:solidFill>
              </a:rPr>
              <a:t> of the 20th century's darkest chapters—especially </a:t>
            </a:r>
            <a:r>
              <a:rPr lang="en-GB" b="1" dirty="0">
                <a:solidFill>
                  <a:srgbClr val="101D47"/>
                </a:solidFill>
              </a:rPr>
              <a:t>totalitarian and authoritarian regimes</a:t>
            </a:r>
            <a:r>
              <a:rPr lang="en-GB" dirty="0">
                <a:solidFill>
                  <a:srgbClr val="101D47"/>
                </a:solidFill>
              </a:rPr>
              <a:t>.</a:t>
            </a:r>
          </a:p>
          <a:p>
            <a:pPr marL="342900" indent="-342900">
              <a:buFont typeface="Arial" panose="020B0604020202020204" pitchFamily="34" charset="0"/>
              <a:buChar char="•"/>
            </a:pPr>
            <a:r>
              <a:rPr lang="en-GB" dirty="0">
                <a:solidFill>
                  <a:srgbClr val="101D47"/>
                </a:solidFill>
              </a:rPr>
              <a:t>Promoting </a:t>
            </a:r>
            <a:r>
              <a:rPr lang="en-GB" b="1" dirty="0">
                <a:solidFill>
                  <a:srgbClr val="101D47"/>
                </a:solidFill>
              </a:rPr>
              <a:t>democratic values, human rights</a:t>
            </a:r>
            <a:r>
              <a:rPr lang="en-GB" dirty="0">
                <a:solidFill>
                  <a:srgbClr val="101D47"/>
                </a:solidFill>
              </a:rPr>
              <a:t>, and </a:t>
            </a:r>
            <a:r>
              <a:rPr lang="en-GB" b="1" dirty="0">
                <a:solidFill>
                  <a:srgbClr val="101D47"/>
                </a:solidFill>
              </a:rPr>
              <a:t>inclusive remembrance</a:t>
            </a:r>
            <a:r>
              <a:rPr lang="en-GB" dirty="0">
                <a:solidFill>
                  <a:srgbClr val="101D47"/>
                </a:solidFill>
              </a:rPr>
              <a:t>.</a:t>
            </a:r>
          </a:p>
          <a:p>
            <a:pPr marL="342900" indent="-342900">
              <a:buFont typeface="Arial" panose="020B0604020202020204" pitchFamily="34" charset="0"/>
              <a:buChar char="•"/>
            </a:pPr>
            <a:r>
              <a:rPr lang="en-GB" dirty="0">
                <a:solidFill>
                  <a:srgbClr val="101D47"/>
                </a:solidFill>
              </a:rPr>
              <a:t>Encouraging </a:t>
            </a:r>
            <a:r>
              <a:rPr lang="en-GB" b="1" dirty="0">
                <a:solidFill>
                  <a:srgbClr val="101D47"/>
                </a:solidFill>
              </a:rPr>
              <a:t>transnational dialogue</a:t>
            </a:r>
            <a:r>
              <a:rPr lang="en-GB" dirty="0">
                <a:solidFill>
                  <a:srgbClr val="101D47"/>
                </a:solidFill>
              </a:rPr>
              <a:t> and critical reflection, especially among </a:t>
            </a:r>
            <a:r>
              <a:rPr lang="en-GB" b="1" dirty="0">
                <a:solidFill>
                  <a:srgbClr val="101D47"/>
                </a:solidFill>
              </a:rPr>
              <a:t>young people</a:t>
            </a:r>
            <a:r>
              <a:rPr lang="en-GB" dirty="0">
                <a:solidFill>
                  <a:srgbClr val="101D47"/>
                </a:solidFill>
              </a:rPr>
              <a:t>.</a:t>
            </a:r>
          </a:p>
          <a:p>
            <a:pPr marL="342900" indent="-342900">
              <a:buFont typeface="Arial" panose="020B0604020202020204" pitchFamily="34" charset="0"/>
              <a:buChar char="•"/>
            </a:pPr>
            <a:endParaRPr lang="en-GB" dirty="0">
              <a:solidFill>
                <a:srgbClr val="101D47"/>
              </a:solidFill>
            </a:endParaRPr>
          </a:p>
          <a:p>
            <a:pPr>
              <a:buNone/>
            </a:pPr>
            <a:r>
              <a:rPr lang="en-GB" b="1" dirty="0">
                <a:solidFill>
                  <a:srgbClr val="198AB1"/>
                </a:solidFill>
              </a:rPr>
              <a:t>Why is CERV REM important now?</a:t>
            </a:r>
          </a:p>
          <a:p>
            <a:pPr marL="342900" indent="-342900">
              <a:buFont typeface="Arial" panose="020B0604020202020204" pitchFamily="34" charset="0"/>
              <a:buChar char="•"/>
            </a:pPr>
            <a:r>
              <a:rPr lang="en-GB" dirty="0"/>
              <a:t>Rising populism, hate speech, and disinformation challenge democratic values across Europe.</a:t>
            </a:r>
          </a:p>
          <a:p>
            <a:pPr marL="342900" indent="-342900">
              <a:buFont typeface="Arial" panose="020B0604020202020204" pitchFamily="34" charset="0"/>
              <a:buChar char="•"/>
            </a:pPr>
            <a:r>
              <a:rPr lang="en-GB" dirty="0"/>
              <a:t>Many young Europeans have limited knowledge of the Holocaust or the persecution of minority groups.</a:t>
            </a:r>
          </a:p>
          <a:p>
            <a:pPr marL="342900" indent="-342900">
              <a:buFont typeface="Arial" panose="020B0604020202020204" pitchFamily="34" charset="0"/>
              <a:buChar char="•"/>
            </a:pPr>
            <a:r>
              <a:rPr lang="en-GB" dirty="0"/>
              <a:t>CERV REM enables cross-border collaboration to safeguard historical truth and defend democratic values.</a:t>
            </a:r>
          </a:p>
          <a:p>
            <a:endParaRPr lang="en-GB" dirty="0">
              <a:solidFill>
                <a:srgbClr val="101D47"/>
              </a:solidFill>
            </a:endParaRPr>
          </a:p>
          <a:p>
            <a:endParaRPr lang="en-GB" dirty="0">
              <a:solidFill>
                <a:srgbClr val="101D47"/>
              </a:solidFill>
            </a:endParaRPr>
          </a:p>
          <a:p>
            <a:endParaRPr lang="en-US" dirty="0"/>
          </a:p>
        </p:txBody>
      </p:sp>
      <p:sp>
        <p:nvSpPr>
          <p:cNvPr id="5" name="Text Placeholder 4">
            <a:extLst>
              <a:ext uri="{FF2B5EF4-FFF2-40B4-BE49-F238E27FC236}">
                <a16:creationId xmlns:a16="http://schemas.microsoft.com/office/drawing/2014/main" id="{0AB97108-5E06-C73E-D532-7B2D40200E2A}"/>
              </a:ext>
            </a:extLst>
          </p:cNvPr>
          <p:cNvSpPr>
            <a:spLocks noGrp="1"/>
          </p:cNvSpPr>
          <p:nvPr>
            <p:ph type="body" sz="quarter" idx="62"/>
          </p:nvPr>
        </p:nvSpPr>
        <p:spPr>
          <a:xfrm>
            <a:off x="0" y="340679"/>
            <a:ext cx="6553189" cy="671785"/>
          </a:xfrm>
          <a:solidFill>
            <a:srgbClr val="EF4870"/>
          </a:solidFill>
        </p:spPr>
        <p:txBody>
          <a:bodyPr/>
          <a:lstStyle/>
          <a:p>
            <a:r>
              <a:rPr lang="en-US" dirty="0"/>
              <a:t>A little about CERV REM</a:t>
            </a:r>
          </a:p>
        </p:txBody>
      </p:sp>
      <p:grpSp>
        <p:nvGrpSpPr>
          <p:cNvPr id="2" name="Graphic 4">
            <a:extLst>
              <a:ext uri="{FF2B5EF4-FFF2-40B4-BE49-F238E27FC236}">
                <a16:creationId xmlns:a16="http://schemas.microsoft.com/office/drawing/2014/main" id="{469DDF50-9967-4432-7BB1-08ADC61013C8}"/>
              </a:ext>
            </a:extLst>
          </p:cNvPr>
          <p:cNvGrpSpPr/>
          <p:nvPr/>
        </p:nvGrpSpPr>
        <p:grpSpPr>
          <a:xfrm rot="5972197" flipH="1">
            <a:off x="10230734" y="6544231"/>
            <a:ext cx="1988628" cy="1318666"/>
            <a:chOff x="5072479" y="4905026"/>
            <a:chExt cx="803439" cy="532763"/>
          </a:xfrm>
        </p:grpSpPr>
        <p:sp>
          <p:nvSpPr>
            <p:cNvPr id="3" name="Freeform 2">
              <a:extLst>
                <a:ext uri="{FF2B5EF4-FFF2-40B4-BE49-F238E27FC236}">
                  <a16:creationId xmlns:a16="http://schemas.microsoft.com/office/drawing/2014/main" id="{C87F6E69-E05A-3414-D103-CCD7CF8641CC}"/>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EF4870"/>
              </a:solid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12A731CF-B753-D3B9-5EEC-9DDC5D9BF543}"/>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EF4870"/>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097D797-016A-132A-6FE4-9C2467B6E927}"/>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EF4870"/>
              </a:solid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CC8448D-7011-CAE4-2B35-92E366102BA2}"/>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EF4870"/>
              </a:solidFill>
              <a:prstDash val="solid"/>
              <a:miter/>
            </a:ln>
          </p:spPr>
          <p:txBody>
            <a:bodyPr rtlCol="0" anchor="ctr"/>
            <a:lstStyle/>
            <a:p>
              <a:endParaRPr lang="en-US"/>
            </a:p>
          </p:txBody>
        </p:sp>
      </p:grpSp>
      <p:sp>
        <p:nvSpPr>
          <p:cNvPr id="9" name="Oval 8">
            <a:extLst>
              <a:ext uri="{FF2B5EF4-FFF2-40B4-BE49-F238E27FC236}">
                <a16:creationId xmlns:a16="http://schemas.microsoft.com/office/drawing/2014/main" id="{FE99FFA7-5078-6804-0BE2-52270FC4F238}"/>
              </a:ext>
            </a:extLst>
          </p:cNvPr>
          <p:cNvSpPr/>
          <p:nvPr/>
        </p:nvSpPr>
        <p:spPr>
          <a:xfrm>
            <a:off x="9471971" y="-522323"/>
            <a:ext cx="1044645" cy="1044645"/>
          </a:xfrm>
          <a:prstGeom prst="ellipse">
            <a:avLst/>
          </a:prstGeom>
          <a:solidFill>
            <a:srgbClr val="4DBD98">
              <a:alpha val="7596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2607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455AF-65F1-47C4-D8CD-13254AD264B8}"/>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9BF643E-B289-C7CE-9AE7-2D0AA7D5C366}"/>
              </a:ext>
            </a:extLst>
          </p:cNvPr>
          <p:cNvSpPr>
            <a:spLocks noGrp="1"/>
          </p:cNvSpPr>
          <p:nvPr>
            <p:ph type="body" sz="quarter" idx="48"/>
          </p:nvPr>
        </p:nvSpPr>
        <p:spPr>
          <a:xfrm>
            <a:off x="338558" y="1116581"/>
            <a:ext cx="11337101" cy="4533592"/>
          </a:xfrm>
        </p:spPr>
        <p:txBody>
          <a:bodyPr/>
          <a:lstStyle/>
          <a:p>
            <a:pPr>
              <a:buNone/>
            </a:pPr>
            <a:r>
              <a:rPr lang="en-GB" dirty="0">
                <a:solidFill>
                  <a:srgbClr val="101D47"/>
                </a:solidFill>
              </a:rPr>
              <a:t>Despite decades of research and public education, Holocaust denial and distortion are on the rise, especially online. </a:t>
            </a:r>
          </a:p>
          <a:p>
            <a:pPr>
              <a:buNone/>
            </a:pPr>
            <a:endParaRPr lang="en-GB" dirty="0">
              <a:solidFill>
                <a:srgbClr val="101D47"/>
              </a:solidFill>
            </a:endParaRPr>
          </a:p>
          <a:p>
            <a:pPr>
              <a:buNone/>
            </a:pPr>
            <a:r>
              <a:rPr lang="en-GB" dirty="0">
                <a:solidFill>
                  <a:srgbClr val="101D47"/>
                </a:solidFill>
              </a:rPr>
              <a:t>The experiences of marginalised groups—LGBTIQ individuals, women, people with disabilities, Roma, and resistors remain underexplored in public consciousness.</a:t>
            </a:r>
          </a:p>
          <a:p>
            <a:pPr>
              <a:buNone/>
            </a:pPr>
            <a:endParaRPr lang="en-GB" dirty="0">
              <a:solidFill>
                <a:srgbClr val="101D47"/>
              </a:solidFill>
            </a:endParaRPr>
          </a:p>
          <a:p>
            <a:r>
              <a:rPr lang="en-GB" dirty="0">
                <a:solidFill>
                  <a:srgbClr val="101D47"/>
                </a:solidFill>
              </a:rPr>
              <a:t>We are also seeing a </a:t>
            </a:r>
            <a:r>
              <a:rPr lang="en-GB" b="1" dirty="0">
                <a:solidFill>
                  <a:srgbClr val="101D47"/>
                </a:solidFill>
              </a:rPr>
              <a:t>worrying resurgence </a:t>
            </a:r>
            <a:r>
              <a:rPr lang="en-GB" dirty="0">
                <a:solidFill>
                  <a:srgbClr val="101D47"/>
                </a:solidFill>
              </a:rPr>
              <a:t>of hate speech, antisemitism, anti-Roma racism, and LGBTIQ-phobia, particularly among youth.</a:t>
            </a:r>
          </a:p>
          <a:p>
            <a:endParaRPr lang="en-GB" dirty="0">
              <a:solidFill>
                <a:srgbClr val="101D47"/>
              </a:solidFill>
            </a:endParaRPr>
          </a:p>
          <a:p>
            <a:r>
              <a:rPr lang="en-GB" b="1" dirty="0">
                <a:solidFill>
                  <a:srgbClr val="198AB1"/>
                </a:solidFill>
              </a:rPr>
              <a:t>OUR PARTNERS</a:t>
            </a:r>
          </a:p>
          <a:p>
            <a:endParaRPr lang="en-GB" b="1" dirty="0">
              <a:solidFill>
                <a:srgbClr val="101D47"/>
              </a:solidFill>
            </a:endParaRPr>
          </a:p>
          <a:p>
            <a:r>
              <a:rPr lang="en-GB" b="1" dirty="0">
                <a:solidFill>
                  <a:srgbClr val="101D47"/>
                </a:solidFill>
              </a:rPr>
              <a:t>France (lead)             Poland                     Lithuania	               Greece                    Ireland</a:t>
            </a:r>
          </a:p>
          <a:p>
            <a:endParaRPr lang="en-GB" dirty="0"/>
          </a:p>
          <a:p>
            <a:endParaRPr lang="en-US" dirty="0"/>
          </a:p>
        </p:txBody>
      </p:sp>
      <p:sp>
        <p:nvSpPr>
          <p:cNvPr id="5" name="Text Placeholder 4">
            <a:extLst>
              <a:ext uri="{FF2B5EF4-FFF2-40B4-BE49-F238E27FC236}">
                <a16:creationId xmlns:a16="http://schemas.microsoft.com/office/drawing/2014/main" id="{54D5E9D6-EF25-133F-FE98-55A1FEC505AC}"/>
              </a:ext>
            </a:extLst>
          </p:cNvPr>
          <p:cNvSpPr>
            <a:spLocks noGrp="1"/>
          </p:cNvSpPr>
          <p:nvPr>
            <p:ph type="body" sz="quarter" idx="62"/>
          </p:nvPr>
        </p:nvSpPr>
        <p:spPr>
          <a:xfrm>
            <a:off x="0" y="252386"/>
            <a:ext cx="6553189" cy="671785"/>
          </a:xfrm>
          <a:solidFill>
            <a:srgbClr val="EF4870"/>
          </a:solidFill>
        </p:spPr>
        <p:txBody>
          <a:bodyPr/>
          <a:lstStyle/>
          <a:p>
            <a:pPr marL="361950"/>
            <a:r>
              <a:rPr lang="en-GB" dirty="0"/>
              <a:t>Why We Need This Now</a:t>
            </a:r>
            <a:endParaRPr lang="en-US" dirty="0"/>
          </a:p>
        </p:txBody>
      </p:sp>
      <p:grpSp>
        <p:nvGrpSpPr>
          <p:cNvPr id="2" name="Graphic 4">
            <a:extLst>
              <a:ext uri="{FF2B5EF4-FFF2-40B4-BE49-F238E27FC236}">
                <a16:creationId xmlns:a16="http://schemas.microsoft.com/office/drawing/2014/main" id="{0A3F7D44-D491-30DB-6987-CE366C04924D}"/>
              </a:ext>
            </a:extLst>
          </p:cNvPr>
          <p:cNvGrpSpPr/>
          <p:nvPr/>
        </p:nvGrpSpPr>
        <p:grpSpPr>
          <a:xfrm rot="5972197" flipH="1">
            <a:off x="10681344" y="-6333"/>
            <a:ext cx="1988628" cy="1318666"/>
            <a:chOff x="5072479" y="4905026"/>
            <a:chExt cx="803439" cy="532763"/>
          </a:xfrm>
        </p:grpSpPr>
        <p:sp>
          <p:nvSpPr>
            <p:cNvPr id="3" name="Freeform 2">
              <a:extLst>
                <a:ext uri="{FF2B5EF4-FFF2-40B4-BE49-F238E27FC236}">
                  <a16:creationId xmlns:a16="http://schemas.microsoft.com/office/drawing/2014/main" id="{4183FBBD-F1F9-C52E-2C68-F1601C3AC39A}"/>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EF4870"/>
              </a:solid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6C26EE5F-2E93-68BE-1849-EDCD50A079C2}"/>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EF4870"/>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0AADA65-86B6-4384-6B09-DB292FC0D030}"/>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EF4870"/>
              </a:solid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69F6824A-03D4-03E9-6F34-5EE8C766B0BE}"/>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EF4870"/>
              </a:solidFill>
              <a:prstDash val="solid"/>
              <a:miter/>
            </a:ln>
          </p:spPr>
          <p:txBody>
            <a:bodyPr rtlCol="0" anchor="ctr"/>
            <a:lstStyle/>
            <a:p>
              <a:endParaRPr lang="en-US"/>
            </a:p>
          </p:txBody>
        </p:sp>
      </p:grpSp>
      <p:sp>
        <p:nvSpPr>
          <p:cNvPr id="9" name="Oval 8">
            <a:extLst>
              <a:ext uri="{FF2B5EF4-FFF2-40B4-BE49-F238E27FC236}">
                <a16:creationId xmlns:a16="http://schemas.microsoft.com/office/drawing/2014/main" id="{75DB28E6-725C-7933-7EBF-74F157E23DA4}"/>
              </a:ext>
            </a:extLst>
          </p:cNvPr>
          <p:cNvSpPr/>
          <p:nvPr/>
        </p:nvSpPr>
        <p:spPr>
          <a:xfrm>
            <a:off x="9471971" y="-522323"/>
            <a:ext cx="1044645" cy="1044645"/>
          </a:xfrm>
          <a:prstGeom prst="ellipse">
            <a:avLst/>
          </a:prstGeom>
          <a:solidFill>
            <a:srgbClr val="4DBD98">
              <a:alpha val="7596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AC20A7F-EDDC-9A67-8D0D-916B8B3CFC68}"/>
              </a:ext>
            </a:extLst>
          </p:cNvPr>
          <p:cNvPicPr>
            <a:picLocks noChangeAspect="1"/>
          </p:cNvPicPr>
          <p:nvPr/>
        </p:nvPicPr>
        <p:blipFill>
          <a:blip r:embed="rId2"/>
          <a:stretch>
            <a:fillRect/>
          </a:stretch>
        </p:blipFill>
        <p:spPr>
          <a:xfrm>
            <a:off x="5178768" y="5157255"/>
            <a:ext cx="1452634" cy="715912"/>
          </a:xfrm>
          <a:prstGeom prst="rect">
            <a:avLst/>
          </a:prstGeom>
        </p:spPr>
      </p:pic>
      <p:pic>
        <p:nvPicPr>
          <p:cNvPr id="13" name="Picture 12">
            <a:extLst>
              <a:ext uri="{FF2B5EF4-FFF2-40B4-BE49-F238E27FC236}">
                <a16:creationId xmlns:a16="http://schemas.microsoft.com/office/drawing/2014/main" id="{113CE264-3051-42B7-E750-EDC7E96A7DF0}"/>
              </a:ext>
            </a:extLst>
          </p:cNvPr>
          <p:cNvPicPr>
            <a:picLocks noChangeAspect="1"/>
          </p:cNvPicPr>
          <p:nvPr/>
        </p:nvPicPr>
        <p:blipFill>
          <a:blip r:embed="rId3"/>
          <a:stretch>
            <a:fillRect/>
          </a:stretch>
        </p:blipFill>
        <p:spPr>
          <a:xfrm>
            <a:off x="218563" y="5055735"/>
            <a:ext cx="1648711" cy="918953"/>
          </a:xfrm>
          <a:prstGeom prst="rect">
            <a:avLst/>
          </a:prstGeom>
        </p:spPr>
      </p:pic>
      <p:pic>
        <p:nvPicPr>
          <p:cNvPr id="15" name="Picture 14">
            <a:extLst>
              <a:ext uri="{FF2B5EF4-FFF2-40B4-BE49-F238E27FC236}">
                <a16:creationId xmlns:a16="http://schemas.microsoft.com/office/drawing/2014/main" id="{6C066CF7-F7F5-E705-3ABA-E06B2374D9A6}"/>
              </a:ext>
            </a:extLst>
          </p:cNvPr>
          <p:cNvPicPr>
            <a:picLocks noChangeAspect="1"/>
          </p:cNvPicPr>
          <p:nvPr/>
        </p:nvPicPr>
        <p:blipFill>
          <a:blip r:embed="rId4"/>
          <a:stretch>
            <a:fillRect/>
          </a:stretch>
        </p:blipFill>
        <p:spPr>
          <a:xfrm>
            <a:off x="2377036" y="5065502"/>
            <a:ext cx="1995159" cy="953569"/>
          </a:xfrm>
          <a:prstGeom prst="rect">
            <a:avLst/>
          </a:prstGeom>
        </p:spPr>
      </p:pic>
      <p:pic>
        <p:nvPicPr>
          <p:cNvPr id="17" name="Picture 16">
            <a:extLst>
              <a:ext uri="{FF2B5EF4-FFF2-40B4-BE49-F238E27FC236}">
                <a16:creationId xmlns:a16="http://schemas.microsoft.com/office/drawing/2014/main" id="{267546B6-D968-D986-660F-7A7280EC3566}"/>
              </a:ext>
            </a:extLst>
          </p:cNvPr>
          <p:cNvPicPr>
            <a:picLocks noChangeAspect="1"/>
          </p:cNvPicPr>
          <p:nvPr/>
        </p:nvPicPr>
        <p:blipFill>
          <a:blip r:embed="rId5"/>
          <a:stretch>
            <a:fillRect/>
          </a:stretch>
        </p:blipFill>
        <p:spPr>
          <a:xfrm>
            <a:off x="7683689" y="5209609"/>
            <a:ext cx="1974867" cy="611207"/>
          </a:xfrm>
          <a:prstGeom prst="rect">
            <a:avLst/>
          </a:prstGeom>
        </p:spPr>
      </p:pic>
      <p:pic>
        <p:nvPicPr>
          <p:cNvPr id="19" name="Picture 18" descr="A purple and grey text&#10;&#10;AI-generated content may be incorrect.">
            <a:extLst>
              <a:ext uri="{FF2B5EF4-FFF2-40B4-BE49-F238E27FC236}">
                <a16:creationId xmlns:a16="http://schemas.microsoft.com/office/drawing/2014/main" id="{E00EEDB7-16D0-694D-9510-6DA1A7FD1AE2}"/>
              </a:ext>
            </a:extLst>
          </p:cNvPr>
          <p:cNvPicPr>
            <a:picLocks noChangeAspect="1"/>
          </p:cNvPicPr>
          <p:nvPr/>
        </p:nvPicPr>
        <p:blipFill>
          <a:blip r:embed="rId6"/>
          <a:stretch>
            <a:fillRect/>
          </a:stretch>
        </p:blipFill>
        <p:spPr>
          <a:xfrm>
            <a:off x="10099684" y="5332960"/>
            <a:ext cx="1522031" cy="487856"/>
          </a:xfrm>
          <a:prstGeom prst="rect">
            <a:avLst/>
          </a:prstGeom>
        </p:spPr>
      </p:pic>
    </p:spTree>
    <p:extLst>
      <p:ext uri="{BB962C8B-B14F-4D97-AF65-F5344CB8AC3E}">
        <p14:creationId xmlns:p14="http://schemas.microsoft.com/office/powerpoint/2010/main" val="905582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44E61E9-FC22-C235-9881-E7E0C234C9F4}"/>
              </a:ext>
            </a:extLst>
          </p:cNvPr>
          <p:cNvSpPr>
            <a:spLocks noGrp="1"/>
          </p:cNvSpPr>
          <p:nvPr>
            <p:ph type="body" sz="quarter" idx="48"/>
          </p:nvPr>
        </p:nvSpPr>
        <p:spPr>
          <a:xfrm>
            <a:off x="664807" y="1518638"/>
            <a:ext cx="10614182" cy="4616084"/>
          </a:xfrm>
        </p:spPr>
        <p:txBody>
          <a:bodyPr/>
          <a:lstStyle/>
          <a:p>
            <a:pPr>
              <a:buNone/>
            </a:pPr>
            <a:r>
              <a:rPr lang="en-GB" dirty="0"/>
              <a:t>Memory Makers is a response to these challenges. Over 20 months, we will:</a:t>
            </a:r>
          </a:p>
          <a:p>
            <a:pPr>
              <a:buNone/>
            </a:pPr>
            <a:endParaRPr lang="en-GB" dirty="0"/>
          </a:p>
          <a:p>
            <a:pPr marL="342900" indent="-342900">
              <a:buFont typeface="Arial" panose="020B0604020202020204" pitchFamily="34" charset="0"/>
              <a:buChar char="•"/>
            </a:pPr>
            <a:r>
              <a:rPr lang="en-GB" dirty="0"/>
              <a:t>Deliver </a:t>
            </a:r>
            <a:r>
              <a:rPr lang="en-GB" b="1" dirty="0"/>
              <a:t>10 educational and commemorative events</a:t>
            </a:r>
            <a:r>
              <a:rPr lang="en-GB" dirty="0"/>
              <a:t> across 5 countries – France, Poland, Lithuania,  Greece, and Ireland. Today starts this process. </a:t>
            </a:r>
          </a:p>
          <a:p>
            <a:pPr marL="342900" indent="-342900">
              <a:buFont typeface="Arial" panose="020B0604020202020204" pitchFamily="34" charset="0"/>
              <a:buChar char="•"/>
            </a:pPr>
            <a:r>
              <a:rPr lang="en-GB" dirty="0"/>
              <a:t>Involve </a:t>
            </a:r>
            <a:r>
              <a:rPr lang="en-GB" b="1" dirty="0"/>
              <a:t>500+ young participants</a:t>
            </a:r>
            <a:r>
              <a:rPr lang="en-GB" dirty="0"/>
              <a:t> as “Memory Makers” – youth oral historians and human rights advocates.</a:t>
            </a:r>
          </a:p>
          <a:p>
            <a:pPr marL="342900" indent="-342900">
              <a:buFont typeface="Arial" panose="020B0604020202020204" pitchFamily="34" charset="0"/>
              <a:buChar char="•"/>
            </a:pPr>
            <a:r>
              <a:rPr lang="en-GB" dirty="0"/>
              <a:t>Explore, reinterpret, and </a:t>
            </a:r>
            <a:r>
              <a:rPr lang="en-GB" b="1" dirty="0"/>
              <a:t>digitally preserve survivor testimonies</a:t>
            </a:r>
            <a:r>
              <a:rPr lang="en-GB" dirty="0"/>
              <a:t> from across victim groups - create </a:t>
            </a:r>
            <a:r>
              <a:rPr lang="en-GB" b="1" dirty="0"/>
              <a:t>educational materials and campaigns </a:t>
            </a:r>
            <a:r>
              <a:rPr lang="en-GB" dirty="0"/>
              <a:t>that weave narratives from Holocaust survivors and other impacted groups into mainstream historical education.</a:t>
            </a:r>
          </a:p>
          <a:p>
            <a:pPr marL="342900" indent="-342900">
              <a:buFont typeface="Arial" panose="020B0604020202020204" pitchFamily="34" charset="0"/>
              <a:buChar char="•"/>
            </a:pPr>
            <a:r>
              <a:rPr lang="en-GB" dirty="0"/>
              <a:t>Create and promote a </a:t>
            </a:r>
            <a:r>
              <a:rPr lang="en-GB" b="1" dirty="0"/>
              <a:t>Library of Learning</a:t>
            </a:r>
            <a:r>
              <a:rPr lang="en-GB" dirty="0"/>
              <a:t> – a freely accessible online resource with youth-made videos, podcasts and teaching tools.</a:t>
            </a:r>
          </a:p>
          <a:p>
            <a:pPr marL="342900" indent="-342900">
              <a:buFont typeface="Arial" panose="020B0604020202020204" pitchFamily="34" charset="0"/>
              <a:buChar char="•"/>
            </a:pPr>
            <a:r>
              <a:rPr lang="en-GB" dirty="0"/>
              <a:t>Empower young people to use </a:t>
            </a:r>
            <a:r>
              <a:rPr lang="en-GB" b="1" dirty="0"/>
              <a:t>social media for digital storytelling and advocacy</a:t>
            </a:r>
            <a:r>
              <a:rPr lang="en-GB" dirty="0"/>
              <a:t>.</a:t>
            </a:r>
          </a:p>
          <a:p>
            <a:endParaRPr lang="en-GB" dirty="0"/>
          </a:p>
          <a:p>
            <a:endParaRPr lang="en-US" dirty="0"/>
          </a:p>
        </p:txBody>
      </p:sp>
      <p:sp>
        <p:nvSpPr>
          <p:cNvPr id="5" name="Text Placeholder 4">
            <a:extLst>
              <a:ext uri="{FF2B5EF4-FFF2-40B4-BE49-F238E27FC236}">
                <a16:creationId xmlns:a16="http://schemas.microsoft.com/office/drawing/2014/main" id="{2C733BA2-BC92-C2D0-C761-BBED1A26EDFB}"/>
              </a:ext>
            </a:extLst>
          </p:cNvPr>
          <p:cNvSpPr>
            <a:spLocks noGrp="1"/>
          </p:cNvSpPr>
          <p:nvPr>
            <p:ph type="body" sz="quarter" idx="62"/>
          </p:nvPr>
        </p:nvSpPr>
        <p:spPr>
          <a:xfrm>
            <a:off x="-8011" y="578092"/>
            <a:ext cx="6210918" cy="671785"/>
          </a:xfrm>
        </p:spPr>
        <p:txBody>
          <a:bodyPr/>
          <a:lstStyle/>
          <a:p>
            <a:r>
              <a:rPr lang="en-US" dirty="0"/>
              <a:t> </a:t>
            </a:r>
          </a:p>
        </p:txBody>
      </p:sp>
      <p:grpSp>
        <p:nvGrpSpPr>
          <p:cNvPr id="2" name="Graphic 4">
            <a:extLst>
              <a:ext uri="{FF2B5EF4-FFF2-40B4-BE49-F238E27FC236}">
                <a16:creationId xmlns:a16="http://schemas.microsoft.com/office/drawing/2014/main" id="{73CE3AA2-8D55-EE69-6A02-876ED65CAD9C}"/>
              </a:ext>
            </a:extLst>
          </p:cNvPr>
          <p:cNvGrpSpPr/>
          <p:nvPr/>
        </p:nvGrpSpPr>
        <p:grpSpPr>
          <a:xfrm rot="5972197" flipH="1">
            <a:off x="10230734" y="6544231"/>
            <a:ext cx="1988628" cy="1318666"/>
            <a:chOff x="5072479" y="4905026"/>
            <a:chExt cx="803439" cy="532763"/>
          </a:xfrm>
        </p:grpSpPr>
        <p:sp>
          <p:nvSpPr>
            <p:cNvPr id="3" name="Freeform 2">
              <a:extLst>
                <a:ext uri="{FF2B5EF4-FFF2-40B4-BE49-F238E27FC236}">
                  <a16:creationId xmlns:a16="http://schemas.microsoft.com/office/drawing/2014/main" id="{B7C661EE-9A5D-8455-2A90-842F0CB55D81}"/>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EF4870"/>
              </a:solid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B196BD53-C8B6-BC6B-E50F-8E63DFC157BA}"/>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EF4870"/>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37DDB13-EA40-F1E4-F2A2-F7470E0389B9}"/>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EF4870"/>
              </a:solid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17EE5B-DC95-92D8-0138-FF7B2389170D}"/>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EF4870"/>
              </a:solidFill>
              <a:prstDash val="solid"/>
              <a:miter/>
            </a:ln>
          </p:spPr>
          <p:txBody>
            <a:bodyPr rtlCol="0" anchor="ctr"/>
            <a:lstStyle/>
            <a:p>
              <a:endParaRPr lang="en-US"/>
            </a:p>
          </p:txBody>
        </p:sp>
      </p:grpSp>
      <p:sp>
        <p:nvSpPr>
          <p:cNvPr id="9" name="Oval 8">
            <a:extLst>
              <a:ext uri="{FF2B5EF4-FFF2-40B4-BE49-F238E27FC236}">
                <a16:creationId xmlns:a16="http://schemas.microsoft.com/office/drawing/2014/main" id="{CA3E87B6-8A4C-474E-244C-6EEE410ED61A}"/>
              </a:ext>
            </a:extLst>
          </p:cNvPr>
          <p:cNvSpPr/>
          <p:nvPr/>
        </p:nvSpPr>
        <p:spPr>
          <a:xfrm>
            <a:off x="9471971" y="-522323"/>
            <a:ext cx="1044645" cy="1044645"/>
          </a:xfrm>
          <a:prstGeom prst="ellipse">
            <a:avLst/>
          </a:prstGeom>
          <a:solidFill>
            <a:srgbClr val="4DBD98">
              <a:alpha val="7596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4">
            <a:extLst>
              <a:ext uri="{FF2B5EF4-FFF2-40B4-BE49-F238E27FC236}">
                <a16:creationId xmlns:a16="http://schemas.microsoft.com/office/drawing/2014/main" id="{DEF3BC5F-5D8D-9E1C-19CE-802A9C97C35E}"/>
              </a:ext>
            </a:extLst>
          </p:cNvPr>
          <p:cNvSpPr txBox="1">
            <a:spLocks/>
          </p:cNvSpPr>
          <p:nvPr/>
        </p:nvSpPr>
        <p:spPr>
          <a:xfrm>
            <a:off x="-8011" y="578092"/>
            <a:ext cx="9834399" cy="671785"/>
          </a:xfrm>
          <a:prstGeom prst="rect">
            <a:avLst/>
          </a:prstGeom>
          <a:solidFill>
            <a:srgbClr val="EF4870"/>
          </a:solidFill>
        </p:spPr>
        <p:txBody>
          <a:bodyPr vert="horz" lIns="91440" tIns="45720" rIns="91440" bIns="45720" rtlCol="0" anchor="ctr">
            <a:noAutofit/>
          </a:bodyPr>
          <a:lstStyle>
            <a:lvl1pPr marL="808038" indent="0" algn="l" defTabSz="3343281" rtl="0" eaLnBrk="1" latinLnBrk="0" hangingPunct="1">
              <a:lnSpc>
                <a:spcPts val="3769"/>
              </a:lnSpc>
              <a:spcBef>
                <a:spcPts val="0"/>
              </a:spcBef>
              <a:buFont typeface="Arial" panose="020B0604020202020204" pitchFamily="34" charset="0"/>
              <a:buNone/>
              <a:tabLst/>
              <a:defRPr sz="3600" b="1" i="0" kern="120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2455"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2pPr>
            <a:lvl3pPr marL="764909"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3pPr>
            <a:lvl4pPr marL="1147364"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4pPr>
            <a:lvl5pPr marL="1529821" indent="0" algn="l" defTabSz="3343281" rtl="0" eaLnBrk="1" latinLnBrk="0" hangingPunct="1">
              <a:lnSpc>
                <a:spcPct val="100000"/>
              </a:lnSpc>
              <a:spcBef>
                <a:spcPts val="1828"/>
              </a:spcBef>
              <a:buFont typeface="Arial" panose="020B0604020202020204" pitchFamily="34" charset="0"/>
              <a:buNone/>
              <a:defRPr sz="3238"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539750"/>
            <a:r>
              <a:rPr lang="en-GB" dirty="0"/>
              <a:t>Our Response - What Memory Makers Will Do </a:t>
            </a:r>
            <a:endParaRPr lang="en-US" dirty="0"/>
          </a:p>
        </p:txBody>
      </p:sp>
    </p:spTree>
    <p:extLst>
      <p:ext uri="{BB962C8B-B14F-4D97-AF65-F5344CB8AC3E}">
        <p14:creationId xmlns:p14="http://schemas.microsoft.com/office/powerpoint/2010/main" val="4090102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4D76A-269F-BEAF-6856-01DD80CC62F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A4F4BBE-34BF-ED0C-2AF6-376B2D4C5D95}"/>
              </a:ext>
            </a:extLst>
          </p:cNvPr>
          <p:cNvSpPr>
            <a:spLocks noGrp="1"/>
          </p:cNvSpPr>
          <p:nvPr>
            <p:ph type="body" sz="quarter" idx="48"/>
          </p:nvPr>
        </p:nvSpPr>
        <p:spPr>
          <a:xfrm>
            <a:off x="529842" y="2346504"/>
            <a:ext cx="11169082" cy="3933404"/>
          </a:xfrm>
        </p:spPr>
        <p:txBody>
          <a:bodyPr/>
          <a:lstStyle/>
          <a:p>
            <a:pPr>
              <a:buNone/>
            </a:pPr>
            <a:r>
              <a:rPr lang="en-GB" dirty="0"/>
              <a:t>Memory Makers reflects on our history but is focused on connection.  It stands out because:</a:t>
            </a:r>
          </a:p>
          <a:p>
            <a:pPr>
              <a:buNone/>
            </a:pPr>
            <a:endParaRPr lang="en-GB" dirty="0"/>
          </a:p>
          <a:p>
            <a:pPr marL="342900" indent="-342900">
              <a:buFont typeface="Arial" panose="020B0604020202020204" pitchFamily="34" charset="0"/>
              <a:buChar char="•"/>
            </a:pPr>
            <a:r>
              <a:rPr lang="en-GB" dirty="0"/>
              <a:t>It </a:t>
            </a:r>
            <a:r>
              <a:rPr lang="en-GB" b="1" dirty="0"/>
              <a:t>includes stories not often told</a:t>
            </a:r>
            <a:r>
              <a:rPr lang="en-GB" dirty="0"/>
              <a:t>: from persecuted women, Roma communities, and LGBTIQ survivors.</a:t>
            </a:r>
          </a:p>
          <a:p>
            <a:endParaRPr lang="en-GB" dirty="0"/>
          </a:p>
          <a:p>
            <a:pPr marL="342900" indent="-342900">
              <a:buFont typeface="Arial" panose="020B0604020202020204" pitchFamily="34" charset="0"/>
              <a:buChar char="•"/>
            </a:pPr>
            <a:r>
              <a:rPr lang="en-GB" dirty="0"/>
              <a:t>It </a:t>
            </a:r>
            <a:r>
              <a:rPr lang="en-GB" b="1" dirty="0"/>
              <a:t>links the past with the present</a:t>
            </a:r>
            <a:r>
              <a:rPr lang="en-GB" dirty="0"/>
              <a:t>: from Nazi ideology to today’s hate narratives.</a:t>
            </a:r>
          </a:p>
          <a:p>
            <a:endParaRPr lang="en-GB" dirty="0"/>
          </a:p>
          <a:p>
            <a:pPr marL="342900" indent="-342900">
              <a:buFont typeface="Arial" panose="020B0604020202020204" pitchFamily="34" charset="0"/>
              <a:buChar char="•"/>
            </a:pPr>
            <a:r>
              <a:rPr lang="en-GB" dirty="0"/>
              <a:t>It uses the tools young people engage with – </a:t>
            </a:r>
            <a:r>
              <a:rPr lang="en-GB" b="1" dirty="0"/>
              <a:t>short-form video, podcasts, animation</a:t>
            </a:r>
            <a:r>
              <a:rPr lang="en-GB" dirty="0"/>
              <a:t>.</a:t>
            </a:r>
          </a:p>
          <a:p>
            <a:endParaRPr lang="en-GB" dirty="0"/>
          </a:p>
          <a:p>
            <a:pPr marL="342900" indent="-342900">
              <a:buFont typeface="Arial" panose="020B0604020202020204" pitchFamily="34" charset="0"/>
              <a:buChar char="•"/>
            </a:pPr>
            <a:r>
              <a:rPr lang="en-GB" dirty="0"/>
              <a:t>It trains youth to become </a:t>
            </a:r>
            <a:r>
              <a:rPr lang="en-GB" b="1" dirty="0"/>
              <a:t>ambassadors of memory</a:t>
            </a:r>
            <a:r>
              <a:rPr lang="en-GB" dirty="0"/>
              <a:t> – offline and online.</a:t>
            </a:r>
          </a:p>
          <a:p>
            <a:endParaRPr lang="en-GB" dirty="0"/>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endParaRPr lang="en-US" dirty="0"/>
          </a:p>
          <a:p>
            <a:endParaRPr lang="en-US" dirty="0"/>
          </a:p>
        </p:txBody>
      </p:sp>
      <p:sp>
        <p:nvSpPr>
          <p:cNvPr id="3" name="Text Placeholder 2">
            <a:extLst>
              <a:ext uri="{FF2B5EF4-FFF2-40B4-BE49-F238E27FC236}">
                <a16:creationId xmlns:a16="http://schemas.microsoft.com/office/drawing/2014/main" id="{9BDBC458-65D2-97A0-CF75-59FFB081B4FD}"/>
              </a:ext>
            </a:extLst>
          </p:cNvPr>
          <p:cNvSpPr>
            <a:spLocks noGrp="1"/>
          </p:cNvSpPr>
          <p:nvPr>
            <p:ph type="body" sz="quarter" idx="62"/>
          </p:nvPr>
        </p:nvSpPr>
        <p:spPr>
          <a:xfrm>
            <a:off x="-8011" y="578092"/>
            <a:ext cx="7937360" cy="671785"/>
          </a:xfrm>
          <a:solidFill>
            <a:srgbClr val="198AB1"/>
          </a:solidFill>
        </p:spPr>
        <p:txBody>
          <a:bodyPr/>
          <a:lstStyle/>
          <a:p>
            <a:r>
              <a:rPr lang="en-US" dirty="0"/>
              <a:t>Where is the innovation?</a:t>
            </a:r>
          </a:p>
        </p:txBody>
      </p:sp>
      <p:grpSp>
        <p:nvGrpSpPr>
          <p:cNvPr id="40" name="Graphic 4">
            <a:extLst>
              <a:ext uri="{FF2B5EF4-FFF2-40B4-BE49-F238E27FC236}">
                <a16:creationId xmlns:a16="http://schemas.microsoft.com/office/drawing/2014/main" id="{8D6B9F0B-C8BB-B38D-4FD4-A07EF16EB55B}"/>
              </a:ext>
            </a:extLst>
          </p:cNvPr>
          <p:cNvGrpSpPr/>
          <p:nvPr/>
        </p:nvGrpSpPr>
        <p:grpSpPr>
          <a:xfrm>
            <a:off x="10042087" y="-1319576"/>
            <a:ext cx="2641612" cy="2639151"/>
            <a:chOff x="1782854" y="3591929"/>
            <a:chExt cx="742307" cy="741615"/>
          </a:xfrm>
          <a:solidFill>
            <a:srgbClr val="FFD168">
              <a:alpha val="62000"/>
            </a:srgbClr>
          </a:solidFill>
        </p:grpSpPr>
        <p:sp>
          <p:nvSpPr>
            <p:cNvPr id="41" name="Freeform 40">
              <a:extLst>
                <a:ext uri="{FF2B5EF4-FFF2-40B4-BE49-F238E27FC236}">
                  <a16:creationId xmlns:a16="http://schemas.microsoft.com/office/drawing/2014/main" id="{8F76E3A4-F486-69E3-2595-C48A0F8E6F76}"/>
                </a:ext>
              </a:extLst>
            </p:cNvPr>
            <p:cNvSpPr/>
            <p:nvPr/>
          </p:nvSpPr>
          <p:spPr>
            <a:xfrm>
              <a:off x="1834161" y="3663910"/>
              <a:ext cx="98246" cy="107970"/>
            </a:xfrm>
            <a:custGeom>
              <a:avLst/>
              <a:gdLst>
                <a:gd name="connsiteX0" fmla="*/ 0 w 98246"/>
                <a:gd name="connsiteY0" fmla="*/ 107970 h 107970"/>
                <a:gd name="connsiteX1" fmla="*/ 98247 w 98246"/>
                <a:gd name="connsiteY1" fmla="*/ 0 h 107970"/>
                <a:gd name="connsiteX2" fmla="*/ 0 w 98246"/>
                <a:gd name="connsiteY2" fmla="*/ 107970 h 107970"/>
              </a:gdLst>
              <a:ahLst/>
              <a:cxnLst>
                <a:cxn ang="0">
                  <a:pos x="connsiteX0" y="connsiteY0"/>
                </a:cxn>
                <a:cxn ang="0">
                  <a:pos x="connsiteX1" y="connsiteY1"/>
                </a:cxn>
                <a:cxn ang="0">
                  <a:pos x="connsiteX2" y="connsiteY2"/>
                </a:cxn>
              </a:cxnLst>
              <a:rect l="l" t="t" r="r" b="b"/>
              <a:pathLst>
                <a:path w="98246" h="107970">
                  <a:moveTo>
                    <a:pt x="0" y="107970"/>
                  </a:moveTo>
                  <a:lnTo>
                    <a:pt x="98247" y="0"/>
                  </a:lnTo>
                  <a:cubicBezTo>
                    <a:pt x="58948" y="29446"/>
                    <a:pt x="25107" y="65982"/>
                    <a:pt x="0" y="107970"/>
                  </a:cubicBezTo>
                  <a:close/>
                </a:path>
              </a:pathLst>
            </a:custGeom>
            <a:grpFill/>
            <a:ln w="545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4BED348-5A5E-D291-6D34-084DA6A736B2}"/>
                </a:ext>
              </a:extLst>
            </p:cNvPr>
            <p:cNvSpPr/>
            <p:nvPr/>
          </p:nvSpPr>
          <p:spPr>
            <a:xfrm>
              <a:off x="1795954" y="3616468"/>
              <a:ext cx="223238" cy="245932"/>
            </a:xfrm>
            <a:custGeom>
              <a:avLst/>
              <a:gdLst>
                <a:gd name="connsiteX0" fmla="*/ 183394 w 223238"/>
                <a:gd name="connsiteY0" fmla="*/ 18540 h 245932"/>
                <a:gd name="connsiteX1" fmla="*/ 14737 w 223238"/>
                <a:gd name="connsiteY1" fmla="*/ 203944 h 245932"/>
                <a:gd name="connsiteX2" fmla="*/ 0 w 223238"/>
                <a:gd name="connsiteY2" fmla="*/ 245933 h 245932"/>
                <a:gd name="connsiteX3" fmla="*/ 223238 w 223238"/>
                <a:gd name="connsiteY3" fmla="*/ 0 h 245932"/>
                <a:gd name="connsiteX4" fmla="*/ 183394 w 223238"/>
                <a:gd name="connsiteY4" fmla="*/ 18540 h 24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38" h="245932">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grpFill/>
            <a:ln w="545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3DDC084-B256-9E3D-4E2E-D96F34ACB90A}"/>
                </a:ext>
              </a:extLst>
            </p:cNvPr>
            <p:cNvSpPr/>
            <p:nvPr/>
          </p:nvSpPr>
          <p:spPr>
            <a:xfrm>
              <a:off x="1782854" y="3599018"/>
              <a:ext cx="295285" cy="325547"/>
            </a:xfrm>
            <a:custGeom>
              <a:avLst/>
              <a:gdLst>
                <a:gd name="connsiteX0" fmla="*/ 265266 w 295285"/>
                <a:gd name="connsiteY0" fmla="*/ 8180 h 325547"/>
                <a:gd name="connsiteX1" fmla="*/ 4912 w 295285"/>
                <a:gd name="connsiteY1" fmla="*/ 294465 h 325547"/>
                <a:gd name="connsiteX2" fmla="*/ 0 w 295285"/>
                <a:gd name="connsiteY2" fmla="*/ 325548 h 325547"/>
                <a:gd name="connsiteX3" fmla="*/ 295286 w 295285"/>
                <a:gd name="connsiteY3" fmla="*/ 0 h 325547"/>
                <a:gd name="connsiteX4" fmla="*/ 265266 w 295285"/>
                <a:gd name="connsiteY4" fmla="*/ 8180 h 325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5" h="325547">
                  <a:moveTo>
                    <a:pt x="265266" y="8180"/>
                  </a:moveTo>
                  <a:lnTo>
                    <a:pt x="4912" y="294465"/>
                  </a:lnTo>
                  <a:cubicBezTo>
                    <a:pt x="2729" y="304826"/>
                    <a:pt x="1092" y="315187"/>
                    <a:pt x="0" y="325548"/>
                  </a:cubicBezTo>
                  <a:lnTo>
                    <a:pt x="295286" y="0"/>
                  </a:lnTo>
                  <a:cubicBezTo>
                    <a:pt x="285461" y="2727"/>
                    <a:pt x="275636" y="5453"/>
                    <a:pt x="265266" y="8180"/>
                  </a:cubicBezTo>
                  <a:close/>
                </a:path>
              </a:pathLst>
            </a:custGeom>
            <a:grpFill/>
            <a:ln w="545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AA78C2A-E148-FC7C-DB88-145A796D04E0}"/>
                </a:ext>
              </a:extLst>
            </p:cNvPr>
            <p:cNvSpPr/>
            <p:nvPr/>
          </p:nvSpPr>
          <p:spPr>
            <a:xfrm>
              <a:off x="1782854" y="3592475"/>
              <a:ext cx="346592" cy="382259"/>
            </a:xfrm>
            <a:custGeom>
              <a:avLst/>
              <a:gdLst>
                <a:gd name="connsiteX0" fmla="*/ 320393 w 346592"/>
                <a:gd name="connsiteY0" fmla="*/ 2727 h 382259"/>
                <a:gd name="connsiteX1" fmla="*/ 546 w 346592"/>
                <a:gd name="connsiteY1" fmla="*/ 355540 h 382259"/>
                <a:gd name="connsiteX2" fmla="*/ 0 w 346592"/>
                <a:gd name="connsiteY2" fmla="*/ 370808 h 382259"/>
                <a:gd name="connsiteX3" fmla="*/ 546 w 346592"/>
                <a:gd name="connsiteY3" fmla="*/ 382260 h 382259"/>
                <a:gd name="connsiteX4" fmla="*/ 346592 w 346592"/>
                <a:gd name="connsiteY4" fmla="*/ 0 h 382259"/>
                <a:gd name="connsiteX5" fmla="*/ 320393 w 346592"/>
                <a:gd name="connsiteY5" fmla="*/ 2727 h 38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92" h="382259">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grpFill/>
            <a:ln w="545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E34F0E4-2FC5-F738-69C8-2BB1158AAD31}"/>
                </a:ext>
              </a:extLst>
            </p:cNvPr>
            <p:cNvSpPr/>
            <p:nvPr/>
          </p:nvSpPr>
          <p:spPr>
            <a:xfrm>
              <a:off x="1782854" y="3591929"/>
              <a:ext cx="390257" cy="425883"/>
            </a:xfrm>
            <a:custGeom>
              <a:avLst/>
              <a:gdLst>
                <a:gd name="connsiteX0" fmla="*/ 370608 w 390257"/>
                <a:gd name="connsiteY0" fmla="*/ 0 h 425883"/>
                <a:gd name="connsiteX1" fmla="*/ 366787 w 390257"/>
                <a:gd name="connsiteY1" fmla="*/ 0 h 425883"/>
                <a:gd name="connsiteX2" fmla="*/ 0 w 390257"/>
                <a:gd name="connsiteY2" fmla="*/ 402436 h 425883"/>
                <a:gd name="connsiteX3" fmla="*/ 2729 w 390257"/>
                <a:gd name="connsiteY3" fmla="*/ 425884 h 425883"/>
                <a:gd name="connsiteX4" fmla="*/ 390257 w 390257"/>
                <a:gd name="connsiteY4" fmla="*/ 545 h 425883"/>
                <a:gd name="connsiteX5" fmla="*/ 370608 w 390257"/>
                <a:gd name="connsiteY5" fmla="*/ 0 h 42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5883">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grpFill/>
            <a:ln w="545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45F7EB0-F96D-289E-9A3B-7ECC492A23FF}"/>
                </a:ext>
              </a:extLst>
            </p:cNvPr>
            <p:cNvSpPr/>
            <p:nvPr/>
          </p:nvSpPr>
          <p:spPr>
            <a:xfrm>
              <a:off x="1788858" y="3594110"/>
              <a:ext cx="424097" cy="463509"/>
            </a:xfrm>
            <a:custGeom>
              <a:avLst/>
              <a:gdLst>
                <a:gd name="connsiteX0" fmla="*/ 402811 w 424097"/>
                <a:gd name="connsiteY0" fmla="*/ 0 h 463509"/>
                <a:gd name="connsiteX1" fmla="*/ 0 w 424097"/>
                <a:gd name="connsiteY1" fmla="*/ 442243 h 463509"/>
                <a:gd name="connsiteX2" fmla="*/ 4912 w 424097"/>
                <a:gd name="connsiteY2" fmla="*/ 463510 h 463509"/>
                <a:gd name="connsiteX3" fmla="*/ 424098 w 424097"/>
                <a:gd name="connsiteY3" fmla="*/ 3272 h 463509"/>
                <a:gd name="connsiteX4" fmla="*/ 402811 w 424097"/>
                <a:gd name="connsiteY4" fmla="*/ 0 h 4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97" h="463509">
                  <a:moveTo>
                    <a:pt x="402811" y="0"/>
                  </a:moveTo>
                  <a:lnTo>
                    <a:pt x="0" y="442243"/>
                  </a:lnTo>
                  <a:cubicBezTo>
                    <a:pt x="1092" y="449332"/>
                    <a:pt x="3275" y="456421"/>
                    <a:pt x="4912" y="463510"/>
                  </a:cubicBezTo>
                  <a:lnTo>
                    <a:pt x="424098" y="3272"/>
                  </a:lnTo>
                  <a:cubicBezTo>
                    <a:pt x="417002" y="1636"/>
                    <a:pt x="409907" y="546"/>
                    <a:pt x="402811" y="0"/>
                  </a:cubicBezTo>
                  <a:close/>
                </a:path>
              </a:pathLst>
            </a:custGeom>
            <a:grpFill/>
            <a:ln w="545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A1A723D-4858-783C-4381-E3E349E4E4C7}"/>
                </a:ext>
              </a:extLst>
            </p:cNvPr>
            <p:cNvSpPr/>
            <p:nvPr/>
          </p:nvSpPr>
          <p:spPr>
            <a:xfrm>
              <a:off x="1799775" y="3599563"/>
              <a:ext cx="448659" cy="494047"/>
            </a:xfrm>
            <a:custGeom>
              <a:avLst/>
              <a:gdLst>
                <a:gd name="connsiteX0" fmla="*/ 429556 w 448659"/>
                <a:gd name="connsiteY0" fmla="*/ 0 h 494047"/>
                <a:gd name="connsiteX1" fmla="*/ 0 w 448659"/>
                <a:gd name="connsiteY1" fmla="*/ 474962 h 494047"/>
                <a:gd name="connsiteX2" fmla="*/ 6550 w 448659"/>
                <a:gd name="connsiteY2" fmla="*/ 494047 h 494047"/>
                <a:gd name="connsiteX3" fmla="*/ 448660 w 448659"/>
                <a:gd name="connsiteY3" fmla="*/ 4908 h 494047"/>
                <a:gd name="connsiteX4" fmla="*/ 429556 w 448659"/>
                <a:gd name="connsiteY4" fmla="*/ 0 h 494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59" h="494047">
                  <a:moveTo>
                    <a:pt x="429556" y="0"/>
                  </a:moveTo>
                  <a:lnTo>
                    <a:pt x="0" y="474962"/>
                  </a:lnTo>
                  <a:cubicBezTo>
                    <a:pt x="2183" y="481505"/>
                    <a:pt x="3821" y="487504"/>
                    <a:pt x="6550" y="494047"/>
                  </a:cubicBezTo>
                  <a:lnTo>
                    <a:pt x="448660" y="4908"/>
                  </a:lnTo>
                  <a:cubicBezTo>
                    <a:pt x="442656" y="3272"/>
                    <a:pt x="436106" y="1636"/>
                    <a:pt x="429556" y="0"/>
                  </a:cubicBezTo>
                  <a:close/>
                </a:path>
              </a:pathLst>
            </a:custGeom>
            <a:grpFill/>
            <a:ln w="545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EC88214-44A1-BD9A-0D2F-F47A67011072}"/>
                </a:ext>
              </a:extLst>
            </p:cNvPr>
            <p:cNvSpPr/>
            <p:nvPr/>
          </p:nvSpPr>
          <p:spPr>
            <a:xfrm>
              <a:off x="1811237" y="3609379"/>
              <a:ext cx="471583" cy="516404"/>
            </a:xfrm>
            <a:custGeom>
              <a:avLst/>
              <a:gdLst>
                <a:gd name="connsiteX0" fmla="*/ 453572 w 471583"/>
                <a:gd name="connsiteY0" fmla="*/ 0 h 516404"/>
                <a:gd name="connsiteX1" fmla="*/ 0 w 471583"/>
                <a:gd name="connsiteY1" fmla="*/ 498955 h 516404"/>
                <a:gd name="connsiteX2" fmla="*/ 8187 w 471583"/>
                <a:gd name="connsiteY2" fmla="*/ 516404 h 516404"/>
                <a:gd name="connsiteX3" fmla="*/ 471584 w 471583"/>
                <a:gd name="connsiteY3" fmla="*/ 5998 h 516404"/>
                <a:gd name="connsiteX4" fmla="*/ 453572 w 471583"/>
                <a:gd name="connsiteY4" fmla="*/ 0 h 516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6404">
                  <a:moveTo>
                    <a:pt x="453572" y="0"/>
                  </a:moveTo>
                  <a:lnTo>
                    <a:pt x="0" y="498955"/>
                  </a:lnTo>
                  <a:cubicBezTo>
                    <a:pt x="2183" y="504953"/>
                    <a:pt x="5458" y="510951"/>
                    <a:pt x="8187" y="516404"/>
                  </a:cubicBezTo>
                  <a:lnTo>
                    <a:pt x="471584" y="5998"/>
                  </a:lnTo>
                  <a:cubicBezTo>
                    <a:pt x="465580" y="3817"/>
                    <a:pt x="459576" y="1636"/>
                    <a:pt x="453572" y="0"/>
                  </a:cubicBezTo>
                  <a:close/>
                </a:path>
              </a:pathLst>
            </a:custGeom>
            <a:grpFill/>
            <a:ln w="545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6F536E2-8B6A-3B5F-7E1D-932B7A155C1F}"/>
                </a:ext>
              </a:extLst>
            </p:cNvPr>
            <p:cNvSpPr/>
            <p:nvPr/>
          </p:nvSpPr>
          <p:spPr>
            <a:xfrm>
              <a:off x="1826520" y="3620285"/>
              <a:ext cx="488504" cy="535490"/>
            </a:xfrm>
            <a:custGeom>
              <a:avLst/>
              <a:gdLst>
                <a:gd name="connsiteX0" fmla="*/ 472130 w 488504"/>
                <a:gd name="connsiteY0" fmla="*/ 0 h 535490"/>
                <a:gd name="connsiteX1" fmla="*/ 0 w 488504"/>
                <a:gd name="connsiteY1" fmla="*/ 519131 h 535490"/>
                <a:gd name="connsiteX2" fmla="*/ 9279 w 488504"/>
                <a:gd name="connsiteY2" fmla="*/ 535490 h 535490"/>
                <a:gd name="connsiteX3" fmla="*/ 488504 w 488504"/>
                <a:gd name="connsiteY3" fmla="*/ 7634 h 535490"/>
                <a:gd name="connsiteX4" fmla="*/ 472130 w 488504"/>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504" h="535490">
                  <a:moveTo>
                    <a:pt x="472130" y="0"/>
                  </a:moveTo>
                  <a:lnTo>
                    <a:pt x="0" y="519131"/>
                  </a:lnTo>
                  <a:cubicBezTo>
                    <a:pt x="2729" y="524584"/>
                    <a:pt x="6004" y="530037"/>
                    <a:pt x="9279" y="535490"/>
                  </a:cubicBezTo>
                  <a:lnTo>
                    <a:pt x="488504" y="7634"/>
                  </a:lnTo>
                  <a:cubicBezTo>
                    <a:pt x="483592" y="4908"/>
                    <a:pt x="477588" y="2727"/>
                    <a:pt x="472130" y="0"/>
                  </a:cubicBezTo>
                  <a:close/>
                </a:path>
              </a:pathLst>
            </a:custGeom>
            <a:grpFill/>
            <a:ln w="545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A238129-2990-0DCD-1E05-B1CB0EADFBBD}"/>
                </a:ext>
              </a:extLst>
            </p:cNvPr>
            <p:cNvSpPr/>
            <p:nvPr/>
          </p:nvSpPr>
          <p:spPr>
            <a:xfrm>
              <a:off x="1843440" y="3635554"/>
              <a:ext cx="501603" cy="546396"/>
            </a:xfrm>
            <a:custGeom>
              <a:avLst/>
              <a:gdLst>
                <a:gd name="connsiteX0" fmla="*/ 485775 w 501603"/>
                <a:gd name="connsiteY0" fmla="*/ 0 h 546396"/>
                <a:gd name="connsiteX1" fmla="*/ 0 w 501603"/>
                <a:gd name="connsiteY1" fmla="*/ 531673 h 546396"/>
                <a:gd name="connsiteX2" fmla="*/ 10370 w 501603"/>
                <a:gd name="connsiteY2" fmla="*/ 546397 h 546396"/>
                <a:gd name="connsiteX3" fmla="*/ 501604 w 501603"/>
                <a:gd name="connsiteY3" fmla="*/ 8725 h 546396"/>
                <a:gd name="connsiteX4" fmla="*/ 485775 w 501603"/>
                <a:gd name="connsiteY4" fmla="*/ 0 h 546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03" h="546396">
                  <a:moveTo>
                    <a:pt x="485775" y="0"/>
                  </a:moveTo>
                  <a:lnTo>
                    <a:pt x="0" y="531673"/>
                  </a:lnTo>
                  <a:cubicBezTo>
                    <a:pt x="3275" y="536581"/>
                    <a:pt x="7096" y="542034"/>
                    <a:pt x="10370" y="546397"/>
                  </a:cubicBezTo>
                  <a:lnTo>
                    <a:pt x="501604" y="8725"/>
                  </a:lnTo>
                  <a:cubicBezTo>
                    <a:pt x="496146" y="5998"/>
                    <a:pt x="491233" y="2727"/>
                    <a:pt x="485775" y="0"/>
                  </a:cubicBezTo>
                  <a:close/>
                </a:path>
              </a:pathLst>
            </a:custGeom>
            <a:grpFill/>
            <a:ln w="545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5F8A8EB-0B2B-1F91-6F6C-4F9C485CA57D}"/>
                </a:ext>
              </a:extLst>
            </p:cNvPr>
            <p:cNvSpPr/>
            <p:nvPr/>
          </p:nvSpPr>
          <p:spPr>
            <a:xfrm>
              <a:off x="1864727" y="3652458"/>
              <a:ext cx="507607" cy="556211"/>
            </a:xfrm>
            <a:custGeom>
              <a:avLst/>
              <a:gdLst>
                <a:gd name="connsiteX0" fmla="*/ 492871 w 507607"/>
                <a:gd name="connsiteY0" fmla="*/ 0 h 556211"/>
                <a:gd name="connsiteX1" fmla="*/ 0 w 507607"/>
                <a:gd name="connsiteY1" fmla="*/ 542579 h 556211"/>
                <a:gd name="connsiteX2" fmla="*/ 11462 w 507607"/>
                <a:gd name="connsiteY2" fmla="*/ 556212 h 556211"/>
                <a:gd name="connsiteX3" fmla="*/ 507608 w 507607"/>
                <a:gd name="connsiteY3" fmla="*/ 9815 h 556211"/>
                <a:gd name="connsiteX4" fmla="*/ 492871 w 507607"/>
                <a:gd name="connsiteY4" fmla="*/ 0 h 55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211">
                  <a:moveTo>
                    <a:pt x="492871" y="0"/>
                  </a:moveTo>
                  <a:lnTo>
                    <a:pt x="0" y="542579"/>
                  </a:lnTo>
                  <a:cubicBezTo>
                    <a:pt x="3821" y="546942"/>
                    <a:pt x="7641" y="551850"/>
                    <a:pt x="11462" y="556212"/>
                  </a:cubicBezTo>
                  <a:lnTo>
                    <a:pt x="507608" y="9815"/>
                  </a:lnTo>
                  <a:cubicBezTo>
                    <a:pt x="502695" y="6544"/>
                    <a:pt x="497783" y="3272"/>
                    <a:pt x="492871" y="0"/>
                  </a:cubicBezTo>
                  <a:close/>
                </a:path>
              </a:pathLst>
            </a:custGeom>
            <a:grpFill/>
            <a:ln w="545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CA9ED1F-8F03-4EBC-2520-B7B30E21FE86}"/>
                </a:ext>
              </a:extLst>
            </p:cNvPr>
            <p:cNvSpPr/>
            <p:nvPr/>
          </p:nvSpPr>
          <p:spPr>
            <a:xfrm>
              <a:off x="1885468" y="3671544"/>
              <a:ext cx="511428" cy="560029"/>
            </a:xfrm>
            <a:custGeom>
              <a:avLst/>
              <a:gdLst>
                <a:gd name="connsiteX0" fmla="*/ 497237 w 511428"/>
                <a:gd name="connsiteY0" fmla="*/ 0 h 560029"/>
                <a:gd name="connsiteX1" fmla="*/ 0 w 511428"/>
                <a:gd name="connsiteY1" fmla="*/ 547487 h 560029"/>
                <a:gd name="connsiteX2" fmla="*/ 12554 w 511428"/>
                <a:gd name="connsiteY2" fmla="*/ 560029 h 560029"/>
                <a:gd name="connsiteX3" fmla="*/ 511428 w 511428"/>
                <a:gd name="connsiteY3" fmla="*/ 11452 h 560029"/>
                <a:gd name="connsiteX4" fmla="*/ 497237 w 511428"/>
                <a:gd name="connsiteY4" fmla="*/ 0 h 560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28" h="560029">
                  <a:moveTo>
                    <a:pt x="497237" y="0"/>
                  </a:moveTo>
                  <a:lnTo>
                    <a:pt x="0" y="547487"/>
                  </a:lnTo>
                  <a:cubicBezTo>
                    <a:pt x="3821" y="551304"/>
                    <a:pt x="8187" y="556212"/>
                    <a:pt x="12554" y="560029"/>
                  </a:cubicBezTo>
                  <a:lnTo>
                    <a:pt x="511428" y="11452"/>
                  </a:lnTo>
                  <a:cubicBezTo>
                    <a:pt x="506516" y="7089"/>
                    <a:pt x="502149" y="3817"/>
                    <a:pt x="497237" y="0"/>
                  </a:cubicBezTo>
                  <a:close/>
                </a:path>
              </a:pathLst>
            </a:custGeom>
            <a:grpFill/>
            <a:ln w="545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0CD288C-821F-E437-B93D-1E85CFB44AC5}"/>
                </a:ext>
              </a:extLst>
            </p:cNvPr>
            <p:cNvSpPr/>
            <p:nvPr/>
          </p:nvSpPr>
          <p:spPr>
            <a:xfrm>
              <a:off x="1907846" y="3692265"/>
              <a:ext cx="510882" cy="562210"/>
            </a:xfrm>
            <a:custGeom>
              <a:avLst/>
              <a:gdLst>
                <a:gd name="connsiteX0" fmla="*/ 499420 w 510882"/>
                <a:gd name="connsiteY0" fmla="*/ 0 h 562210"/>
                <a:gd name="connsiteX1" fmla="*/ 0 w 510882"/>
                <a:gd name="connsiteY1" fmla="*/ 550759 h 562210"/>
                <a:gd name="connsiteX2" fmla="*/ 13100 w 510882"/>
                <a:gd name="connsiteY2" fmla="*/ 562211 h 562210"/>
                <a:gd name="connsiteX3" fmla="*/ 510883 w 510882"/>
                <a:gd name="connsiteY3" fmla="*/ 13087 h 562210"/>
                <a:gd name="connsiteX4" fmla="*/ 499420 w 510882"/>
                <a:gd name="connsiteY4" fmla="*/ 0 h 56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82" h="562210">
                  <a:moveTo>
                    <a:pt x="499420" y="0"/>
                  </a:moveTo>
                  <a:lnTo>
                    <a:pt x="0" y="550759"/>
                  </a:lnTo>
                  <a:cubicBezTo>
                    <a:pt x="4367" y="554576"/>
                    <a:pt x="8733" y="558393"/>
                    <a:pt x="13100" y="562211"/>
                  </a:cubicBezTo>
                  <a:lnTo>
                    <a:pt x="510883" y="13087"/>
                  </a:lnTo>
                  <a:cubicBezTo>
                    <a:pt x="508153" y="8180"/>
                    <a:pt x="503241" y="4363"/>
                    <a:pt x="499420" y="0"/>
                  </a:cubicBezTo>
                  <a:close/>
                </a:path>
              </a:pathLst>
            </a:custGeom>
            <a:grpFill/>
            <a:ln w="545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2A5458F-0927-579F-EF3E-8FAFDC2A8C39}"/>
                </a:ext>
              </a:extLst>
            </p:cNvPr>
            <p:cNvSpPr/>
            <p:nvPr/>
          </p:nvSpPr>
          <p:spPr>
            <a:xfrm>
              <a:off x="1934591" y="3716804"/>
              <a:ext cx="507607" cy="556757"/>
            </a:xfrm>
            <a:custGeom>
              <a:avLst/>
              <a:gdLst>
                <a:gd name="connsiteX0" fmla="*/ 495600 w 507607"/>
                <a:gd name="connsiteY0" fmla="*/ 0 h 556757"/>
                <a:gd name="connsiteX1" fmla="*/ 0 w 507607"/>
                <a:gd name="connsiteY1" fmla="*/ 546397 h 556757"/>
                <a:gd name="connsiteX2" fmla="*/ 14737 w 507607"/>
                <a:gd name="connsiteY2" fmla="*/ 556758 h 556757"/>
                <a:gd name="connsiteX3" fmla="*/ 507608 w 507607"/>
                <a:gd name="connsiteY3" fmla="*/ 13633 h 556757"/>
                <a:gd name="connsiteX4" fmla="*/ 495600 w 507607"/>
                <a:gd name="connsiteY4" fmla="*/ 0 h 556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757">
                  <a:moveTo>
                    <a:pt x="495600" y="0"/>
                  </a:moveTo>
                  <a:lnTo>
                    <a:pt x="0" y="546397"/>
                  </a:lnTo>
                  <a:cubicBezTo>
                    <a:pt x="4912" y="550214"/>
                    <a:pt x="9825" y="553485"/>
                    <a:pt x="14737" y="556758"/>
                  </a:cubicBezTo>
                  <a:lnTo>
                    <a:pt x="507608" y="13633"/>
                  </a:lnTo>
                  <a:cubicBezTo>
                    <a:pt x="503787" y="9270"/>
                    <a:pt x="499966" y="4363"/>
                    <a:pt x="495600" y="0"/>
                  </a:cubicBezTo>
                  <a:close/>
                </a:path>
              </a:pathLst>
            </a:custGeom>
            <a:grpFill/>
            <a:ln w="545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90DE426-06C5-06EF-DF71-451BB8F6DBFE}"/>
                </a:ext>
              </a:extLst>
            </p:cNvPr>
            <p:cNvSpPr/>
            <p:nvPr/>
          </p:nvSpPr>
          <p:spPr>
            <a:xfrm>
              <a:off x="1960790" y="3741343"/>
              <a:ext cx="499966" cy="548577"/>
            </a:xfrm>
            <a:custGeom>
              <a:avLst/>
              <a:gdLst>
                <a:gd name="connsiteX0" fmla="*/ 489596 w 499966"/>
                <a:gd name="connsiteY0" fmla="*/ 0 h 548577"/>
                <a:gd name="connsiteX1" fmla="*/ 0 w 499966"/>
                <a:gd name="connsiteY1" fmla="*/ 539853 h 548577"/>
                <a:gd name="connsiteX2" fmla="*/ 15829 w 499966"/>
                <a:gd name="connsiteY2" fmla="*/ 548578 h 548577"/>
                <a:gd name="connsiteX3" fmla="*/ 499966 w 499966"/>
                <a:gd name="connsiteY3" fmla="*/ 14723 h 548577"/>
                <a:gd name="connsiteX4" fmla="*/ 489596 w 499966"/>
                <a:gd name="connsiteY4" fmla="*/ 0 h 54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66" h="548577">
                  <a:moveTo>
                    <a:pt x="489596" y="0"/>
                  </a:moveTo>
                  <a:lnTo>
                    <a:pt x="0" y="539853"/>
                  </a:lnTo>
                  <a:cubicBezTo>
                    <a:pt x="5458" y="543125"/>
                    <a:pt x="10370" y="545851"/>
                    <a:pt x="15829" y="548578"/>
                  </a:cubicBezTo>
                  <a:lnTo>
                    <a:pt x="499966" y="14723"/>
                  </a:lnTo>
                  <a:cubicBezTo>
                    <a:pt x="496691" y="9816"/>
                    <a:pt x="493416" y="4908"/>
                    <a:pt x="489596" y="0"/>
                  </a:cubicBezTo>
                  <a:close/>
                </a:path>
              </a:pathLst>
            </a:custGeom>
            <a:grpFill/>
            <a:ln w="545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FE71553-176D-D4C3-DB11-C80902F6DCDF}"/>
                </a:ext>
              </a:extLst>
            </p:cNvPr>
            <p:cNvSpPr/>
            <p:nvPr/>
          </p:nvSpPr>
          <p:spPr>
            <a:xfrm>
              <a:off x="1989172" y="3768063"/>
              <a:ext cx="490687" cy="535490"/>
            </a:xfrm>
            <a:custGeom>
              <a:avLst/>
              <a:gdLst>
                <a:gd name="connsiteX0" fmla="*/ 481409 w 490687"/>
                <a:gd name="connsiteY0" fmla="*/ 0 h 535490"/>
                <a:gd name="connsiteX1" fmla="*/ 0 w 490687"/>
                <a:gd name="connsiteY1" fmla="*/ 527856 h 535490"/>
                <a:gd name="connsiteX2" fmla="*/ 16920 w 490687"/>
                <a:gd name="connsiteY2" fmla="*/ 535490 h 535490"/>
                <a:gd name="connsiteX3" fmla="*/ 490687 w 490687"/>
                <a:gd name="connsiteY3" fmla="*/ 16359 h 535490"/>
                <a:gd name="connsiteX4" fmla="*/ 481409 w 490687"/>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87" h="53549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grpFill/>
            <a:ln w="5458"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C47C961-B24F-B9F2-4CF0-C767C7E7D4DC}"/>
                </a:ext>
              </a:extLst>
            </p:cNvPr>
            <p:cNvSpPr/>
            <p:nvPr/>
          </p:nvSpPr>
          <p:spPr>
            <a:xfrm>
              <a:off x="2021375" y="3798600"/>
              <a:ext cx="471583" cy="518586"/>
            </a:xfrm>
            <a:custGeom>
              <a:avLst/>
              <a:gdLst>
                <a:gd name="connsiteX0" fmla="*/ 463942 w 471583"/>
                <a:gd name="connsiteY0" fmla="*/ 0 h 518586"/>
                <a:gd name="connsiteX1" fmla="*/ 0 w 471583"/>
                <a:gd name="connsiteY1" fmla="*/ 512042 h 518586"/>
                <a:gd name="connsiteX2" fmla="*/ 18012 w 471583"/>
                <a:gd name="connsiteY2" fmla="*/ 518586 h 518586"/>
                <a:gd name="connsiteX3" fmla="*/ 471584 w 471583"/>
                <a:gd name="connsiteY3" fmla="*/ 17450 h 518586"/>
                <a:gd name="connsiteX4" fmla="*/ 463942 w 471583"/>
                <a:gd name="connsiteY4" fmla="*/ 0 h 51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8586">
                  <a:moveTo>
                    <a:pt x="463942" y="0"/>
                  </a:moveTo>
                  <a:lnTo>
                    <a:pt x="0" y="512042"/>
                  </a:lnTo>
                  <a:cubicBezTo>
                    <a:pt x="6004" y="514224"/>
                    <a:pt x="12008" y="516405"/>
                    <a:pt x="18012" y="518586"/>
                  </a:cubicBezTo>
                  <a:lnTo>
                    <a:pt x="471584" y="17450"/>
                  </a:lnTo>
                  <a:cubicBezTo>
                    <a:pt x="469401" y="10906"/>
                    <a:pt x="467217" y="5453"/>
                    <a:pt x="463942" y="0"/>
                  </a:cubicBezTo>
                  <a:close/>
                </a:path>
              </a:pathLst>
            </a:custGeom>
            <a:grpFill/>
            <a:ln w="5458"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F16CAD4-F70C-D0BC-7711-9670AAE5C96E}"/>
                </a:ext>
              </a:extLst>
            </p:cNvPr>
            <p:cNvSpPr/>
            <p:nvPr/>
          </p:nvSpPr>
          <p:spPr>
            <a:xfrm>
              <a:off x="2055762" y="3830773"/>
              <a:ext cx="450842" cy="495683"/>
            </a:xfrm>
            <a:custGeom>
              <a:avLst/>
              <a:gdLst>
                <a:gd name="connsiteX0" fmla="*/ 444293 w 450842"/>
                <a:gd name="connsiteY0" fmla="*/ 0 h 495683"/>
                <a:gd name="connsiteX1" fmla="*/ 0 w 450842"/>
                <a:gd name="connsiteY1" fmla="*/ 490775 h 495683"/>
                <a:gd name="connsiteX2" fmla="*/ 19649 w 450842"/>
                <a:gd name="connsiteY2" fmla="*/ 495683 h 495683"/>
                <a:gd name="connsiteX3" fmla="*/ 450843 w 450842"/>
                <a:gd name="connsiteY3" fmla="*/ 19631 h 495683"/>
                <a:gd name="connsiteX4" fmla="*/ 444293 w 450842"/>
                <a:gd name="connsiteY4" fmla="*/ 0 h 49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42" h="495683">
                  <a:moveTo>
                    <a:pt x="444293" y="0"/>
                  </a:moveTo>
                  <a:lnTo>
                    <a:pt x="0" y="490775"/>
                  </a:lnTo>
                  <a:cubicBezTo>
                    <a:pt x="6550" y="492411"/>
                    <a:pt x="13100" y="494047"/>
                    <a:pt x="19649" y="495683"/>
                  </a:cubicBezTo>
                  <a:lnTo>
                    <a:pt x="450843" y="19631"/>
                  </a:lnTo>
                  <a:cubicBezTo>
                    <a:pt x="449205" y="12542"/>
                    <a:pt x="446476" y="5998"/>
                    <a:pt x="444293" y="0"/>
                  </a:cubicBezTo>
                  <a:close/>
                </a:path>
              </a:pathLst>
            </a:custGeom>
            <a:grpFill/>
            <a:ln w="5458"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A338768-99D3-22CA-79B0-FB9E1414D566}"/>
                </a:ext>
              </a:extLst>
            </p:cNvPr>
            <p:cNvSpPr/>
            <p:nvPr/>
          </p:nvSpPr>
          <p:spPr>
            <a:xfrm>
              <a:off x="2091785" y="3866218"/>
              <a:ext cx="424643" cy="465145"/>
            </a:xfrm>
            <a:custGeom>
              <a:avLst/>
              <a:gdLst>
                <a:gd name="connsiteX0" fmla="*/ 419731 w 424643"/>
                <a:gd name="connsiteY0" fmla="*/ 0 h 465145"/>
                <a:gd name="connsiteX1" fmla="*/ 0 w 424643"/>
                <a:gd name="connsiteY1" fmla="*/ 462419 h 465145"/>
                <a:gd name="connsiteX2" fmla="*/ 21287 w 424643"/>
                <a:gd name="connsiteY2" fmla="*/ 465146 h 465145"/>
                <a:gd name="connsiteX3" fmla="*/ 424644 w 424643"/>
                <a:gd name="connsiteY3" fmla="*/ 20176 h 465145"/>
                <a:gd name="connsiteX4" fmla="*/ 419731 w 424643"/>
                <a:gd name="connsiteY4" fmla="*/ 0 h 46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643" h="465145">
                  <a:moveTo>
                    <a:pt x="419731" y="0"/>
                  </a:moveTo>
                  <a:lnTo>
                    <a:pt x="0" y="462419"/>
                  </a:lnTo>
                  <a:cubicBezTo>
                    <a:pt x="7096" y="463510"/>
                    <a:pt x="14191" y="464601"/>
                    <a:pt x="21287" y="465146"/>
                  </a:cubicBezTo>
                  <a:lnTo>
                    <a:pt x="424644" y="20176"/>
                  </a:lnTo>
                  <a:cubicBezTo>
                    <a:pt x="423006" y="14178"/>
                    <a:pt x="421369" y="7089"/>
                    <a:pt x="419731" y="0"/>
                  </a:cubicBezTo>
                  <a:close/>
                </a:path>
              </a:pathLst>
            </a:custGeom>
            <a:grpFill/>
            <a:ln w="5458"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F46948F-B50E-5773-16A4-BDD8F0DFD02C}"/>
                </a:ext>
              </a:extLst>
            </p:cNvPr>
            <p:cNvSpPr/>
            <p:nvPr/>
          </p:nvSpPr>
          <p:spPr>
            <a:xfrm>
              <a:off x="2131630" y="3906025"/>
              <a:ext cx="390257" cy="427519"/>
            </a:xfrm>
            <a:custGeom>
              <a:avLst/>
              <a:gdLst>
                <a:gd name="connsiteX0" fmla="*/ 387528 w 390257"/>
                <a:gd name="connsiteY0" fmla="*/ 0 h 427519"/>
                <a:gd name="connsiteX1" fmla="*/ 0 w 390257"/>
                <a:gd name="connsiteY1" fmla="*/ 426974 h 427519"/>
                <a:gd name="connsiteX2" fmla="*/ 21287 w 390257"/>
                <a:gd name="connsiteY2" fmla="*/ 427520 h 427519"/>
                <a:gd name="connsiteX3" fmla="*/ 22924 w 390257"/>
                <a:gd name="connsiteY3" fmla="*/ 427520 h 427519"/>
                <a:gd name="connsiteX4" fmla="*/ 390257 w 390257"/>
                <a:gd name="connsiteY4" fmla="*/ 23448 h 427519"/>
                <a:gd name="connsiteX5" fmla="*/ 387528 w 390257"/>
                <a:gd name="connsiteY5" fmla="*/ 0 h 42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7519">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grpFill/>
            <a:ln w="5458"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10C2526-A451-1C96-10DC-9199A8752D76}"/>
                </a:ext>
              </a:extLst>
            </p:cNvPr>
            <p:cNvSpPr/>
            <p:nvPr/>
          </p:nvSpPr>
          <p:spPr>
            <a:xfrm>
              <a:off x="2174749" y="3949650"/>
              <a:ext cx="350413" cy="383895"/>
            </a:xfrm>
            <a:custGeom>
              <a:avLst/>
              <a:gdLst>
                <a:gd name="connsiteX0" fmla="*/ 350413 w 350413"/>
                <a:gd name="connsiteY0" fmla="*/ 13633 h 383895"/>
                <a:gd name="connsiteX1" fmla="*/ 349867 w 350413"/>
                <a:gd name="connsiteY1" fmla="*/ 0 h 383895"/>
                <a:gd name="connsiteX2" fmla="*/ 0 w 350413"/>
                <a:gd name="connsiteY2" fmla="*/ 383895 h 383895"/>
                <a:gd name="connsiteX3" fmla="*/ 26199 w 350413"/>
                <a:gd name="connsiteY3" fmla="*/ 381714 h 383895"/>
                <a:gd name="connsiteX4" fmla="*/ 349867 w 350413"/>
                <a:gd name="connsiteY4" fmla="*/ 26175 h 383895"/>
                <a:gd name="connsiteX5" fmla="*/ 350413 w 350413"/>
                <a:gd name="connsiteY5" fmla="*/ 13633 h 38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 h="383895">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grpFill/>
            <a:ln w="5458"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3275D48-0AFB-FD3F-E942-3A8F1C7E5B96}"/>
                </a:ext>
              </a:extLst>
            </p:cNvPr>
            <p:cNvSpPr/>
            <p:nvPr/>
          </p:nvSpPr>
          <p:spPr>
            <a:xfrm>
              <a:off x="2224418" y="3998727"/>
              <a:ext cx="297468" cy="327183"/>
            </a:xfrm>
            <a:custGeom>
              <a:avLst/>
              <a:gdLst>
                <a:gd name="connsiteX0" fmla="*/ 297469 w 297468"/>
                <a:gd name="connsiteY0" fmla="*/ 0 h 327183"/>
                <a:gd name="connsiteX1" fmla="*/ 0 w 297468"/>
                <a:gd name="connsiteY1" fmla="*/ 327184 h 327183"/>
                <a:gd name="connsiteX2" fmla="*/ 30566 w 297468"/>
                <a:gd name="connsiteY2" fmla="*/ 320095 h 327183"/>
                <a:gd name="connsiteX3" fmla="*/ 293102 w 297468"/>
                <a:gd name="connsiteY3" fmla="*/ 31083 h 327183"/>
                <a:gd name="connsiteX4" fmla="*/ 297469 w 297468"/>
                <a:gd name="connsiteY4" fmla="*/ 0 h 32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68" h="327183">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grpFill/>
            <a:ln w="5458"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AF881EE0-0CED-303F-9F4A-C906A8898402}"/>
                </a:ext>
              </a:extLst>
            </p:cNvPr>
            <p:cNvSpPr/>
            <p:nvPr/>
          </p:nvSpPr>
          <p:spPr>
            <a:xfrm>
              <a:off x="2285004" y="4059257"/>
              <a:ext cx="227058" cy="249750"/>
            </a:xfrm>
            <a:custGeom>
              <a:avLst/>
              <a:gdLst>
                <a:gd name="connsiteX0" fmla="*/ 227059 w 227058"/>
                <a:gd name="connsiteY0" fmla="*/ 0 h 249750"/>
                <a:gd name="connsiteX1" fmla="*/ 0 w 227058"/>
                <a:gd name="connsiteY1" fmla="*/ 249750 h 249750"/>
                <a:gd name="connsiteX2" fmla="*/ 39844 w 227058"/>
                <a:gd name="connsiteY2" fmla="*/ 231755 h 249750"/>
                <a:gd name="connsiteX3" fmla="*/ 213413 w 227058"/>
                <a:gd name="connsiteY3" fmla="*/ 40898 h 249750"/>
                <a:gd name="connsiteX4" fmla="*/ 227059 w 227058"/>
                <a:gd name="connsiteY4" fmla="*/ 0 h 24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58" h="24975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grpFill/>
            <a:ln w="5458"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915094B3-6713-4578-63F0-C33CC19E6B92}"/>
                </a:ext>
              </a:extLst>
            </p:cNvPr>
            <p:cNvSpPr/>
            <p:nvPr/>
          </p:nvSpPr>
          <p:spPr>
            <a:xfrm>
              <a:off x="2368513" y="4148141"/>
              <a:ext cx="105888" cy="115604"/>
            </a:xfrm>
            <a:custGeom>
              <a:avLst/>
              <a:gdLst>
                <a:gd name="connsiteX0" fmla="*/ 105888 w 105888"/>
                <a:gd name="connsiteY0" fmla="*/ 0 h 115604"/>
                <a:gd name="connsiteX1" fmla="*/ 0 w 105888"/>
                <a:gd name="connsiteY1" fmla="*/ 115605 h 115604"/>
                <a:gd name="connsiteX2" fmla="*/ 105888 w 105888"/>
                <a:gd name="connsiteY2" fmla="*/ 0 h 115604"/>
              </a:gdLst>
              <a:ahLst/>
              <a:cxnLst>
                <a:cxn ang="0">
                  <a:pos x="connsiteX0" y="connsiteY0"/>
                </a:cxn>
                <a:cxn ang="0">
                  <a:pos x="connsiteX1" y="connsiteY1"/>
                </a:cxn>
                <a:cxn ang="0">
                  <a:pos x="connsiteX2" y="connsiteY2"/>
                </a:cxn>
              </a:cxnLst>
              <a:rect l="l" t="t" r="r" b="b"/>
              <a:pathLst>
                <a:path w="105888" h="115604">
                  <a:moveTo>
                    <a:pt x="105888" y="0"/>
                  </a:moveTo>
                  <a:lnTo>
                    <a:pt x="0" y="115605"/>
                  </a:lnTo>
                  <a:cubicBezTo>
                    <a:pt x="43119" y="85068"/>
                    <a:pt x="79689" y="45805"/>
                    <a:pt x="105888" y="0"/>
                  </a:cubicBezTo>
                  <a:close/>
                </a:path>
              </a:pathLst>
            </a:custGeom>
            <a:grpFill/>
            <a:ln w="5458" cap="flat">
              <a:noFill/>
              <a:prstDash val="solid"/>
              <a:miter/>
            </a:ln>
          </p:spPr>
          <p:txBody>
            <a:bodyPr rtlCol="0" anchor="ctr"/>
            <a:lstStyle/>
            <a:p>
              <a:endParaRPr lang="en-US"/>
            </a:p>
          </p:txBody>
        </p:sp>
      </p:grpSp>
    </p:spTree>
    <p:extLst>
      <p:ext uri="{BB962C8B-B14F-4D97-AF65-F5344CB8AC3E}">
        <p14:creationId xmlns:p14="http://schemas.microsoft.com/office/powerpoint/2010/main" val="3788914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F68C6-7FFA-1127-0F6B-16094EAD6F7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65135D9-0BBC-1D19-D5CF-3876D8E119FC}"/>
              </a:ext>
            </a:extLst>
          </p:cNvPr>
          <p:cNvSpPr>
            <a:spLocks noGrp="1"/>
          </p:cNvSpPr>
          <p:nvPr>
            <p:ph type="body" sz="quarter" idx="62"/>
          </p:nvPr>
        </p:nvSpPr>
        <p:spPr>
          <a:xfrm>
            <a:off x="1972102" y="1037231"/>
            <a:ext cx="6666931" cy="2997780"/>
          </a:xfrm>
          <a:solidFill>
            <a:srgbClr val="FFC000"/>
          </a:solidFill>
        </p:spPr>
        <p:txBody>
          <a:bodyPr/>
          <a:lstStyle/>
          <a:p>
            <a:r>
              <a:rPr lang="en-US" dirty="0"/>
              <a:t> </a:t>
            </a:r>
            <a:endParaRPr lang="en-GB" dirty="0"/>
          </a:p>
          <a:p>
            <a:r>
              <a:rPr lang="en-GB" dirty="0"/>
              <a:t>And to today..</a:t>
            </a:r>
          </a:p>
          <a:p>
            <a:r>
              <a:rPr lang="en-GB" dirty="0"/>
              <a:t>Event 1: Youth Symposium on Historical Narratives and Human Rights</a:t>
            </a:r>
            <a:endParaRPr lang="en-US" dirty="0"/>
          </a:p>
        </p:txBody>
      </p:sp>
      <p:grpSp>
        <p:nvGrpSpPr>
          <p:cNvPr id="2" name="Graphic 4">
            <a:extLst>
              <a:ext uri="{FF2B5EF4-FFF2-40B4-BE49-F238E27FC236}">
                <a16:creationId xmlns:a16="http://schemas.microsoft.com/office/drawing/2014/main" id="{840AF5F6-AB03-45A7-3527-7814DDB09158}"/>
              </a:ext>
            </a:extLst>
          </p:cNvPr>
          <p:cNvGrpSpPr/>
          <p:nvPr/>
        </p:nvGrpSpPr>
        <p:grpSpPr>
          <a:xfrm rot="5972197" flipH="1">
            <a:off x="10735232" y="1972230"/>
            <a:ext cx="1988628" cy="1318666"/>
            <a:chOff x="5072479" y="4905026"/>
            <a:chExt cx="803439" cy="532763"/>
          </a:xfrm>
        </p:grpSpPr>
        <p:sp>
          <p:nvSpPr>
            <p:cNvPr id="3" name="Freeform 2">
              <a:extLst>
                <a:ext uri="{FF2B5EF4-FFF2-40B4-BE49-F238E27FC236}">
                  <a16:creationId xmlns:a16="http://schemas.microsoft.com/office/drawing/2014/main" id="{6C5AF784-9362-F6D5-D99A-00A1C34D4FBF}"/>
                </a:ext>
              </a:extLst>
            </p:cNvPr>
            <p:cNvSpPr/>
            <p:nvPr/>
          </p:nvSpPr>
          <p:spPr>
            <a:xfrm>
              <a:off x="5072479"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EF4870"/>
              </a:solid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F3152ED-89F0-88F9-DBC4-869B4BEFEA34}"/>
                </a:ext>
              </a:extLst>
            </p:cNvPr>
            <p:cNvSpPr/>
            <p:nvPr/>
          </p:nvSpPr>
          <p:spPr>
            <a:xfrm>
              <a:off x="5160355" y="4905026"/>
              <a:ext cx="540356" cy="532763"/>
            </a:xfrm>
            <a:custGeom>
              <a:avLst/>
              <a:gdLst>
                <a:gd name="connsiteX0" fmla="*/ 0 w 540356"/>
                <a:gd name="connsiteY0" fmla="*/ 0 h 532763"/>
                <a:gd name="connsiteX1" fmla="*/ 540356 w 540356"/>
                <a:gd name="connsiteY1" fmla="*/ 532764 h 532763"/>
              </a:gdLst>
              <a:ahLst/>
              <a:cxnLst>
                <a:cxn ang="0">
                  <a:pos x="connsiteX0" y="connsiteY0"/>
                </a:cxn>
                <a:cxn ang="0">
                  <a:pos x="connsiteX1" y="connsiteY1"/>
                </a:cxn>
              </a:cxnLst>
              <a:rect l="l" t="t" r="r" b="b"/>
              <a:pathLst>
                <a:path w="540356" h="532763">
                  <a:moveTo>
                    <a:pt x="0" y="0"/>
                  </a:moveTo>
                  <a:lnTo>
                    <a:pt x="540356" y="532764"/>
                  </a:lnTo>
                </a:path>
              </a:pathLst>
            </a:custGeom>
            <a:ln w="19050" cap="flat">
              <a:solidFill>
                <a:srgbClr val="EF4870"/>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A248D38F-CB66-48DA-1445-BF32B4AB76A0}"/>
                </a:ext>
              </a:extLst>
            </p:cNvPr>
            <p:cNvSpPr/>
            <p:nvPr/>
          </p:nvSpPr>
          <p:spPr>
            <a:xfrm>
              <a:off x="5248231"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EF4870"/>
              </a:solid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12797D0-2A5E-1C8E-D628-45D28841A345}"/>
                </a:ext>
              </a:extLst>
            </p:cNvPr>
            <p:cNvSpPr/>
            <p:nvPr/>
          </p:nvSpPr>
          <p:spPr>
            <a:xfrm>
              <a:off x="5335562" y="4905026"/>
              <a:ext cx="540356" cy="532763"/>
            </a:xfrm>
            <a:custGeom>
              <a:avLst/>
              <a:gdLst>
                <a:gd name="connsiteX0" fmla="*/ 0 w 540356"/>
                <a:gd name="connsiteY0" fmla="*/ 0 h 532763"/>
                <a:gd name="connsiteX1" fmla="*/ 540357 w 540356"/>
                <a:gd name="connsiteY1" fmla="*/ 532764 h 532763"/>
              </a:gdLst>
              <a:ahLst/>
              <a:cxnLst>
                <a:cxn ang="0">
                  <a:pos x="connsiteX0" y="connsiteY0"/>
                </a:cxn>
                <a:cxn ang="0">
                  <a:pos x="connsiteX1" y="connsiteY1"/>
                </a:cxn>
              </a:cxnLst>
              <a:rect l="l" t="t" r="r" b="b"/>
              <a:pathLst>
                <a:path w="540356" h="532763">
                  <a:moveTo>
                    <a:pt x="0" y="0"/>
                  </a:moveTo>
                  <a:lnTo>
                    <a:pt x="540357" y="532764"/>
                  </a:lnTo>
                </a:path>
              </a:pathLst>
            </a:custGeom>
            <a:ln w="19050" cap="flat">
              <a:solidFill>
                <a:srgbClr val="EF4870"/>
              </a:solidFill>
              <a:prstDash val="solid"/>
              <a:miter/>
            </a:ln>
          </p:spPr>
          <p:txBody>
            <a:bodyPr rtlCol="0" anchor="ctr"/>
            <a:lstStyle/>
            <a:p>
              <a:endParaRPr lang="en-US"/>
            </a:p>
          </p:txBody>
        </p:sp>
      </p:grpSp>
      <p:grpSp>
        <p:nvGrpSpPr>
          <p:cNvPr id="10" name="Graphic 4">
            <a:extLst>
              <a:ext uri="{FF2B5EF4-FFF2-40B4-BE49-F238E27FC236}">
                <a16:creationId xmlns:a16="http://schemas.microsoft.com/office/drawing/2014/main" id="{C7FB5B59-17AD-9355-9820-DD00EC266D5E}"/>
              </a:ext>
            </a:extLst>
          </p:cNvPr>
          <p:cNvGrpSpPr/>
          <p:nvPr/>
        </p:nvGrpSpPr>
        <p:grpSpPr>
          <a:xfrm>
            <a:off x="-725762" y="3972912"/>
            <a:ext cx="2641612" cy="2639151"/>
            <a:chOff x="1782854" y="3591929"/>
            <a:chExt cx="742307" cy="741615"/>
          </a:xfrm>
          <a:solidFill>
            <a:srgbClr val="4DBD98">
              <a:alpha val="62000"/>
            </a:srgbClr>
          </a:solidFill>
        </p:grpSpPr>
        <p:sp>
          <p:nvSpPr>
            <p:cNvPr id="11" name="Freeform 10">
              <a:extLst>
                <a:ext uri="{FF2B5EF4-FFF2-40B4-BE49-F238E27FC236}">
                  <a16:creationId xmlns:a16="http://schemas.microsoft.com/office/drawing/2014/main" id="{0EC4B326-B697-E180-1748-B69B2A0EA5D2}"/>
                </a:ext>
              </a:extLst>
            </p:cNvPr>
            <p:cNvSpPr/>
            <p:nvPr/>
          </p:nvSpPr>
          <p:spPr>
            <a:xfrm>
              <a:off x="1834161" y="3663910"/>
              <a:ext cx="98246" cy="107970"/>
            </a:xfrm>
            <a:custGeom>
              <a:avLst/>
              <a:gdLst>
                <a:gd name="connsiteX0" fmla="*/ 0 w 98246"/>
                <a:gd name="connsiteY0" fmla="*/ 107970 h 107970"/>
                <a:gd name="connsiteX1" fmla="*/ 98247 w 98246"/>
                <a:gd name="connsiteY1" fmla="*/ 0 h 107970"/>
                <a:gd name="connsiteX2" fmla="*/ 0 w 98246"/>
                <a:gd name="connsiteY2" fmla="*/ 107970 h 107970"/>
              </a:gdLst>
              <a:ahLst/>
              <a:cxnLst>
                <a:cxn ang="0">
                  <a:pos x="connsiteX0" y="connsiteY0"/>
                </a:cxn>
                <a:cxn ang="0">
                  <a:pos x="connsiteX1" y="connsiteY1"/>
                </a:cxn>
                <a:cxn ang="0">
                  <a:pos x="connsiteX2" y="connsiteY2"/>
                </a:cxn>
              </a:cxnLst>
              <a:rect l="l" t="t" r="r" b="b"/>
              <a:pathLst>
                <a:path w="98246" h="107970">
                  <a:moveTo>
                    <a:pt x="0" y="107970"/>
                  </a:moveTo>
                  <a:lnTo>
                    <a:pt x="98247" y="0"/>
                  </a:lnTo>
                  <a:cubicBezTo>
                    <a:pt x="58948" y="29446"/>
                    <a:pt x="25107" y="65982"/>
                    <a:pt x="0" y="107970"/>
                  </a:cubicBezTo>
                  <a:close/>
                </a:path>
              </a:pathLst>
            </a:custGeom>
            <a:grpFill/>
            <a:ln w="545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1E35481-5D02-7EFF-0472-04B6FF2FBCEC}"/>
                </a:ext>
              </a:extLst>
            </p:cNvPr>
            <p:cNvSpPr/>
            <p:nvPr/>
          </p:nvSpPr>
          <p:spPr>
            <a:xfrm>
              <a:off x="1795954" y="3616468"/>
              <a:ext cx="223238" cy="245932"/>
            </a:xfrm>
            <a:custGeom>
              <a:avLst/>
              <a:gdLst>
                <a:gd name="connsiteX0" fmla="*/ 183394 w 223238"/>
                <a:gd name="connsiteY0" fmla="*/ 18540 h 245932"/>
                <a:gd name="connsiteX1" fmla="*/ 14737 w 223238"/>
                <a:gd name="connsiteY1" fmla="*/ 203944 h 245932"/>
                <a:gd name="connsiteX2" fmla="*/ 0 w 223238"/>
                <a:gd name="connsiteY2" fmla="*/ 245933 h 245932"/>
                <a:gd name="connsiteX3" fmla="*/ 223238 w 223238"/>
                <a:gd name="connsiteY3" fmla="*/ 0 h 245932"/>
                <a:gd name="connsiteX4" fmla="*/ 183394 w 223238"/>
                <a:gd name="connsiteY4" fmla="*/ 18540 h 24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38" h="245932">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grpFill/>
            <a:ln w="545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27BD386-4CE9-9F14-8841-F58B7B9B14D8}"/>
                </a:ext>
              </a:extLst>
            </p:cNvPr>
            <p:cNvSpPr/>
            <p:nvPr/>
          </p:nvSpPr>
          <p:spPr>
            <a:xfrm>
              <a:off x="1782854" y="3599018"/>
              <a:ext cx="295285" cy="325547"/>
            </a:xfrm>
            <a:custGeom>
              <a:avLst/>
              <a:gdLst>
                <a:gd name="connsiteX0" fmla="*/ 265266 w 295285"/>
                <a:gd name="connsiteY0" fmla="*/ 8180 h 325547"/>
                <a:gd name="connsiteX1" fmla="*/ 4912 w 295285"/>
                <a:gd name="connsiteY1" fmla="*/ 294465 h 325547"/>
                <a:gd name="connsiteX2" fmla="*/ 0 w 295285"/>
                <a:gd name="connsiteY2" fmla="*/ 325548 h 325547"/>
                <a:gd name="connsiteX3" fmla="*/ 295286 w 295285"/>
                <a:gd name="connsiteY3" fmla="*/ 0 h 325547"/>
                <a:gd name="connsiteX4" fmla="*/ 265266 w 295285"/>
                <a:gd name="connsiteY4" fmla="*/ 8180 h 325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5" h="325547">
                  <a:moveTo>
                    <a:pt x="265266" y="8180"/>
                  </a:moveTo>
                  <a:lnTo>
                    <a:pt x="4912" y="294465"/>
                  </a:lnTo>
                  <a:cubicBezTo>
                    <a:pt x="2729" y="304826"/>
                    <a:pt x="1092" y="315187"/>
                    <a:pt x="0" y="325548"/>
                  </a:cubicBezTo>
                  <a:lnTo>
                    <a:pt x="295286" y="0"/>
                  </a:lnTo>
                  <a:cubicBezTo>
                    <a:pt x="285461" y="2727"/>
                    <a:pt x="275636" y="5453"/>
                    <a:pt x="265266" y="8180"/>
                  </a:cubicBezTo>
                  <a:close/>
                </a:path>
              </a:pathLst>
            </a:custGeom>
            <a:grpFill/>
            <a:ln w="545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30CB066-E866-49A4-A3C2-94DF7E90706A}"/>
                </a:ext>
              </a:extLst>
            </p:cNvPr>
            <p:cNvSpPr/>
            <p:nvPr/>
          </p:nvSpPr>
          <p:spPr>
            <a:xfrm>
              <a:off x="1782854" y="3592475"/>
              <a:ext cx="346592" cy="382259"/>
            </a:xfrm>
            <a:custGeom>
              <a:avLst/>
              <a:gdLst>
                <a:gd name="connsiteX0" fmla="*/ 320393 w 346592"/>
                <a:gd name="connsiteY0" fmla="*/ 2727 h 382259"/>
                <a:gd name="connsiteX1" fmla="*/ 546 w 346592"/>
                <a:gd name="connsiteY1" fmla="*/ 355540 h 382259"/>
                <a:gd name="connsiteX2" fmla="*/ 0 w 346592"/>
                <a:gd name="connsiteY2" fmla="*/ 370808 h 382259"/>
                <a:gd name="connsiteX3" fmla="*/ 546 w 346592"/>
                <a:gd name="connsiteY3" fmla="*/ 382260 h 382259"/>
                <a:gd name="connsiteX4" fmla="*/ 346592 w 346592"/>
                <a:gd name="connsiteY4" fmla="*/ 0 h 382259"/>
                <a:gd name="connsiteX5" fmla="*/ 320393 w 346592"/>
                <a:gd name="connsiteY5" fmla="*/ 2727 h 38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92" h="382259">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grpFill/>
            <a:ln w="545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185E965-EF0A-71C7-073B-C674ACA56E0A}"/>
                </a:ext>
              </a:extLst>
            </p:cNvPr>
            <p:cNvSpPr/>
            <p:nvPr/>
          </p:nvSpPr>
          <p:spPr>
            <a:xfrm>
              <a:off x="1782854" y="3591929"/>
              <a:ext cx="390257" cy="425883"/>
            </a:xfrm>
            <a:custGeom>
              <a:avLst/>
              <a:gdLst>
                <a:gd name="connsiteX0" fmla="*/ 370608 w 390257"/>
                <a:gd name="connsiteY0" fmla="*/ 0 h 425883"/>
                <a:gd name="connsiteX1" fmla="*/ 366787 w 390257"/>
                <a:gd name="connsiteY1" fmla="*/ 0 h 425883"/>
                <a:gd name="connsiteX2" fmla="*/ 0 w 390257"/>
                <a:gd name="connsiteY2" fmla="*/ 402436 h 425883"/>
                <a:gd name="connsiteX3" fmla="*/ 2729 w 390257"/>
                <a:gd name="connsiteY3" fmla="*/ 425884 h 425883"/>
                <a:gd name="connsiteX4" fmla="*/ 390257 w 390257"/>
                <a:gd name="connsiteY4" fmla="*/ 545 h 425883"/>
                <a:gd name="connsiteX5" fmla="*/ 370608 w 390257"/>
                <a:gd name="connsiteY5" fmla="*/ 0 h 42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5883">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grpFill/>
            <a:ln w="545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428A473-9F0D-5878-4592-61401FC5EABA}"/>
                </a:ext>
              </a:extLst>
            </p:cNvPr>
            <p:cNvSpPr/>
            <p:nvPr/>
          </p:nvSpPr>
          <p:spPr>
            <a:xfrm>
              <a:off x="1788858" y="3594110"/>
              <a:ext cx="424097" cy="463509"/>
            </a:xfrm>
            <a:custGeom>
              <a:avLst/>
              <a:gdLst>
                <a:gd name="connsiteX0" fmla="*/ 402811 w 424097"/>
                <a:gd name="connsiteY0" fmla="*/ 0 h 463509"/>
                <a:gd name="connsiteX1" fmla="*/ 0 w 424097"/>
                <a:gd name="connsiteY1" fmla="*/ 442243 h 463509"/>
                <a:gd name="connsiteX2" fmla="*/ 4912 w 424097"/>
                <a:gd name="connsiteY2" fmla="*/ 463510 h 463509"/>
                <a:gd name="connsiteX3" fmla="*/ 424098 w 424097"/>
                <a:gd name="connsiteY3" fmla="*/ 3272 h 463509"/>
                <a:gd name="connsiteX4" fmla="*/ 402811 w 424097"/>
                <a:gd name="connsiteY4" fmla="*/ 0 h 4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97" h="463509">
                  <a:moveTo>
                    <a:pt x="402811" y="0"/>
                  </a:moveTo>
                  <a:lnTo>
                    <a:pt x="0" y="442243"/>
                  </a:lnTo>
                  <a:cubicBezTo>
                    <a:pt x="1092" y="449332"/>
                    <a:pt x="3275" y="456421"/>
                    <a:pt x="4912" y="463510"/>
                  </a:cubicBezTo>
                  <a:lnTo>
                    <a:pt x="424098" y="3272"/>
                  </a:lnTo>
                  <a:cubicBezTo>
                    <a:pt x="417002" y="1636"/>
                    <a:pt x="409907" y="546"/>
                    <a:pt x="402811" y="0"/>
                  </a:cubicBezTo>
                  <a:close/>
                </a:path>
              </a:pathLst>
            </a:custGeom>
            <a:grpFill/>
            <a:ln w="545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0E62101-87B3-62F6-22E8-8E2EF9A886B0}"/>
                </a:ext>
              </a:extLst>
            </p:cNvPr>
            <p:cNvSpPr/>
            <p:nvPr/>
          </p:nvSpPr>
          <p:spPr>
            <a:xfrm>
              <a:off x="1799775" y="3599563"/>
              <a:ext cx="448659" cy="494047"/>
            </a:xfrm>
            <a:custGeom>
              <a:avLst/>
              <a:gdLst>
                <a:gd name="connsiteX0" fmla="*/ 429556 w 448659"/>
                <a:gd name="connsiteY0" fmla="*/ 0 h 494047"/>
                <a:gd name="connsiteX1" fmla="*/ 0 w 448659"/>
                <a:gd name="connsiteY1" fmla="*/ 474962 h 494047"/>
                <a:gd name="connsiteX2" fmla="*/ 6550 w 448659"/>
                <a:gd name="connsiteY2" fmla="*/ 494047 h 494047"/>
                <a:gd name="connsiteX3" fmla="*/ 448660 w 448659"/>
                <a:gd name="connsiteY3" fmla="*/ 4908 h 494047"/>
                <a:gd name="connsiteX4" fmla="*/ 429556 w 448659"/>
                <a:gd name="connsiteY4" fmla="*/ 0 h 494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59" h="494047">
                  <a:moveTo>
                    <a:pt x="429556" y="0"/>
                  </a:moveTo>
                  <a:lnTo>
                    <a:pt x="0" y="474962"/>
                  </a:lnTo>
                  <a:cubicBezTo>
                    <a:pt x="2183" y="481505"/>
                    <a:pt x="3821" y="487504"/>
                    <a:pt x="6550" y="494047"/>
                  </a:cubicBezTo>
                  <a:lnTo>
                    <a:pt x="448660" y="4908"/>
                  </a:lnTo>
                  <a:cubicBezTo>
                    <a:pt x="442656" y="3272"/>
                    <a:pt x="436106" y="1636"/>
                    <a:pt x="429556" y="0"/>
                  </a:cubicBezTo>
                  <a:close/>
                </a:path>
              </a:pathLst>
            </a:custGeom>
            <a:grpFill/>
            <a:ln w="5458"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354EAA2-446F-E3BC-2AF6-DACBCB8AE521}"/>
                </a:ext>
              </a:extLst>
            </p:cNvPr>
            <p:cNvSpPr/>
            <p:nvPr/>
          </p:nvSpPr>
          <p:spPr>
            <a:xfrm>
              <a:off x="1811237" y="3609379"/>
              <a:ext cx="471583" cy="516404"/>
            </a:xfrm>
            <a:custGeom>
              <a:avLst/>
              <a:gdLst>
                <a:gd name="connsiteX0" fmla="*/ 453572 w 471583"/>
                <a:gd name="connsiteY0" fmla="*/ 0 h 516404"/>
                <a:gd name="connsiteX1" fmla="*/ 0 w 471583"/>
                <a:gd name="connsiteY1" fmla="*/ 498955 h 516404"/>
                <a:gd name="connsiteX2" fmla="*/ 8187 w 471583"/>
                <a:gd name="connsiteY2" fmla="*/ 516404 h 516404"/>
                <a:gd name="connsiteX3" fmla="*/ 471584 w 471583"/>
                <a:gd name="connsiteY3" fmla="*/ 5998 h 516404"/>
                <a:gd name="connsiteX4" fmla="*/ 453572 w 471583"/>
                <a:gd name="connsiteY4" fmla="*/ 0 h 516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6404">
                  <a:moveTo>
                    <a:pt x="453572" y="0"/>
                  </a:moveTo>
                  <a:lnTo>
                    <a:pt x="0" y="498955"/>
                  </a:lnTo>
                  <a:cubicBezTo>
                    <a:pt x="2183" y="504953"/>
                    <a:pt x="5458" y="510951"/>
                    <a:pt x="8187" y="516404"/>
                  </a:cubicBezTo>
                  <a:lnTo>
                    <a:pt x="471584" y="5998"/>
                  </a:lnTo>
                  <a:cubicBezTo>
                    <a:pt x="465580" y="3817"/>
                    <a:pt x="459576" y="1636"/>
                    <a:pt x="453572" y="0"/>
                  </a:cubicBezTo>
                  <a:close/>
                </a:path>
              </a:pathLst>
            </a:custGeom>
            <a:grpFill/>
            <a:ln w="545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E3907731-6B5B-1FA6-3378-F37D01C1BE50}"/>
                </a:ext>
              </a:extLst>
            </p:cNvPr>
            <p:cNvSpPr/>
            <p:nvPr/>
          </p:nvSpPr>
          <p:spPr>
            <a:xfrm>
              <a:off x="1826520" y="3620285"/>
              <a:ext cx="488504" cy="535490"/>
            </a:xfrm>
            <a:custGeom>
              <a:avLst/>
              <a:gdLst>
                <a:gd name="connsiteX0" fmla="*/ 472130 w 488504"/>
                <a:gd name="connsiteY0" fmla="*/ 0 h 535490"/>
                <a:gd name="connsiteX1" fmla="*/ 0 w 488504"/>
                <a:gd name="connsiteY1" fmla="*/ 519131 h 535490"/>
                <a:gd name="connsiteX2" fmla="*/ 9279 w 488504"/>
                <a:gd name="connsiteY2" fmla="*/ 535490 h 535490"/>
                <a:gd name="connsiteX3" fmla="*/ 488504 w 488504"/>
                <a:gd name="connsiteY3" fmla="*/ 7634 h 535490"/>
                <a:gd name="connsiteX4" fmla="*/ 472130 w 488504"/>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504" h="535490">
                  <a:moveTo>
                    <a:pt x="472130" y="0"/>
                  </a:moveTo>
                  <a:lnTo>
                    <a:pt x="0" y="519131"/>
                  </a:lnTo>
                  <a:cubicBezTo>
                    <a:pt x="2729" y="524584"/>
                    <a:pt x="6004" y="530037"/>
                    <a:pt x="9279" y="535490"/>
                  </a:cubicBezTo>
                  <a:lnTo>
                    <a:pt x="488504" y="7634"/>
                  </a:lnTo>
                  <a:cubicBezTo>
                    <a:pt x="483592" y="4908"/>
                    <a:pt x="477588" y="2727"/>
                    <a:pt x="472130" y="0"/>
                  </a:cubicBezTo>
                  <a:close/>
                </a:path>
              </a:pathLst>
            </a:custGeom>
            <a:grpFill/>
            <a:ln w="545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99132BD-B455-ADA4-CD32-468EF9E503F8}"/>
                </a:ext>
              </a:extLst>
            </p:cNvPr>
            <p:cNvSpPr/>
            <p:nvPr/>
          </p:nvSpPr>
          <p:spPr>
            <a:xfrm>
              <a:off x="1843440" y="3635554"/>
              <a:ext cx="501603" cy="546396"/>
            </a:xfrm>
            <a:custGeom>
              <a:avLst/>
              <a:gdLst>
                <a:gd name="connsiteX0" fmla="*/ 485775 w 501603"/>
                <a:gd name="connsiteY0" fmla="*/ 0 h 546396"/>
                <a:gd name="connsiteX1" fmla="*/ 0 w 501603"/>
                <a:gd name="connsiteY1" fmla="*/ 531673 h 546396"/>
                <a:gd name="connsiteX2" fmla="*/ 10370 w 501603"/>
                <a:gd name="connsiteY2" fmla="*/ 546397 h 546396"/>
                <a:gd name="connsiteX3" fmla="*/ 501604 w 501603"/>
                <a:gd name="connsiteY3" fmla="*/ 8725 h 546396"/>
                <a:gd name="connsiteX4" fmla="*/ 485775 w 501603"/>
                <a:gd name="connsiteY4" fmla="*/ 0 h 546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03" h="546396">
                  <a:moveTo>
                    <a:pt x="485775" y="0"/>
                  </a:moveTo>
                  <a:lnTo>
                    <a:pt x="0" y="531673"/>
                  </a:lnTo>
                  <a:cubicBezTo>
                    <a:pt x="3275" y="536581"/>
                    <a:pt x="7096" y="542034"/>
                    <a:pt x="10370" y="546397"/>
                  </a:cubicBezTo>
                  <a:lnTo>
                    <a:pt x="501604" y="8725"/>
                  </a:lnTo>
                  <a:cubicBezTo>
                    <a:pt x="496146" y="5998"/>
                    <a:pt x="491233" y="2727"/>
                    <a:pt x="485775" y="0"/>
                  </a:cubicBezTo>
                  <a:close/>
                </a:path>
              </a:pathLst>
            </a:custGeom>
            <a:grpFill/>
            <a:ln w="5458"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F0B7B29-46FA-5554-6229-A6CB705AA0BB}"/>
                </a:ext>
              </a:extLst>
            </p:cNvPr>
            <p:cNvSpPr/>
            <p:nvPr/>
          </p:nvSpPr>
          <p:spPr>
            <a:xfrm>
              <a:off x="1864727" y="3652458"/>
              <a:ext cx="507607" cy="556211"/>
            </a:xfrm>
            <a:custGeom>
              <a:avLst/>
              <a:gdLst>
                <a:gd name="connsiteX0" fmla="*/ 492871 w 507607"/>
                <a:gd name="connsiteY0" fmla="*/ 0 h 556211"/>
                <a:gd name="connsiteX1" fmla="*/ 0 w 507607"/>
                <a:gd name="connsiteY1" fmla="*/ 542579 h 556211"/>
                <a:gd name="connsiteX2" fmla="*/ 11462 w 507607"/>
                <a:gd name="connsiteY2" fmla="*/ 556212 h 556211"/>
                <a:gd name="connsiteX3" fmla="*/ 507608 w 507607"/>
                <a:gd name="connsiteY3" fmla="*/ 9815 h 556211"/>
                <a:gd name="connsiteX4" fmla="*/ 492871 w 507607"/>
                <a:gd name="connsiteY4" fmla="*/ 0 h 55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211">
                  <a:moveTo>
                    <a:pt x="492871" y="0"/>
                  </a:moveTo>
                  <a:lnTo>
                    <a:pt x="0" y="542579"/>
                  </a:lnTo>
                  <a:cubicBezTo>
                    <a:pt x="3821" y="546942"/>
                    <a:pt x="7641" y="551850"/>
                    <a:pt x="11462" y="556212"/>
                  </a:cubicBezTo>
                  <a:lnTo>
                    <a:pt x="507608" y="9815"/>
                  </a:lnTo>
                  <a:cubicBezTo>
                    <a:pt x="502695" y="6544"/>
                    <a:pt x="497783" y="3272"/>
                    <a:pt x="492871" y="0"/>
                  </a:cubicBezTo>
                  <a:close/>
                </a:path>
              </a:pathLst>
            </a:custGeom>
            <a:grpFill/>
            <a:ln w="545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995C738-34A8-F2D2-E525-233A1AD13F31}"/>
                </a:ext>
              </a:extLst>
            </p:cNvPr>
            <p:cNvSpPr/>
            <p:nvPr/>
          </p:nvSpPr>
          <p:spPr>
            <a:xfrm>
              <a:off x="1885468" y="3671544"/>
              <a:ext cx="511428" cy="560029"/>
            </a:xfrm>
            <a:custGeom>
              <a:avLst/>
              <a:gdLst>
                <a:gd name="connsiteX0" fmla="*/ 497237 w 511428"/>
                <a:gd name="connsiteY0" fmla="*/ 0 h 560029"/>
                <a:gd name="connsiteX1" fmla="*/ 0 w 511428"/>
                <a:gd name="connsiteY1" fmla="*/ 547487 h 560029"/>
                <a:gd name="connsiteX2" fmla="*/ 12554 w 511428"/>
                <a:gd name="connsiteY2" fmla="*/ 560029 h 560029"/>
                <a:gd name="connsiteX3" fmla="*/ 511428 w 511428"/>
                <a:gd name="connsiteY3" fmla="*/ 11452 h 560029"/>
                <a:gd name="connsiteX4" fmla="*/ 497237 w 511428"/>
                <a:gd name="connsiteY4" fmla="*/ 0 h 560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28" h="560029">
                  <a:moveTo>
                    <a:pt x="497237" y="0"/>
                  </a:moveTo>
                  <a:lnTo>
                    <a:pt x="0" y="547487"/>
                  </a:lnTo>
                  <a:cubicBezTo>
                    <a:pt x="3821" y="551304"/>
                    <a:pt x="8187" y="556212"/>
                    <a:pt x="12554" y="560029"/>
                  </a:cubicBezTo>
                  <a:lnTo>
                    <a:pt x="511428" y="11452"/>
                  </a:lnTo>
                  <a:cubicBezTo>
                    <a:pt x="506516" y="7089"/>
                    <a:pt x="502149" y="3817"/>
                    <a:pt x="497237" y="0"/>
                  </a:cubicBezTo>
                  <a:close/>
                </a:path>
              </a:pathLst>
            </a:custGeom>
            <a:grpFill/>
            <a:ln w="5458"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9C64AFE-2D48-D057-0349-B8F455E3E775}"/>
                </a:ext>
              </a:extLst>
            </p:cNvPr>
            <p:cNvSpPr/>
            <p:nvPr/>
          </p:nvSpPr>
          <p:spPr>
            <a:xfrm>
              <a:off x="1907846" y="3692265"/>
              <a:ext cx="510882" cy="562210"/>
            </a:xfrm>
            <a:custGeom>
              <a:avLst/>
              <a:gdLst>
                <a:gd name="connsiteX0" fmla="*/ 499420 w 510882"/>
                <a:gd name="connsiteY0" fmla="*/ 0 h 562210"/>
                <a:gd name="connsiteX1" fmla="*/ 0 w 510882"/>
                <a:gd name="connsiteY1" fmla="*/ 550759 h 562210"/>
                <a:gd name="connsiteX2" fmla="*/ 13100 w 510882"/>
                <a:gd name="connsiteY2" fmla="*/ 562211 h 562210"/>
                <a:gd name="connsiteX3" fmla="*/ 510883 w 510882"/>
                <a:gd name="connsiteY3" fmla="*/ 13087 h 562210"/>
                <a:gd name="connsiteX4" fmla="*/ 499420 w 510882"/>
                <a:gd name="connsiteY4" fmla="*/ 0 h 56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82" h="562210">
                  <a:moveTo>
                    <a:pt x="499420" y="0"/>
                  </a:moveTo>
                  <a:lnTo>
                    <a:pt x="0" y="550759"/>
                  </a:lnTo>
                  <a:cubicBezTo>
                    <a:pt x="4367" y="554576"/>
                    <a:pt x="8733" y="558393"/>
                    <a:pt x="13100" y="562211"/>
                  </a:cubicBezTo>
                  <a:lnTo>
                    <a:pt x="510883" y="13087"/>
                  </a:lnTo>
                  <a:cubicBezTo>
                    <a:pt x="508153" y="8180"/>
                    <a:pt x="503241" y="4363"/>
                    <a:pt x="499420" y="0"/>
                  </a:cubicBezTo>
                  <a:close/>
                </a:path>
              </a:pathLst>
            </a:custGeom>
            <a:grpFill/>
            <a:ln w="545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5657BB2-DDAB-FBCF-8CA0-8945BD0CB146}"/>
                </a:ext>
              </a:extLst>
            </p:cNvPr>
            <p:cNvSpPr/>
            <p:nvPr/>
          </p:nvSpPr>
          <p:spPr>
            <a:xfrm>
              <a:off x="1934591" y="3716804"/>
              <a:ext cx="507607" cy="556757"/>
            </a:xfrm>
            <a:custGeom>
              <a:avLst/>
              <a:gdLst>
                <a:gd name="connsiteX0" fmla="*/ 495600 w 507607"/>
                <a:gd name="connsiteY0" fmla="*/ 0 h 556757"/>
                <a:gd name="connsiteX1" fmla="*/ 0 w 507607"/>
                <a:gd name="connsiteY1" fmla="*/ 546397 h 556757"/>
                <a:gd name="connsiteX2" fmla="*/ 14737 w 507607"/>
                <a:gd name="connsiteY2" fmla="*/ 556758 h 556757"/>
                <a:gd name="connsiteX3" fmla="*/ 507608 w 507607"/>
                <a:gd name="connsiteY3" fmla="*/ 13633 h 556757"/>
                <a:gd name="connsiteX4" fmla="*/ 495600 w 507607"/>
                <a:gd name="connsiteY4" fmla="*/ 0 h 556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757">
                  <a:moveTo>
                    <a:pt x="495600" y="0"/>
                  </a:moveTo>
                  <a:lnTo>
                    <a:pt x="0" y="546397"/>
                  </a:lnTo>
                  <a:cubicBezTo>
                    <a:pt x="4912" y="550214"/>
                    <a:pt x="9825" y="553485"/>
                    <a:pt x="14737" y="556758"/>
                  </a:cubicBezTo>
                  <a:lnTo>
                    <a:pt x="507608" y="13633"/>
                  </a:lnTo>
                  <a:cubicBezTo>
                    <a:pt x="503787" y="9270"/>
                    <a:pt x="499966" y="4363"/>
                    <a:pt x="495600" y="0"/>
                  </a:cubicBezTo>
                  <a:close/>
                </a:path>
              </a:pathLst>
            </a:custGeom>
            <a:grpFill/>
            <a:ln w="545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0F41F538-A12F-546E-5837-A9AFD41C6C80}"/>
                </a:ext>
              </a:extLst>
            </p:cNvPr>
            <p:cNvSpPr/>
            <p:nvPr/>
          </p:nvSpPr>
          <p:spPr>
            <a:xfrm>
              <a:off x="1960790" y="3741343"/>
              <a:ext cx="499966" cy="548577"/>
            </a:xfrm>
            <a:custGeom>
              <a:avLst/>
              <a:gdLst>
                <a:gd name="connsiteX0" fmla="*/ 489596 w 499966"/>
                <a:gd name="connsiteY0" fmla="*/ 0 h 548577"/>
                <a:gd name="connsiteX1" fmla="*/ 0 w 499966"/>
                <a:gd name="connsiteY1" fmla="*/ 539853 h 548577"/>
                <a:gd name="connsiteX2" fmla="*/ 15829 w 499966"/>
                <a:gd name="connsiteY2" fmla="*/ 548578 h 548577"/>
                <a:gd name="connsiteX3" fmla="*/ 499966 w 499966"/>
                <a:gd name="connsiteY3" fmla="*/ 14723 h 548577"/>
                <a:gd name="connsiteX4" fmla="*/ 489596 w 499966"/>
                <a:gd name="connsiteY4" fmla="*/ 0 h 54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66" h="548577">
                  <a:moveTo>
                    <a:pt x="489596" y="0"/>
                  </a:moveTo>
                  <a:lnTo>
                    <a:pt x="0" y="539853"/>
                  </a:lnTo>
                  <a:cubicBezTo>
                    <a:pt x="5458" y="543125"/>
                    <a:pt x="10370" y="545851"/>
                    <a:pt x="15829" y="548578"/>
                  </a:cubicBezTo>
                  <a:lnTo>
                    <a:pt x="499966" y="14723"/>
                  </a:lnTo>
                  <a:cubicBezTo>
                    <a:pt x="496691" y="9816"/>
                    <a:pt x="493416" y="4908"/>
                    <a:pt x="489596" y="0"/>
                  </a:cubicBezTo>
                  <a:close/>
                </a:path>
              </a:pathLst>
            </a:custGeom>
            <a:grpFill/>
            <a:ln w="545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F2120D33-6976-E42C-1D26-05DA01BC4E0D}"/>
                </a:ext>
              </a:extLst>
            </p:cNvPr>
            <p:cNvSpPr/>
            <p:nvPr/>
          </p:nvSpPr>
          <p:spPr>
            <a:xfrm>
              <a:off x="1989172" y="3768063"/>
              <a:ext cx="490687" cy="535490"/>
            </a:xfrm>
            <a:custGeom>
              <a:avLst/>
              <a:gdLst>
                <a:gd name="connsiteX0" fmla="*/ 481409 w 490687"/>
                <a:gd name="connsiteY0" fmla="*/ 0 h 535490"/>
                <a:gd name="connsiteX1" fmla="*/ 0 w 490687"/>
                <a:gd name="connsiteY1" fmla="*/ 527856 h 535490"/>
                <a:gd name="connsiteX2" fmla="*/ 16920 w 490687"/>
                <a:gd name="connsiteY2" fmla="*/ 535490 h 535490"/>
                <a:gd name="connsiteX3" fmla="*/ 490687 w 490687"/>
                <a:gd name="connsiteY3" fmla="*/ 16359 h 535490"/>
                <a:gd name="connsiteX4" fmla="*/ 481409 w 490687"/>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87" h="53549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grpFill/>
            <a:ln w="545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8CA0728-E6A5-8647-CBFF-8B9E63E4A7FC}"/>
                </a:ext>
              </a:extLst>
            </p:cNvPr>
            <p:cNvSpPr/>
            <p:nvPr/>
          </p:nvSpPr>
          <p:spPr>
            <a:xfrm>
              <a:off x="2021375" y="3798600"/>
              <a:ext cx="471583" cy="518586"/>
            </a:xfrm>
            <a:custGeom>
              <a:avLst/>
              <a:gdLst>
                <a:gd name="connsiteX0" fmla="*/ 463942 w 471583"/>
                <a:gd name="connsiteY0" fmla="*/ 0 h 518586"/>
                <a:gd name="connsiteX1" fmla="*/ 0 w 471583"/>
                <a:gd name="connsiteY1" fmla="*/ 512042 h 518586"/>
                <a:gd name="connsiteX2" fmla="*/ 18012 w 471583"/>
                <a:gd name="connsiteY2" fmla="*/ 518586 h 518586"/>
                <a:gd name="connsiteX3" fmla="*/ 471584 w 471583"/>
                <a:gd name="connsiteY3" fmla="*/ 17450 h 518586"/>
                <a:gd name="connsiteX4" fmla="*/ 463942 w 471583"/>
                <a:gd name="connsiteY4" fmla="*/ 0 h 51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8586">
                  <a:moveTo>
                    <a:pt x="463942" y="0"/>
                  </a:moveTo>
                  <a:lnTo>
                    <a:pt x="0" y="512042"/>
                  </a:lnTo>
                  <a:cubicBezTo>
                    <a:pt x="6004" y="514224"/>
                    <a:pt x="12008" y="516405"/>
                    <a:pt x="18012" y="518586"/>
                  </a:cubicBezTo>
                  <a:lnTo>
                    <a:pt x="471584" y="17450"/>
                  </a:lnTo>
                  <a:cubicBezTo>
                    <a:pt x="469401" y="10906"/>
                    <a:pt x="467217" y="5453"/>
                    <a:pt x="463942" y="0"/>
                  </a:cubicBezTo>
                  <a:close/>
                </a:path>
              </a:pathLst>
            </a:custGeom>
            <a:grpFill/>
            <a:ln w="545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2745770-FD80-D7D8-51C4-CB983AE46EEC}"/>
                </a:ext>
              </a:extLst>
            </p:cNvPr>
            <p:cNvSpPr/>
            <p:nvPr/>
          </p:nvSpPr>
          <p:spPr>
            <a:xfrm>
              <a:off x="2055762" y="3830773"/>
              <a:ext cx="450842" cy="495683"/>
            </a:xfrm>
            <a:custGeom>
              <a:avLst/>
              <a:gdLst>
                <a:gd name="connsiteX0" fmla="*/ 444293 w 450842"/>
                <a:gd name="connsiteY0" fmla="*/ 0 h 495683"/>
                <a:gd name="connsiteX1" fmla="*/ 0 w 450842"/>
                <a:gd name="connsiteY1" fmla="*/ 490775 h 495683"/>
                <a:gd name="connsiteX2" fmla="*/ 19649 w 450842"/>
                <a:gd name="connsiteY2" fmla="*/ 495683 h 495683"/>
                <a:gd name="connsiteX3" fmla="*/ 450843 w 450842"/>
                <a:gd name="connsiteY3" fmla="*/ 19631 h 495683"/>
                <a:gd name="connsiteX4" fmla="*/ 444293 w 450842"/>
                <a:gd name="connsiteY4" fmla="*/ 0 h 49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42" h="495683">
                  <a:moveTo>
                    <a:pt x="444293" y="0"/>
                  </a:moveTo>
                  <a:lnTo>
                    <a:pt x="0" y="490775"/>
                  </a:lnTo>
                  <a:cubicBezTo>
                    <a:pt x="6550" y="492411"/>
                    <a:pt x="13100" y="494047"/>
                    <a:pt x="19649" y="495683"/>
                  </a:cubicBezTo>
                  <a:lnTo>
                    <a:pt x="450843" y="19631"/>
                  </a:lnTo>
                  <a:cubicBezTo>
                    <a:pt x="449205" y="12542"/>
                    <a:pt x="446476" y="5998"/>
                    <a:pt x="444293" y="0"/>
                  </a:cubicBezTo>
                  <a:close/>
                </a:path>
              </a:pathLst>
            </a:custGeom>
            <a:grpFill/>
            <a:ln w="545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E2C868B-7DE9-791F-3251-D0325F76EA4B}"/>
                </a:ext>
              </a:extLst>
            </p:cNvPr>
            <p:cNvSpPr/>
            <p:nvPr/>
          </p:nvSpPr>
          <p:spPr>
            <a:xfrm>
              <a:off x="2091785" y="3866218"/>
              <a:ext cx="424643" cy="465145"/>
            </a:xfrm>
            <a:custGeom>
              <a:avLst/>
              <a:gdLst>
                <a:gd name="connsiteX0" fmla="*/ 419731 w 424643"/>
                <a:gd name="connsiteY0" fmla="*/ 0 h 465145"/>
                <a:gd name="connsiteX1" fmla="*/ 0 w 424643"/>
                <a:gd name="connsiteY1" fmla="*/ 462419 h 465145"/>
                <a:gd name="connsiteX2" fmla="*/ 21287 w 424643"/>
                <a:gd name="connsiteY2" fmla="*/ 465146 h 465145"/>
                <a:gd name="connsiteX3" fmla="*/ 424644 w 424643"/>
                <a:gd name="connsiteY3" fmla="*/ 20176 h 465145"/>
                <a:gd name="connsiteX4" fmla="*/ 419731 w 424643"/>
                <a:gd name="connsiteY4" fmla="*/ 0 h 46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643" h="465145">
                  <a:moveTo>
                    <a:pt x="419731" y="0"/>
                  </a:moveTo>
                  <a:lnTo>
                    <a:pt x="0" y="462419"/>
                  </a:lnTo>
                  <a:cubicBezTo>
                    <a:pt x="7096" y="463510"/>
                    <a:pt x="14191" y="464601"/>
                    <a:pt x="21287" y="465146"/>
                  </a:cubicBezTo>
                  <a:lnTo>
                    <a:pt x="424644" y="20176"/>
                  </a:lnTo>
                  <a:cubicBezTo>
                    <a:pt x="423006" y="14178"/>
                    <a:pt x="421369" y="7089"/>
                    <a:pt x="419731" y="0"/>
                  </a:cubicBezTo>
                  <a:close/>
                </a:path>
              </a:pathLst>
            </a:custGeom>
            <a:grpFill/>
            <a:ln w="545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9526F1D-033B-EA97-98E5-28361C2E74D4}"/>
                </a:ext>
              </a:extLst>
            </p:cNvPr>
            <p:cNvSpPr/>
            <p:nvPr/>
          </p:nvSpPr>
          <p:spPr>
            <a:xfrm>
              <a:off x="2131630" y="3906025"/>
              <a:ext cx="390257" cy="427519"/>
            </a:xfrm>
            <a:custGeom>
              <a:avLst/>
              <a:gdLst>
                <a:gd name="connsiteX0" fmla="*/ 387528 w 390257"/>
                <a:gd name="connsiteY0" fmla="*/ 0 h 427519"/>
                <a:gd name="connsiteX1" fmla="*/ 0 w 390257"/>
                <a:gd name="connsiteY1" fmla="*/ 426974 h 427519"/>
                <a:gd name="connsiteX2" fmla="*/ 21287 w 390257"/>
                <a:gd name="connsiteY2" fmla="*/ 427520 h 427519"/>
                <a:gd name="connsiteX3" fmla="*/ 22924 w 390257"/>
                <a:gd name="connsiteY3" fmla="*/ 427520 h 427519"/>
                <a:gd name="connsiteX4" fmla="*/ 390257 w 390257"/>
                <a:gd name="connsiteY4" fmla="*/ 23448 h 427519"/>
                <a:gd name="connsiteX5" fmla="*/ 387528 w 390257"/>
                <a:gd name="connsiteY5" fmla="*/ 0 h 42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7519">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grpFill/>
            <a:ln w="545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01DA6CC-FD2B-1729-981B-4172B9319B9C}"/>
                </a:ext>
              </a:extLst>
            </p:cNvPr>
            <p:cNvSpPr/>
            <p:nvPr/>
          </p:nvSpPr>
          <p:spPr>
            <a:xfrm>
              <a:off x="2174749" y="3949650"/>
              <a:ext cx="350413" cy="383895"/>
            </a:xfrm>
            <a:custGeom>
              <a:avLst/>
              <a:gdLst>
                <a:gd name="connsiteX0" fmla="*/ 350413 w 350413"/>
                <a:gd name="connsiteY0" fmla="*/ 13633 h 383895"/>
                <a:gd name="connsiteX1" fmla="*/ 349867 w 350413"/>
                <a:gd name="connsiteY1" fmla="*/ 0 h 383895"/>
                <a:gd name="connsiteX2" fmla="*/ 0 w 350413"/>
                <a:gd name="connsiteY2" fmla="*/ 383895 h 383895"/>
                <a:gd name="connsiteX3" fmla="*/ 26199 w 350413"/>
                <a:gd name="connsiteY3" fmla="*/ 381714 h 383895"/>
                <a:gd name="connsiteX4" fmla="*/ 349867 w 350413"/>
                <a:gd name="connsiteY4" fmla="*/ 26175 h 383895"/>
                <a:gd name="connsiteX5" fmla="*/ 350413 w 350413"/>
                <a:gd name="connsiteY5" fmla="*/ 13633 h 38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 h="383895">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grpFill/>
            <a:ln w="545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4F4F2A7-CEB0-A111-96D9-F43506CA36ED}"/>
                </a:ext>
              </a:extLst>
            </p:cNvPr>
            <p:cNvSpPr/>
            <p:nvPr/>
          </p:nvSpPr>
          <p:spPr>
            <a:xfrm>
              <a:off x="2224418" y="3998727"/>
              <a:ext cx="297468" cy="327183"/>
            </a:xfrm>
            <a:custGeom>
              <a:avLst/>
              <a:gdLst>
                <a:gd name="connsiteX0" fmla="*/ 297469 w 297468"/>
                <a:gd name="connsiteY0" fmla="*/ 0 h 327183"/>
                <a:gd name="connsiteX1" fmla="*/ 0 w 297468"/>
                <a:gd name="connsiteY1" fmla="*/ 327184 h 327183"/>
                <a:gd name="connsiteX2" fmla="*/ 30566 w 297468"/>
                <a:gd name="connsiteY2" fmla="*/ 320095 h 327183"/>
                <a:gd name="connsiteX3" fmla="*/ 293102 w 297468"/>
                <a:gd name="connsiteY3" fmla="*/ 31083 h 327183"/>
                <a:gd name="connsiteX4" fmla="*/ 297469 w 297468"/>
                <a:gd name="connsiteY4" fmla="*/ 0 h 32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68" h="327183">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grpFill/>
            <a:ln w="545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43A8850A-9A2F-DC30-572F-DB8423FA946F}"/>
                </a:ext>
              </a:extLst>
            </p:cNvPr>
            <p:cNvSpPr/>
            <p:nvPr/>
          </p:nvSpPr>
          <p:spPr>
            <a:xfrm>
              <a:off x="2285004" y="4059257"/>
              <a:ext cx="227058" cy="249750"/>
            </a:xfrm>
            <a:custGeom>
              <a:avLst/>
              <a:gdLst>
                <a:gd name="connsiteX0" fmla="*/ 227059 w 227058"/>
                <a:gd name="connsiteY0" fmla="*/ 0 h 249750"/>
                <a:gd name="connsiteX1" fmla="*/ 0 w 227058"/>
                <a:gd name="connsiteY1" fmla="*/ 249750 h 249750"/>
                <a:gd name="connsiteX2" fmla="*/ 39844 w 227058"/>
                <a:gd name="connsiteY2" fmla="*/ 231755 h 249750"/>
                <a:gd name="connsiteX3" fmla="*/ 213413 w 227058"/>
                <a:gd name="connsiteY3" fmla="*/ 40898 h 249750"/>
                <a:gd name="connsiteX4" fmla="*/ 227059 w 227058"/>
                <a:gd name="connsiteY4" fmla="*/ 0 h 24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58" h="24975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grpFill/>
            <a:ln w="545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AA9005A-EF6D-FE5F-E966-D49D97A06E3A}"/>
                </a:ext>
              </a:extLst>
            </p:cNvPr>
            <p:cNvSpPr/>
            <p:nvPr/>
          </p:nvSpPr>
          <p:spPr>
            <a:xfrm>
              <a:off x="2368513" y="4148141"/>
              <a:ext cx="105888" cy="115604"/>
            </a:xfrm>
            <a:custGeom>
              <a:avLst/>
              <a:gdLst>
                <a:gd name="connsiteX0" fmla="*/ 105888 w 105888"/>
                <a:gd name="connsiteY0" fmla="*/ 0 h 115604"/>
                <a:gd name="connsiteX1" fmla="*/ 0 w 105888"/>
                <a:gd name="connsiteY1" fmla="*/ 115605 h 115604"/>
                <a:gd name="connsiteX2" fmla="*/ 105888 w 105888"/>
                <a:gd name="connsiteY2" fmla="*/ 0 h 115604"/>
              </a:gdLst>
              <a:ahLst/>
              <a:cxnLst>
                <a:cxn ang="0">
                  <a:pos x="connsiteX0" y="connsiteY0"/>
                </a:cxn>
                <a:cxn ang="0">
                  <a:pos x="connsiteX1" y="connsiteY1"/>
                </a:cxn>
                <a:cxn ang="0">
                  <a:pos x="connsiteX2" y="connsiteY2"/>
                </a:cxn>
              </a:cxnLst>
              <a:rect l="l" t="t" r="r" b="b"/>
              <a:pathLst>
                <a:path w="105888" h="115604">
                  <a:moveTo>
                    <a:pt x="105888" y="0"/>
                  </a:moveTo>
                  <a:lnTo>
                    <a:pt x="0" y="115605"/>
                  </a:lnTo>
                  <a:cubicBezTo>
                    <a:pt x="43119" y="85068"/>
                    <a:pt x="79689" y="45805"/>
                    <a:pt x="105888" y="0"/>
                  </a:cubicBezTo>
                  <a:close/>
                </a:path>
              </a:pathLst>
            </a:custGeom>
            <a:grpFill/>
            <a:ln w="5458" cap="flat">
              <a:noFill/>
              <a:prstDash val="solid"/>
              <a:miter/>
            </a:ln>
          </p:spPr>
          <p:txBody>
            <a:bodyPr rtlCol="0" anchor="ctr"/>
            <a:lstStyle/>
            <a:p>
              <a:endParaRPr lang="en-US"/>
            </a:p>
          </p:txBody>
        </p:sp>
      </p:grpSp>
    </p:spTree>
    <p:extLst>
      <p:ext uri="{BB962C8B-B14F-4D97-AF65-F5344CB8AC3E}">
        <p14:creationId xmlns:p14="http://schemas.microsoft.com/office/powerpoint/2010/main" val="1366244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240AC-963A-5689-3CB9-A9FCEAB6C8F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63DB1B5-8224-B6DE-3184-E66D7D99D843}"/>
              </a:ext>
            </a:extLst>
          </p:cNvPr>
          <p:cNvSpPr>
            <a:spLocks noGrp="1"/>
          </p:cNvSpPr>
          <p:nvPr>
            <p:ph type="body" sz="quarter" idx="48"/>
          </p:nvPr>
        </p:nvSpPr>
        <p:spPr>
          <a:xfrm>
            <a:off x="609474" y="2286788"/>
            <a:ext cx="10963192" cy="3933404"/>
          </a:xfrm>
        </p:spPr>
        <p:txBody>
          <a:bodyPr/>
          <a:lstStyle/>
          <a:p>
            <a:pPr>
              <a:buNone/>
            </a:pPr>
            <a:r>
              <a:rPr lang="en-GB" dirty="0"/>
              <a:t>We’re proud to have the </a:t>
            </a:r>
            <a:r>
              <a:rPr lang="en-GB" b="1" dirty="0"/>
              <a:t>European Centre for Human Rights</a:t>
            </a:r>
            <a:r>
              <a:rPr lang="en-GB" dirty="0"/>
              <a:t> as project lead, based here in Strasbourg, with participatory status at the </a:t>
            </a:r>
            <a:r>
              <a:rPr lang="en-GB" b="1" dirty="0"/>
              <a:t>Council of Europe</a:t>
            </a:r>
            <a:r>
              <a:rPr lang="en-GB" dirty="0"/>
              <a:t> and strong ties to the </a:t>
            </a:r>
            <a:r>
              <a:rPr lang="en-GB" b="1" dirty="0"/>
              <a:t>Conference of INGOs</a:t>
            </a:r>
            <a:r>
              <a:rPr lang="en-GB" dirty="0"/>
              <a:t>.</a:t>
            </a:r>
          </a:p>
          <a:p>
            <a:pPr>
              <a:buNone/>
            </a:pPr>
            <a:endParaRPr lang="en-GB" dirty="0"/>
          </a:p>
          <a:p>
            <a:r>
              <a:rPr lang="en-GB" dirty="0"/>
              <a:t>Today is about exchange  of ideas. We reflect on the past  as vividly relevant to today's challenges to help young people build the skills necessary to become a force for human rights storytelling and advocacy. </a:t>
            </a:r>
          </a:p>
          <a:p>
            <a:pPr>
              <a:buNone/>
            </a:pPr>
            <a:endParaRPr lang="en-GB" dirty="0"/>
          </a:p>
          <a:p>
            <a:r>
              <a:rPr lang="en-GB" dirty="0"/>
              <a:t>We’re asking for your support –to promote our work and help us share our </a:t>
            </a:r>
            <a:r>
              <a:rPr lang="en-GB" b="1" dirty="0"/>
              <a:t>ethical, inclusive approach to remembrance</a:t>
            </a:r>
            <a:r>
              <a:rPr lang="en-GB" dirty="0"/>
              <a:t> across your networks.</a:t>
            </a:r>
          </a:p>
          <a:p>
            <a:endParaRPr lang="en-GB" dirty="0"/>
          </a:p>
          <a:p>
            <a:endParaRPr lang="en-GB" dirty="0"/>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endParaRPr lang="en-US" dirty="0"/>
          </a:p>
          <a:p>
            <a:endParaRPr lang="en-US" dirty="0"/>
          </a:p>
        </p:txBody>
      </p:sp>
      <p:sp>
        <p:nvSpPr>
          <p:cNvPr id="3" name="Text Placeholder 2">
            <a:extLst>
              <a:ext uri="{FF2B5EF4-FFF2-40B4-BE49-F238E27FC236}">
                <a16:creationId xmlns:a16="http://schemas.microsoft.com/office/drawing/2014/main" id="{C0DF43D6-FB41-C439-4DFE-01AF0C6269F1}"/>
              </a:ext>
            </a:extLst>
          </p:cNvPr>
          <p:cNvSpPr>
            <a:spLocks noGrp="1"/>
          </p:cNvSpPr>
          <p:nvPr>
            <p:ph type="body" sz="quarter" idx="62"/>
          </p:nvPr>
        </p:nvSpPr>
        <p:spPr>
          <a:xfrm>
            <a:off x="-8011" y="578092"/>
            <a:ext cx="4616106" cy="671785"/>
          </a:xfrm>
          <a:solidFill>
            <a:srgbClr val="FFC000"/>
          </a:solidFill>
        </p:spPr>
        <p:txBody>
          <a:bodyPr/>
          <a:lstStyle/>
          <a:p>
            <a:r>
              <a:rPr lang="en-US" dirty="0"/>
              <a:t>WORK PACKAGE 1</a:t>
            </a:r>
          </a:p>
        </p:txBody>
      </p:sp>
      <p:grpSp>
        <p:nvGrpSpPr>
          <p:cNvPr id="40" name="Graphic 4">
            <a:extLst>
              <a:ext uri="{FF2B5EF4-FFF2-40B4-BE49-F238E27FC236}">
                <a16:creationId xmlns:a16="http://schemas.microsoft.com/office/drawing/2014/main" id="{18286FAB-65F5-9A74-FFED-9726661DF83B}"/>
              </a:ext>
            </a:extLst>
          </p:cNvPr>
          <p:cNvGrpSpPr/>
          <p:nvPr/>
        </p:nvGrpSpPr>
        <p:grpSpPr>
          <a:xfrm>
            <a:off x="10042087" y="-1319576"/>
            <a:ext cx="2641612" cy="2639151"/>
            <a:chOff x="1782854" y="3591929"/>
            <a:chExt cx="742307" cy="741615"/>
          </a:xfrm>
          <a:solidFill>
            <a:srgbClr val="FFD168">
              <a:alpha val="62000"/>
            </a:srgbClr>
          </a:solidFill>
        </p:grpSpPr>
        <p:sp>
          <p:nvSpPr>
            <p:cNvPr id="41" name="Freeform 40">
              <a:extLst>
                <a:ext uri="{FF2B5EF4-FFF2-40B4-BE49-F238E27FC236}">
                  <a16:creationId xmlns:a16="http://schemas.microsoft.com/office/drawing/2014/main" id="{90F736C8-42AE-6FD3-6650-FF4F80A35F72}"/>
                </a:ext>
              </a:extLst>
            </p:cNvPr>
            <p:cNvSpPr/>
            <p:nvPr/>
          </p:nvSpPr>
          <p:spPr>
            <a:xfrm>
              <a:off x="1834161" y="3663910"/>
              <a:ext cx="98246" cy="107970"/>
            </a:xfrm>
            <a:custGeom>
              <a:avLst/>
              <a:gdLst>
                <a:gd name="connsiteX0" fmla="*/ 0 w 98246"/>
                <a:gd name="connsiteY0" fmla="*/ 107970 h 107970"/>
                <a:gd name="connsiteX1" fmla="*/ 98247 w 98246"/>
                <a:gd name="connsiteY1" fmla="*/ 0 h 107970"/>
                <a:gd name="connsiteX2" fmla="*/ 0 w 98246"/>
                <a:gd name="connsiteY2" fmla="*/ 107970 h 107970"/>
              </a:gdLst>
              <a:ahLst/>
              <a:cxnLst>
                <a:cxn ang="0">
                  <a:pos x="connsiteX0" y="connsiteY0"/>
                </a:cxn>
                <a:cxn ang="0">
                  <a:pos x="connsiteX1" y="connsiteY1"/>
                </a:cxn>
                <a:cxn ang="0">
                  <a:pos x="connsiteX2" y="connsiteY2"/>
                </a:cxn>
              </a:cxnLst>
              <a:rect l="l" t="t" r="r" b="b"/>
              <a:pathLst>
                <a:path w="98246" h="107970">
                  <a:moveTo>
                    <a:pt x="0" y="107970"/>
                  </a:moveTo>
                  <a:lnTo>
                    <a:pt x="98247" y="0"/>
                  </a:lnTo>
                  <a:cubicBezTo>
                    <a:pt x="58948" y="29446"/>
                    <a:pt x="25107" y="65982"/>
                    <a:pt x="0" y="107970"/>
                  </a:cubicBezTo>
                  <a:close/>
                </a:path>
              </a:pathLst>
            </a:custGeom>
            <a:grpFill/>
            <a:ln w="545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6AC95B2-D16F-770F-E0BA-7E245B573E84}"/>
                </a:ext>
              </a:extLst>
            </p:cNvPr>
            <p:cNvSpPr/>
            <p:nvPr/>
          </p:nvSpPr>
          <p:spPr>
            <a:xfrm>
              <a:off x="1795954" y="3616468"/>
              <a:ext cx="223238" cy="245932"/>
            </a:xfrm>
            <a:custGeom>
              <a:avLst/>
              <a:gdLst>
                <a:gd name="connsiteX0" fmla="*/ 183394 w 223238"/>
                <a:gd name="connsiteY0" fmla="*/ 18540 h 245932"/>
                <a:gd name="connsiteX1" fmla="*/ 14737 w 223238"/>
                <a:gd name="connsiteY1" fmla="*/ 203944 h 245932"/>
                <a:gd name="connsiteX2" fmla="*/ 0 w 223238"/>
                <a:gd name="connsiteY2" fmla="*/ 245933 h 245932"/>
                <a:gd name="connsiteX3" fmla="*/ 223238 w 223238"/>
                <a:gd name="connsiteY3" fmla="*/ 0 h 245932"/>
                <a:gd name="connsiteX4" fmla="*/ 183394 w 223238"/>
                <a:gd name="connsiteY4" fmla="*/ 18540 h 24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38" h="245932">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grpFill/>
            <a:ln w="545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3A03849-2DE1-7E5B-4BE1-5415AD10D33F}"/>
                </a:ext>
              </a:extLst>
            </p:cNvPr>
            <p:cNvSpPr/>
            <p:nvPr/>
          </p:nvSpPr>
          <p:spPr>
            <a:xfrm>
              <a:off x="1782854" y="3599018"/>
              <a:ext cx="295285" cy="325547"/>
            </a:xfrm>
            <a:custGeom>
              <a:avLst/>
              <a:gdLst>
                <a:gd name="connsiteX0" fmla="*/ 265266 w 295285"/>
                <a:gd name="connsiteY0" fmla="*/ 8180 h 325547"/>
                <a:gd name="connsiteX1" fmla="*/ 4912 w 295285"/>
                <a:gd name="connsiteY1" fmla="*/ 294465 h 325547"/>
                <a:gd name="connsiteX2" fmla="*/ 0 w 295285"/>
                <a:gd name="connsiteY2" fmla="*/ 325548 h 325547"/>
                <a:gd name="connsiteX3" fmla="*/ 295286 w 295285"/>
                <a:gd name="connsiteY3" fmla="*/ 0 h 325547"/>
                <a:gd name="connsiteX4" fmla="*/ 265266 w 295285"/>
                <a:gd name="connsiteY4" fmla="*/ 8180 h 325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5" h="325547">
                  <a:moveTo>
                    <a:pt x="265266" y="8180"/>
                  </a:moveTo>
                  <a:lnTo>
                    <a:pt x="4912" y="294465"/>
                  </a:lnTo>
                  <a:cubicBezTo>
                    <a:pt x="2729" y="304826"/>
                    <a:pt x="1092" y="315187"/>
                    <a:pt x="0" y="325548"/>
                  </a:cubicBezTo>
                  <a:lnTo>
                    <a:pt x="295286" y="0"/>
                  </a:lnTo>
                  <a:cubicBezTo>
                    <a:pt x="285461" y="2727"/>
                    <a:pt x="275636" y="5453"/>
                    <a:pt x="265266" y="8180"/>
                  </a:cubicBezTo>
                  <a:close/>
                </a:path>
              </a:pathLst>
            </a:custGeom>
            <a:grpFill/>
            <a:ln w="545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679BA9A-CD2B-3E67-8901-AF8578CFCE25}"/>
                </a:ext>
              </a:extLst>
            </p:cNvPr>
            <p:cNvSpPr/>
            <p:nvPr/>
          </p:nvSpPr>
          <p:spPr>
            <a:xfrm>
              <a:off x="1782854" y="3592475"/>
              <a:ext cx="346592" cy="382259"/>
            </a:xfrm>
            <a:custGeom>
              <a:avLst/>
              <a:gdLst>
                <a:gd name="connsiteX0" fmla="*/ 320393 w 346592"/>
                <a:gd name="connsiteY0" fmla="*/ 2727 h 382259"/>
                <a:gd name="connsiteX1" fmla="*/ 546 w 346592"/>
                <a:gd name="connsiteY1" fmla="*/ 355540 h 382259"/>
                <a:gd name="connsiteX2" fmla="*/ 0 w 346592"/>
                <a:gd name="connsiteY2" fmla="*/ 370808 h 382259"/>
                <a:gd name="connsiteX3" fmla="*/ 546 w 346592"/>
                <a:gd name="connsiteY3" fmla="*/ 382260 h 382259"/>
                <a:gd name="connsiteX4" fmla="*/ 346592 w 346592"/>
                <a:gd name="connsiteY4" fmla="*/ 0 h 382259"/>
                <a:gd name="connsiteX5" fmla="*/ 320393 w 346592"/>
                <a:gd name="connsiteY5" fmla="*/ 2727 h 38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92" h="382259">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grpFill/>
            <a:ln w="545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392758F-ADA9-3E18-CF31-21D0547D514F}"/>
                </a:ext>
              </a:extLst>
            </p:cNvPr>
            <p:cNvSpPr/>
            <p:nvPr/>
          </p:nvSpPr>
          <p:spPr>
            <a:xfrm>
              <a:off x="1782854" y="3591929"/>
              <a:ext cx="390257" cy="425883"/>
            </a:xfrm>
            <a:custGeom>
              <a:avLst/>
              <a:gdLst>
                <a:gd name="connsiteX0" fmla="*/ 370608 w 390257"/>
                <a:gd name="connsiteY0" fmla="*/ 0 h 425883"/>
                <a:gd name="connsiteX1" fmla="*/ 366787 w 390257"/>
                <a:gd name="connsiteY1" fmla="*/ 0 h 425883"/>
                <a:gd name="connsiteX2" fmla="*/ 0 w 390257"/>
                <a:gd name="connsiteY2" fmla="*/ 402436 h 425883"/>
                <a:gd name="connsiteX3" fmla="*/ 2729 w 390257"/>
                <a:gd name="connsiteY3" fmla="*/ 425884 h 425883"/>
                <a:gd name="connsiteX4" fmla="*/ 390257 w 390257"/>
                <a:gd name="connsiteY4" fmla="*/ 545 h 425883"/>
                <a:gd name="connsiteX5" fmla="*/ 370608 w 390257"/>
                <a:gd name="connsiteY5" fmla="*/ 0 h 42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5883">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grpFill/>
            <a:ln w="545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DE3F448-595D-2305-5373-BBE0727E52CC}"/>
                </a:ext>
              </a:extLst>
            </p:cNvPr>
            <p:cNvSpPr/>
            <p:nvPr/>
          </p:nvSpPr>
          <p:spPr>
            <a:xfrm>
              <a:off x="1788858" y="3594110"/>
              <a:ext cx="424097" cy="463509"/>
            </a:xfrm>
            <a:custGeom>
              <a:avLst/>
              <a:gdLst>
                <a:gd name="connsiteX0" fmla="*/ 402811 w 424097"/>
                <a:gd name="connsiteY0" fmla="*/ 0 h 463509"/>
                <a:gd name="connsiteX1" fmla="*/ 0 w 424097"/>
                <a:gd name="connsiteY1" fmla="*/ 442243 h 463509"/>
                <a:gd name="connsiteX2" fmla="*/ 4912 w 424097"/>
                <a:gd name="connsiteY2" fmla="*/ 463510 h 463509"/>
                <a:gd name="connsiteX3" fmla="*/ 424098 w 424097"/>
                <a:gd name="connsiteY3" fmla="*/ 3272 h 463509"/>
                <a:gd name="connsiteX4" fmla="*/ 402811 w 424097"/>
                <a:gd name="connsiteY4" fmla="*/ 0 h 4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97" h="463509">
                  <a:moveTo>
                    <a:pt x="402811" y="0"/>
                  </a:moveTo>
                  <a:lnTo>
                    <a:pt x="0" y="442243"/>
                  </a:lnTo>
                  <a:cubicBezTo>
                    <a:pt x="1092" y="449332"/>
                    <a:pt x="3275" y="456421"/>
                    <a:pt x="4912" y="463510"/>
                  </a:cubicBezTo>
                  <a:lnTo>
                    <a:pt x="424098" y="3272"/>
                  </a:lnTo>
                  <a:cubicBezTo>
                    <a:pt x="417002" y="1636"/>
                    <a:pt x="409907" y="546"/>
                    <a:pt x="402811" y="0"/>
                  </a:cubicBezTo>
                  <a:close/>
                </a:path>
              </a:pathLst>
            </a:custGeom>
            <a:grpFill/>
            <a:ln w="545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92F8704-3E73-58D2-11E0-B9BFE891205C}"/>
                </a:ext>
              </a:extLst>
            </p:cNvPr>
            <p:cNvSpPr/>
            <p:nvPr/>
          </p:nvSpPr>
          <p:spPr>
            <a:xfrm>
              <a:off x="1799775" y="3599563"/>
              <a:ext cx="448659" cy="494047"/>
            </a:xfrm>
            <a:custGeom>
              <a:avLst/>
              <a:gdLst>
                <a:gd name="connsiteX0" fmla="*/ 429556 w 448659"/>
                <a:gd name="connsiteY0" fmla="*/ 0 h 494047"/>
                <a:gd name="connsiteX1" fmla="*/ 0 w 448659"/>
                <a:gd name="connsiteY1" fmla="*/ 474962 h 494047"/>
                <a:gd name="connsiteX2" fmla="*/ 6550 w 448659"/>
                <a:gd name="connsiteY2" fmla="*/ 494047 h 494047"/>
                <a:gd name="connsiteX3" fmla="*/ 448660 w 448659"/>
                <a:gd name="connsiteY3" fmla="*/ 4908 h 494047"/>
                <a:gd name="connsiteX4" fmla="*/ 429556 w 448659"/>
                <a:gd name="connsiteY4" fmla="*/ 0 h 494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59" h="494047">
                  <a:moveTo>
                    <a:pt x="429556" y="0"/>
                  </a:moveTo>
                  <a:lnTo>
                    <a:pt x="0" y="474962"/>
                  </a:lnTo>
                  <a:cubicBezTo>
                    <a:pt x="2183" y="481505"/>
                    <a:pt x="3821" y="487504"/>
                    <a:pt x="6550" y="494047"/>
                  </a:cubicBezTo>
                  <a:lnTo>
                    <a:pt x="448660" y="4908"/>
                  </a:lnTo>
                  <a:cubicBezTo>
                    <a:pt x="442656" y="3272"/>
                    <a:pt x="436106" y="1636"/>
                    <a:pt x="429556" y="0"/>
                  </a:cubicBezTo>
                  <a:close/>
                </a:path>
              </a:pathLst>
            </a:custGeom>
            <a:grpFill/>
            <a:ln w="545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186C9B7-380E-DAC0-EB8D-EA152BDC1EFD}"/>
                </a:ext>
              </a:extLst>
            </p:cNvPr>
            <p:cNvSpPr/>
            <p:nvPr/>
          </p:nvSpPr>
          <p:spPr>
            <a:xfrm>
              <a:off x="1811237" y="3609379"/>
              <a:ext cx="471583" cy="516404"/>
            </a:xfrm>
            <a:custGeom>
              <a:avLst/>
              <a:gdLst>
                <a:gd name="connsiteX0" fmla="*/ 453572 w 471583"/>
                <a:gd name="connsiteY0" fmla="*/ 0 h 516404"/>
                <a:gd name="connsiteX1" fmla="*/ 0 w 471583"/>
                <a:gd name="connsiteY1" fmla="*/ 498955 h 516404"/>
                <a:gd name="connsiteX2" fmla="*/ 8187 w 471583"/>
                <a:gd name="connsiteY2" fmla="*/ 516404 h 516404"/>
                <a:gd name="connsiteX3" fmla="*/ 471584 w 471583"/>
                <a:gd name="connsiteY3" fmla="*/ 5998 h 516404"/>
                <a:gd name="connsiteX4" fmla="*/ 453572 w 471583"/>
                <a:gd name="connsiteY4" fmla="*/ 0 h 516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6404">
                  <a:moveTo>
                    <a:pt x="453572" y="0"/>
                  </a:moveTo>
                  <a:lnTo>
                    <a:pt x="0" y="498955"/>
                  </a:lnTo>
                  <a:cubicBezTo>
                    <a:pt x="2183" y="504953"/>
                    <a:pt x="5458" y="510951"/>
                    <a:pt x="8187" y="516404"/>
                  </a:cubicBezTo>
                  <a:lnTo>
                    <a:pt x="471584" y="5998"/>
                  </a:lnTo>
                  <a:cubicBezTo>
                    <a:pt x="465580" y="3817"/>
                    <a:pt x="459576" y="1636"/>
                    <a:pt x="453572" y="0"/>
                  </a:cubicBezTo>
                  <a:close/>
                </a:path>
              </a:pathLst>
            </a:custGeom>
            <a:grpFill/>
            <a:ln w="545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FA74DB4-6554-290A-BC7D-ABD9157CB308}"/>
                </a:ext>
              </a:extLst>
            </p:cNvPr>
            <p:cNvSpPr/>
            <p:nvPr/>
          </p:nvSpPr>
          <p:spPr>
            <a:xfrm>
              <a:off x="1826520" y="3620285"/>
              <a:ext cx="488504" cy="535490"/>
            </a:xfrm>
            <a:custGeom>
              <a:avLst/>
              <a:gdLst>
                <a:gd name="connsiteX0" fmla="*/ 472130 w 488504"/>
                <a:gd name="connsiteY0" fmla="*/ 0 h 535490"/>
                <a:gd name="connsiteX1" fmla="*/ 0 w 488504"/>
                <a:gd name="connsiteY1" fmla="*/ 519131 h 535490"/>
                <a:gd name="connsiteX2" fmla="*/ 9279 w 488504"/>
                <a:gd name="connsiteY2" fmla="*/ 535490 h 535490"/>
                <a:gd name="connsiteX3" fmla="*/ 488504 w 488504"/>
                <a:gd name="connsiteY3" fmla="*/ 7634 h 535490"/>
                <a:gd name="connsiteX4" fmla="*/ 472130 w 488504"/>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504" h="535490">
                  <a:moveTo>
                    <a:pt x="472130" y="0"/>
                  </a:moveTo>
                  <a:lnTo>
                    <a:pt x="0" y="519131"/>
                  </a:lnTo>
                  <a:cubicBezTo>
                    <a:pt x="2729" y="524584"/>
                    <a:pt x="6004" y="530037"/>
                    <a:pt x="9279" y="535490"/>
                  </a:cubicBezTo>
                  <a:lnTo>
                    <a:pt x="488504" y="7634"/>
                  </a:lnTo>
                  <a:cubicBezTo>
                    <a:pt x="483592" y="4908"/>
                    <a:pt x="477588" y="2727"/>
                    <a:pt x="472130" y="0"/>
                  </a:cubicBezTo>
                  <a:close/>
                </a:path>
              </a:pathLst>
            </a:custGeom>
            <a:grpFill/>
            <a:ln w="545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FC5EDD4-9F85-6D5C-B9D6-972DF6482481}"/>
                </a:ext>
              </a:extLst>
            </p:cNvPr>
            <p:cNvSpPr/>
            <p:nvPr/>
          </p:nvSpPr>
          <p:spPr>
            <a:xfrm>
              <a:off x="1843440" y="3635554"/>
              <a:ext cx="501603" cy="546396"/>
            </a:xfrm>
            <a:custGeom>
              <a:avLst/>
              <a:gdLst>
                <a:gd name="connsiteX0" fmla="*/ 485775 w 501603"/>
                <a:gd name="connsiteY0" fmla="*/ 0 h 546396"/>
                <a:gd name="connsiteX1" fmla="*/ 0 w 501603"/>
                <a:gd name="connsiteY1" fmla="*/ 531673 h 546396"/>
                <a:gd name="connsiteX2" fmla="*/ 10370 w 501603"/>
                <a:gd name="connsiteY2" fmla="*/ 546397 h 546396"/>
                <a:gd name="connsiteX3" fmla="*/ 501604 w 501603"/>
                <a:gd name="connsiteY3" fmla="*/ 8725 h 546396"/>
                <a:gd name="connsiteX4" fmla="*/ 485775 w 501603"/>
                <a:gd name="connsiteY4" fmla="*/ 0 h 546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03" h="546396">
                  <a:moveTo>
                    <a:pt x="485775" y="0"/>
                  </a:moveTo>
                  <a:lnTo>
                    <a:pt x="0" y="531673"/>
                  </a:lnTo>
                  <a:cubicBezTo>
                    <a:pt x="3275" y="536581"/>
                    <a:pt x="7096" y="542034"/>
                    <a:pt x="10370" y="546397"/>
                  </a:cubicBezTo>
                  <a:lnTo>
                    <a:pt x="501604" y="8725"/>
                  </a:lnTo>
                  <a:cubicBezTo>
                    <a:pt x="496146" y="5998"/>
                    <a:pt x="491233" y="2727"/>
                    <a:pt x="485775" y="0"/>
                  </a:cubicBezTo>
                  <a:close/>
                </a:path>
              </a:pathLst>
            </a:custGeom>
            <a:grpFill/>
            <a:ln w="545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F6A78F2-5ECE-D8C9-DEE6-307DBF08EB94}"/>
                </a:ext>
              </a:extLst>
            </p:cNvPr>
            <p:cNvSpPr/>
            <p:nvPr/>
          </p:nvSpPr>
          <p:spPr>
            <a:xfrm>
              <a:off x="1864727" y="3652458"/>
              <a:ext cx="507607" cy="556211"/>
            </a:xfrm>
            <a:custGeom>
              <a:avLst/>
              <a:gdLst>
                <a:gd name="connsiteX0" fmla="*/ 492871 w 507607"/>
                <a:gd name="connsiteY0" fmla="*/ 0 h 556211"/>
                <a:gd name="connsiteX1" fmla="*/ 0 w 507607"/>
                <a:gd name="connsiteY1" fmla="*/ 542579 h 556211"/>
                <a:gd name="connsiteX2" fmla="*/ 11462 w 507607"/>
                <a:gd name="connsiteY2" fmla="*/ 556212 h 556211"/>
                <a:gd name="connsiteX3" fmla="*/ 507608 w 507607"/>
                <a:gd name="connsiteY3" fmla="*/ 9815 h 556211"/>
                <a:gd name="connsiteX4" fmla="*/ 492871 w 507607"/>
                <a:gd name="connsiteY4" fmla="*/ 0 h 55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211">
                  <a:moveTo>
                    <a:pt x="492871" y="0"/>
                  </a:moveTo>
                  <a:lnTo>
                    <a:pt x="0" y="542579"/>
                  </a:lnTo>
                  <a:cubicBezTo>
                    <a:pt x="3821" y="546942"/>
                    <a:pt x="7641" y="551850"/>
                    <a:pt x="11462" y="556212"/>
                  </a:cubicBezTo>
                  <a:lnTo>
                    <a:pt x="507608" y="9815"/>
                  </a:lnTo>
                  <a:cubicBezTo>
                    <a:pt x="502695" y="6544"/>
                    <a:pt x="497783" y="3272"/>
                    <a:pt x="492871" y="0"/>
                  </a:cubicBezTo>
                  <a:close/>
                </a:path>
              </a:pathLst>
            </a:custGeom>
            <a:grpFill/>
            <a:ln w="545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335D0CB-E294-3368-0A98-A2E8440D50E5}"/>
                </a:ext>
              </a:extLst>
            </p:cNvPr>
            <p:cNvSpPr/>
            <p:nvPr/>
          </p:nvSpPr>
          <p:spPr>
            <a:xfrm>
              <a:off x="1885468" y="3671544"/>
              <a:ext cx="511428" cy="560029"/>
            </a:xfrm>
            <a:custGeom>
              <a:avLst/>
              <a:gdLst>
                <a:gd name="connsiteX0" fmla="*/ 497237 w 511428"/>
                <a:gd name="connsiteY0" fmla="*/ 0 h 560029"/>
                <a:gd name="connsiteX1" fmla="*/ 0 w 511428"/>
                <a:gd name="connsiteY1" fmla="*/ 547487 h 560029"/>
                <a:gd name="connsiteX2" fmla="*/ 12554 w 511428"/>
                <a:gd name="connsiteY2" fmla="*/ 560029 h 560029"/>
                <a:gd name="connsiteX3" fmla="*/ 511428 w 511428"/>
                <a:gd name="connsiteY3" fmla="*/ 11452 h 560029"/>
                <a:gd name="connsiteX4" fmla="*/ 497237 w 511428"/>
                <a:gd name="connsiteY4" fmla="*/ 0 h 560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28" h="560029">
                  <a:moveTo>
                    <a:pt x="497237" y="0"/>
                  </a:moveTo>
                  <a:lnTo>
                    <a:pt x="0" y="547487"/>
                  </a:lnTo>
                  <a:cubicBezTo>
                    <a:pt x="3821" y="551304"/>
                    <a:pt x="8187" y="556212"/>
                    <a:pt x="12554" y="560029"/>
                  </a:cubicBezTo>
                  <a:lnTo>
                    <a:pt x="511428" y="11452"/>
                  </a:lnTo>
                  <a:cubicBezTo>
                    <a:pt x="506516" y="7089"/>
                    <a:pt x="502149" y="3817"/>
                    <a:pt x="497237" y="0"/>
                  </a:cubicBezTo>
                  <a:close/>
                </a:path>
              </a:pathLst>
            </a:custGeom>
            <a:grpFill/>
            <a:ln w="545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0040A63-BD8B-5085-A2AD-A0C49CBA5C30}"/>
                </a:ext>
              </a:extLst>
            </p:cNvPr>
            <p:cNvSpPr/>
            <p:nvPr/>
          </p:nvSpPr>
          <p:spPr>
            <a:xfrm>
              <a:off x="1907846" y="3692265"/>
              <a:ext cx="510882" cy="562210"/>
            </a:xfrm>
            <a:custGeom>
              <a:avLst/>
              <a:gdLst>
                <a:gd name="connsiteX0" fmla="*/ 499420 w 510882"/>
                <a:gd name="connsiteY0" fmla="*/ 0 h 562210"/>
                <a:gd name="connsiteX1" fmla="*/ 0 w 510882"/>
                <a:gd name="connsiteY1" fmla="*/ 550759 h 562210"/>
                <a:gd name="connsiteX2" fmla="*/ 13100 w 510882"/>
                <a:gd name="connsiteY2" fmla="*/ 562211 h 562210"/>
                <a:gd name="connsiteX3" fmla="*/ 510883 w 510882"/>
                <a:gd name="connsiteY3" fmla="*/ 13087 h 562210"/>
                <a:gd name="connsiteX4" fmla="*/ 499420 w 510882"/>
                <a:gd name="connsiteY4" fmla="*/ 0 h 56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82" h="562210">
                  <a:moveTo>
                    <a:pt x="499420" y="0"/>
                  </a:moveTo>
                  <a:lnTo>
                    <a:pt x="0" y="550759"/>
                  </a:lnTo>
                  <a:cubicBezTo>
                    <a:pt x="4367" y="554576"/>
                    <a:pt x="8733" y="558393"/>
                    <a:pt x="13100" y="562211"/>
                  </a:cubicBezTo>
                  <a:lnTo>
                    <a:pt x="510883" y="13087"/>
                  </a:lnTo>
                  <a:cubicBezTo>
                    <a:pt x="508153" y="8180"/>
                    <a:pt x="503241" y="4363"/>
                    <a:pt x="499420" y="0"/>
                  </a:cubicBezTo>
                  <a:close/>
                </a:path>
              </a:pathLst>
            </a:custGeom>
            <a:grpFill/>
            <a:ln w="545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11DAEF7-C3DD-9EB8-8C72-22E2E21A4322}"/>
                </a:ext>
              </a:extLst>
            </p:cNvPr>
            <p:cNvSpPr/>
            <p:nvPr/>
          </p:nvSpPr>
          <p:spPr>
            <a:xfrm>
              <a:off x="1934591" y="3716804"/>
              <a:ext cx="507607" cy="556757"/>
            </a:xfrm>
            <a:custGeom>
              <a:avLst/>
              <a:gdLst>
                <a:gd name="connsiteX0" fmla="*/ 495600 w 507607"/>
                <a:gd name="connsiteY0" fmla="*/ 0 h 556757"/>
                <a:gd name="connsiteX1" fmla="*/ 0 w 507607"/>
                <a:gd name="connsiteY1" fmla="*/ 546397 h 556757"/>
                <a:gd name="connsiteX2" fmla="*/ 14737 w 507607"/>
                <a:gd name="connsiteY2" fmla="*/ 556758 h 556757"/>
                <a:gd name="connsiteX3" fmla="*/ 507608 w 507607"/>
                <a:gd name="connsiteY3" fmla="*/ 13633 h 556757"/>
                <a:gd name="connsiteX4" fmla="*/ 495600 w 507607"/>
                <a:gd name="connsiteY4" fmla="*/ 0 h 556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757">
                  <a:moveTo>
                    <a:pt x="495600" y="0"/>
                  </a:moveTo>
                  <a:lnTo>
                    <a:pt x="0" y="546397"/>
                  </a:lnTo>
                  <a:cubicBezTo>
                    <a:pt x="4912" y="550214"/>
                    <a:pt x="9825" y="553485"/>
                    <a:pt x="14737" y="556758"/>
                  </a:cubicBezTo>
                  <a:lnTo>
                    <a:pt x="507608" y="13633"/>
                  </a:lnTo>
                  <a:cubicBezTo>
                    <a:pt x="503787" y="9270"/>
                    <a:pt x="499966" y="4363"/>
                    <a:pt x="495600" y="0"/>
                  </a:cubicBezTo>
                  <a:close/>
                </a:path>
              </a:pathLst>
            </a:custGeom>
            <a:grpFill/>
            <a:ln w="545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736F0C2-3D7E-8A71-FC94-91CBD29127A6}"/>
                </a:ext>
              </a:extLst>
            </p:cNvPr>
            <p:cNvSpPr/>
            <p:nvPr/>
          </p:nvSpPr>
          <p:spPr>
            <a:xfrm>
              <a:off x="1960790" y="3741343"/>
              <a:ext cx="499966" cy="548577"/>
            </a:xfrm>
            <a:custGeom>
              <a:avLst/>
              <a:gdLst>
                <a:gd name="connsiteX0" fmla="*/ 489596 w 499966"/>
                <a:gd name="connsiteY0" fmla="*/ 0 h 548577"/>
                <a:gd name="connsiteX1" fmla="*/ 0 w 499966"/>
                <a:gd name="connsiteY1" fmla="*/ 539853 h 548577"/>
                <a:gd name="connsiteX2" fmla="*/ 15829 w 499966"/>
                <a:gd name="connsiteY2" fmla="*/ 548578 h 548577"/>
                <a:gd name="connsiteX3" fmla="*/ 499966 w 499966"/>
                <a:gd name="connsiteY3" fmla="*/ 14723 h 548577"/>
                <a:gd name="connsiteX4" fmla="*/ 489596 w 499966"/>
                <a:gd name="connsiteY4" fmla="*/ 0 h 54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66" h="548577">
                  <a:moveTo>
                    <a:pt x="489596" y="0"/>
                  </a:moveTo>
                  <a:lnTo>
                    <a:pt x="0" y="539853"/>
                  </a:lnTo>
                  <a:cubicBezTo>
                    <a:pt x="5458" y="543125"/>
                    <a:pt x="10370" y="545851"/>
                    <a:pt x="15829" y="548578"/>
                  </a:cubicBezTo>
                  <a:lnTo>
                    <a:pt x="499966" y="14723"/>
                  </a:lnTo>
                  <a:cubicBezTo>
                    <a:pt x="496691" y="9816"/>
                    <a:pt x="493416" y="4908"/>
                    <a:pt x="489596" y="0"/>
                  </a:cubicBezTo>
                  <a:close/>
                </a:path>
              </a:pathLst>
            </a:custGeom>
            <a:grpFill/>
            <a:ln w="545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3168BDA-CFE5-3052-99DC-11F5A9C22855}"/>
                </a:ext>
              </a:extLst>
            </p:cNvPr>
            <p:cNvSpPr/>
            <p:nvPr/>
          </p:nvSpPr>
          <p:spPr>
            <a:xfrm>
              <a:off x="1989172" y="3768063"/>
              <a:ext cx="490687" cy="535490"/>
            </a:xfrm>
            <a:custGeom>
              <a:avLst/>
              <a:gdLst>
                <a:gd name="connsiteX0" fmla="*/ 481409 w 490687"/>
                <a:gd name="connsiteY0" fmla="*/ 0 h 535490"/>
                <a:gd name="connsiteX1" fmla="*/ 0 w 490687"/>
                <a:gd name="connsiteY1" fmla="*/ 527856 h 535490"/>
                <a:gd name="connsiteX2" fmla="*/ 16920 w 490687"/>
                <a:gd name="connsiteY2" fmla="*/ 535490 h 535490"/>
                <a:gd name="connsiteX3" fmla="*/ 490687 w 490687"/>
                <a:gd name="connsiteY3" fmla="*/ 16359 h 535490"/>
                <a:gd name="connsiteX4" fmla="*/ 481409 w 490687"/>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87" h="53549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grpFill/>
            <a:ln w="5458"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DCAE33C-67A7-9ECD-A2F4-32A9DBB67756}"/>
                </a:ext>
              </a:extLst>
            </p:cNvPr>
            <p:cNvSpPr/>
            <p:nvPr/>
          </p:nvSpPr>
          <p:spPr>
            <a:xfrm>
              <a:off x="2021375" y="3798600"/>
              <a:ext cx="471583" cy="518586"/>
            </a:xfrm>
            <a:custGeom>
              <a:avLst/>
              <a:gdLst>
                <a:gd name="connsiteX0" fmla="*/ 463942 w 471583"/>
                <a:gd name="connsiteY0" fmla="*/ 0 h 518586"/>
                <a:gd name="connsiteX1" fmla="*/ 0 w 471583"/>
                <a:gd name="connsiteY1" fmla="*/ 512042 h 518586"/>
                <a:gd name="connsiteX2" fmla="*/ 18012 w 471583"/>
                <a:gd name="connsiteY2" fmla="*/ 518586 h 518586"/>
                <a:gd name="connsiteX3" fmla="*/ 471584 w 471583"/>
                <a:gd name="connsiteY3" fmla="*/ 17450 h 518586"/>
                <a:gd name="connsiteX4" fmla="*/ 463942 w 471583"/>
                <a:gd name="connsiteY4" fmla="*/ 0 h 51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8586">
                  <a:moveTo>
                    <a:pt x="463942" y="0"/>
                  </a:moveTo>
                  <a:lnTo>
                    <a:pt x="0" y="512042"/>
                  </a:lnTo>
                  <a:cubicBezTo>
                    <a:pt x="6004" y="514224"/>
                    <a:pt x="12008" y="516405"/>
                    <a:pt x="18012" y="518586"/>
                  </a:cubicBezTo>
                  <a:lnTo>
                    <a:pt x="471584" y="17450"/>
                  </a:lnTo>
                  <a:cubicBezTo>
                    <a:pt x="469401" y="10906"/>
                    <a:pt x="467217" y="5453"/>
                    <a:pt x="463942" y="0"/>
                  </a:cubicBezTo>
                  <a:close/>
                </a:path>
              </a:pathLst>
            </a:custGeom>
            <a:grpFill/>
            <a:ln w="5458"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99798A8-F4A4-5013-CC8D-B136F594989B}"/>
                </a:ext>
              </a:extLst>
            </p:cNvPr>
            <p:cNvSpPr/>
            <p:nvPr/>
          </p:nvSpPr>
          <p:spPr>
            <a:xfrm>
              <a:off x="2055762" y="3830773"/>
              <a:ext cx="450842" cy="495683"/>
            </a:xfrm>
            <a:custGeom>
              <a:avLst/>
              <a:gdLst>
                <a:gd name="connsiteX0" fmla="*/ 444293 w 450842"/>
                <a:gd name="connsiteY0" fmla="*/ 0 h 495683"/>
                <a:gd name="connsiteX1" fmla="*/ 0 w 450842"/>
                <a:gd name="connsiteY1" fmla="*/ 490775 h 495683"/>
                <a:gd name="connsiteX2" fmla="*/ 19649 w 450842"/>
                <a:gd name="connsiteY2" fmla="*/ 495683 h 495683"/>
                <a:gd name="connsiteX3" fmla="*/ 450843 w 450842"/>
                <a:gd name="connsiteY3" fmla="*/ 19631 h 495683"/>
                <a:gd name="connsiteX4" fmla="*/ 444293 w 450842"/>
                <a:gd name="connsiteY4" fmla="*/ 0 h 49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42" h="495683">
                  <a:moveTo>
                    <a:pt x="444293" y="0"/>
                  </a:moveTo>
                  <a:lnTo>
                    <a:pt x="0" y="490775"/>
                  </a:lnTo>
                  <a:cubicBezTo>
                    <a:pt x="6550" y="492411"/>
                    <a:pt x="13100" y="494047"/>
                    <a:pt x="19649" y="495683"/>
                  </a:cubicBezTo>
                  <a:lnTo>
                    <a:pt x="450843" y="19631"/>
                  </a:lnTo>
                  <a:cubicBezTo>
                    <a:pt x="449205" y="12542"/>
                    <a:pt x="446476" y="5998"/>
                    <a:pt x="444293" y="0"/>
                  </a:cubicBezTo>
                  <a:close/>
                </a:path>
              </a:pathLst>
            </a:custGeom>
            <a:grpFill/>
            <a:ln w="5458"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066EE41-C483-EBE2-5AC2-845869F773F7}"/>
                </a:ext>
              </a:extLst>
            </p:cNvPr>
            <p:cNvSpPr/>
            <p:nvPr/>
          </p:nvSpPr>
          <p:spPr>
            <a:xfrm>
              <a:off x="2091785" y="3866218"/>
              <a:ext cx="424643" cy="465145"/>
            </a:xfrm>
            <a:custGeom>
              <a:avLst/>
              <a:gdLst>
                <a:gd name="connsiteX0" fmla="*/ 419731 w 424643"/>
                <a:gd name="connsiteY0" fmla="*/ 0 h 465145"/>
                <a:gd name="connsiteX1" fmla="*/ 0 w 424643"/>
                <a:gd name="connsiteY1" fmla="*/ 462419 h 465145"/>
                <a:gd name="connsiteX2" fmla="*/ 21287 w 424643"/>
                <a:gd name="connsiteY2" fmla="*/ 465146 h 465145"/>
                <a:gd name="connsiteX3" fmla="*/ 424644 w 424643"/>
                <a:gd name="connsiteY3" fmla="*/ 20176 h 465145"/>
                <a:gd name="connsiteX4" fmla="*/ 419731 w 424643"/>
                <a:gd name="connsiteY4" fmla="*/ 0 h 46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643" h="465145">
                  <a:moveTo>
                    <a:pt x="419731" y="0"/>
                  </a:moveTo>
                  <a:lnTo>
                    <a:pt x="0" y="462419"/>
                  </a:lnTo>
                  <a:cubicBezTo>
                    <a:pt x="7096" y="463510"/>
                    <a:pt x="14191" y="464601"/>
                    <a:pt x="21287" y="465146"/>
                  </a:cubicBezTo>
                  <a:lnTo>
                    <a:pt x="424644" y="20176"/>
                  </a:lnTo>
                  <a:cubicBezTo>
                    <a:pt x="423006" y="14178"/>
                    <a:pt x="421369" y="7089"/>
                    <a:pt x="419731" y="0"/>
                  </a:cubicBezTo>
                  <a:close/>
                </a:path>
              </a:pathLst>
            </a:custGeom>
            <a:grpFill/>
            <a:ln w="5458"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08E26CC2-BE3B-4843-38F0-EF58C1D05855}"/>
                </a:ext>
              </a:extLst>
            </p:cNvPr>
            <p:cNvSpPr/>
            <p:nvPr/>
          </p:nvSpPr>
          <p:spPr>
            <a:xfrm>
              <a:off x="2131630" y="3906025"/>
              <a:ext cx="390257" cy="427519"/>
            </a:xfrm>
            <a:custGeom>
              <a:avLst/>
              <a:gdLst>
                <a:gd name="connsiteX0" fmla="*/ 387528 w 390257"/>
                <a:gd name="connsiteY0" fmla="*/ 0 h 427519"/>
                <a:gd name="connsiteX1" fmla="*/ 0 w 390257"/>
                <a:gd name="connsiteY1" fmla="*/ 426974 h 427519"/>
                <a:gd name="connsiteX2" fmla="*/ 21287 w 390257"/>
                <a:gd name="connsiteY2" fmla="*/ 427520 h 427519"/>
                <a:gd name="connsiteX3" fmla="*/ 22924 w 390257"/>
                <a:gd name="connsiteY3" fmla="*/ 427520 h 427519"/>
                <a:gd name="connsiteX4" fmla="*/ 390257 w 390257"/>
                <a:gd name="connsiteY4" fmla="*/ 23448 h 427519"/>
                <a:gd name="connsiteX5" fmla="*/ 387528 w 390257"/>
                <a:gd name="connsiteY5" fmla="*/ 0 h 42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7519">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grpFill/>
            <a:ln w="5458"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F5D8C319-20ED-04C5-B59F-38ABEEB6781E}"/>
                </a:ext>
              </a:extLst>
            </p:cNvPr>
            <p:cNvSpPr/>
            <p:nvPr/>
          </p:nvSpPr>
          <p:spPr>
            <a:xfrm>
              <a:off x="2174749" y="3949650"/>
              <a:ext cx="350413" cy="383895"/>
            </a:xfrm>
            <a:custGeom>
              <a:avLst/>
              <a:gdLst>
                <a:gd name="connsiteX0" fmla="*/ 350413 w 350413"/>
                <a:gd name="connsiteY0" fmla="*/ 13633 h 383895"/>
                <a:gd name="connsiteX1" fmla="*/ 349867 w 350413"/>
                <a:gd name="connsiteY1" fmla="*/ 0 h 383895"/>
                <a:gd name="connsiteX2" fmla="*/ 0 w 350413"/>
                <a:gd name="connsiteY2" fmla="*/ 383895 h 383895"/>
                <a:gd name="connsiteX3" fmla="*/ 26199 w 350413"/>
                <a:gd name="connsiteY3" fmla="*/ 381714 h 383895"/>
                <a:gd name="connsiteX4" fmla="*/ 349867 w 350413"/>
                <a:gd name="connsiteY4" fmla="*/ 26175 h 383895"/>
                <a:gd name="connsiteX5" fmla="*/ 350413 w 350413"/>
                <a:gd name="connsiteY5" fmla="*/ 13633 h 38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 h="383895">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grpFill/>
            <a:ln w="5458"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C5D9E40-EAE6-9306-3091-51E5A31B031F}"/>
                </a:ext>
              </a:extLst>
            </p:cNvPr>
            <p:cNvSpPr/>
            <p:nvPr/>
          </p:nvSpPr>
          <p:spPr>
            <a:xfrm>
              <a:off x="2224418" y="3998727"/>
              <a:ext cx="297468" cy="327183"/>
            </a:xfrm>
            <a:custGeom>
              <a:avLst/>
              <a:gdLst>
                <a:gd name="connsiteX0" fmla="*/ 297469 w 297468"/>
                <a:gd name="connsiteY0" fmla="*/ 0 h 327183"/>
                <a:gd name="connsiteX1" fmla="*/ 0 w 297468"/>
                <a:gd name="connsiteY1" fmla="*/ 327184 h 327183"/>
                <a:gd name="connsiteX2" fmla="*/ 30566 w 297468"/>
                <a:gd name="connsiteY2" fmla="*/ 320095 h 327183"/>
                <a:gd name="connsiteX3" fmla="*/ 293102 w 297468"/>
                <a:gd name="connsiteY3" fmla="*/ 31083 h 327183"/>
                <a:gd name="connsiteX4" fmla="*/ 297469 w 297468"/>
                <a:gd name="connsiteY4" fmla="*/ 0 h 32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68" h="327183">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grpFill/>
            <a:ln w="5458"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2E73999-9E20-81E8-CB7B-A066C0C68633}"/>
                </a:ext>
              </a:extLst>
            </p:cNvPr>
            <p:cNvSpPr/>
            <p:nvPr/>
          </p:nvSpPr>
          <p:spPr>
            <a:xfrm>
              <a:off x="2285004" y="4059257"/>
              <a:ext cx="227058" cy="249750"/>
            </a:xfrm>
            <a:custGeom>
              <a:avLst/>
              <a:gdLst>
                <a:gd name="connsiteX0" fmla="*/ 227059 w 227058"/>
                <a:gd name="connsiteY0" fmla="*/ 0 h 249750"/>
                <a:gd name="connsiteX1" fmla="*/ 0 w 227058"/>
                <a:gd name="connsiteY1" fmla="*/ 249750 h 249750"/>
                <a:gd name="connsiteX2" fmla="*/ 39844 w 227058"/>
                <a:gd name="connsiteY2" fmla="*/ 231755 h 249750"/>
                <a:gd name="connsiteX3" fmla="*/ 213413 w 227058"/>
                <a:gd name="connsiteY3" fmla="*/ 40898 h 249750"/>
                <a:gd name="connsiteX4" fmla="*/ 227059 w 227058"/>
                <a:gd name="connsiteY4" fmla="*/ 0 h 24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58" h="24975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grpFill/>
            <a:ln w="5458"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40B3742-8EDE-9F65-7A11-D2C2774C0AE7}"/>
                </a:ext>
              </a:extLst>
            </p:cNvPr>
            <p:cNvSpPr/>
            <p:nvPr/>
          </p:nvSpPr>
          <p:spPr>
            <a:xfrm>
              <a:off x="2368513" y="4148141"/>
              <a:ext cx="105888" cy="115604"/>
            </a:xfrm>
            <a:custGeom>
              <a:avLst/>
              <a:gdLst>
                <a:gd name="connsiteX0" fmla="*/ 105888 w 105888"/>
                <a:gd name="connsiteY0" fmla="*/ 0 h 115604"/>
                <a:gd name="connsiteX1" fmla="*/ 0 w 105888"/>
                <a:gd name="connsiteY1" fmla="*/ 115605 h 115604"/>
                <a:gd name="connsiteX2" fmla="*/ 105888 w 105888"/>
                <a:gd name="connsiteY2" fmla="*/ 0 h 115604"/>
              </a:gdLst>
              <a:ahLst/>
              <a:cxnLst>
                <a:cxn ang="0">
                  <a:pos x="connsiteX0" y="connsiteY0"/>
                </a:cxn>
                <a:cxn ang="0">
                  <a:pos x="connsiteX1" y="connsiteY1"/>
                </a:cxn>
                <a:cxn ang="0">
                  <a:pos x="connsiteX2" y="connsiteY2"/>
                </a:cxn>
              </a:cxnLst>
              <a:rect l="l" t="t" r="r" b="b"/>
              <a:pathLst>
                <a:path w="105888" h="115604">
                  <a:moveTo>
                    <a:pt x="105888" y="0"/>
                  </a:moveTo>
                  <a:lnTo>
                    <a:pt x="0" y="115605"/>
                  </a:lnTo>
                  <a:cubicBezTo>
                    <a:pt x="43119" y="85068"/>
                    <a:pt x="79689" y="45805"/>
                    <a:pt x="105888" y="0"/>
                  </a:cubicBezTo>
                  <a:close/>
                </a:path>
              </a:pathLst>
            </a:custGeom>
            <a:grpFill/>
            <a:ln w="5458" cap="flat">
              <a:noFill/>
              <a:prstDash val="solid"/>
              <a:miter/>
            </a:ln>
          </p:spPr>
          <p:txBody>
            <a:bodyPr rtlCol="0" anchor="ctr"/>
            <a:lstStyle/>
            <a:p>
              <a:endParaRPr lang="en-US"/>
            </a:p>
          </p:txBody>
        </p:sp>
      </p:grpSp>
    </p:spTree>
    <p:extLst>
      <p:ext uri="{BB962C8B-B14F-4D97-AF65-F5344CB8AC3E}">
        <p14:creationId xmlns:p14="http://schemas.microsoft.com/office/powerpoint/2010/main" val="3850984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C0E16-143F-6D94-C483-4C490F94A0B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24D40FC-3CBD-0A9E-B4A6-4814BCE530B2}"/>
              </a:ext>
            </a:extLst>
          </p:cNvPr>
          <p:cNvSpPr>
            <a:spLocks noGrp="1"/>
          </p:cNvSpPr>
          <p:nvPr>
            <p:ph type="body" sz="quarter" idx="48"/>
          </p:nvPr>
        </p:nvSpPr>
        <p:spPr>
          <a:xfrm>
            <a:off x="406384" y="2258681"/>
            <a:ext cx="8710319" cy="3933404"/>
          </a:xfrm>
        </p:spPr>
        <p:txBody>
          <a:bodyPr/>
          <a:lstStyle/>
          <a:p>
            <a:pPr algn="ctr">
              <a:lnSpc>
                <a:spcPct val="100000"/>
              </a:lnSpc>
            </a:pPr>
            <a:r>
              <a:rPr lang="en-GB" b="1" dirty="0">
                <a:solidFill>
                  <a:srgbClr val="198AB1"/>
                </a:solidFill>
              </a:rPr>
              <a:t> "</a:t>
            </a:r>
            <a:r>
              <a:rPr lang="en-GB" i="1" dirty="0">
                <a:solidFill>
                  <a:srgbClr val="101D47"/>
                </a:solidFill>
              </a:rPr>
              <a:t>I swore never to be silent whenever and wherever human beings endure suffering and humiliation. </a:t>
            </a:r>
          </a:p>
          <a:p>
            <a:pPr algn="ctr">
              <a:lnSpc>
                <a:spcPct val="100000"/>
              </a:lnSpc>
            </a:pPr>
            <a:r>
              <a:rPr lang="en-GB" i="1" dirty="0">
                <a:solidFill>
                  <a:srgbClr val="101D47"/>
                </a:solidFill>
              </a:rPr>
              <a:t>We must always take sides. </a:t>
            </a:r>
          </a:p>
          <a:p>
            <a:pPr algn="ctr">
              <a:lnSpc>
                <a:spcPct val="100000"/>
              </a:lnSpc>
            </a:pPr>
            <a:r>
              <a:rPr lang="en-GB" i="1" dirty="0">
                <a:solidFill>
                  <a:srgbClr val="101D47"/>
                </a:solidFill>
              </a:rPr>
              <a:t>Neutrality helps the oppressor, never the victim. </a:t>
            </a:r>
          </a:p>
          <a:p>
            <a:pPr algn="ctr">
              <a:lnSpc>
                <a:spcPct val="100000"/>
              </a:lnSpc>
            </a:pPr>
            <a:r>
              <a:rPr lang="en-GB" i="1" dirty="0">
                <a:solidFill>
                  <a:srgbClr val="101D47"/>
                </a:solidFill>
              </a:rPr>
              <a:t>Silence encourages the tormentor, never the tormented. Sometimes we must interfere. </a:t>
            </a:r>
          </a:p>
          <a:p>
            <a:pPr algn="ctr">
              <a:lnSpc>
                <a:spcPct val="100000"/>
              </a:lnSpc>
            </a:pPr>
            <a:r>
              <a:rPr lang="en-GB" i="1" dirty="0">
                <a:solidFill>
                  <a:srgbClr val="101D47"/>
                </a:solidFill>
              </a:rPr>
              <a:t>When human lives are endangered, when human dignity is in jeopardy, national borders and sensitivities become irrelevant.</a:t>
            </a:r>
          </a:p>
          <a:p>
            <a:pPr algn="ctr">
              <a:lnSpc>
                <a:spcPct val="100000"/>
              </a:lnSpc>
            </a:pPr>
            <a:r>
              <a:rPr lang="en-GB" i="1" dirty="0">
                <a:solidFill>
                  <a:srgbClr val="101D47"/>
                </a:solidFill>
              </a:rPr>
              <a:t> Wherever men or women are persecuted because of their race, religion, or political views, that place must—at that moment—become the </a:t>
            </a:r>
            <a:r>
              <a:rPr lang="en-GB" i="1" dirty="0" err="1">
                <a:solidFill>
                  <a:srgbClr val="101D47"/>
                </a:solidFill>
              </a:rPr>
              <a:t>center</a:t>
            </a:r>
            <a:r>
              <a:rPr lang="en-GB" i="1" dirty="0">
                <a:solidFill>
                  <a:srgbClr val="101D47"/>
                </a:solidFill>
              </a:rPr>
              <a:t> of the universe.</a:t>
            </a:r>
            <a:r>
              <a:rPr lang="en-GB" i="1" dirty="0">
                <a:solidFill>
                  <a:srgbClr val="198AB1"/>
                </a:solidFill>
              </a:rPr>
              <a:t>“</a:t>
            </a:r>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endParaRPr lang="en-US" dirty="0"/>
          </a:p>
          <a:p>
            <a:endParaRPr lang="en-US" dirty="0"/>
          </a:p>
        </p:txBody>
      </p:sp>
      <p:sp>
        <p:nvSpPr>
          <p:cNvPr id="3" name="Text Placeholder 2">
            <a:extLst>
              <a:ext uri="{FF2B5EF4-FFF2-40B4-BE49-F238E27FC236}">
                <a16:creationId xmlns:a16="http://schemas.microsoft.com/office/drawing/2014/main" id="{EE5ECAD0-56C7-DDD4-7647-CE1E13B2C91C}"/>
              </a:ext>
            </a:extLst>
          </p:cNvPr>
          <p:cNvSpPr>
            <a:spLocks noGrp="1"/>
          </p:cNvSpPr>
          <p:nvPr>
            <p:ph type="body" sz="quarter" idx="62"/>
          </p:nvPr>
        </p:nvSpPr>
        <p:spPr>
          <a:xfrm>
            <a:off x="-8011" y="578092"/>
            <a:ext cx="4616106" cy="671785"/>
          </a:xfrm>
          <a:solidFill>
            <a:srgbClr val="4DBD98"/>
          </a:solidFill>
        </p:spPr>
        <p:txBody>
          <a:bodyPr/>
          <a:lstStyle/>
          <a:p>
            <a:r>
              <a:rPr lang="en-US" dirty="0"/>
              <a:t>CLOSING </a:t>
            </a:r>
          </a:p>
        </p:txBody>
      </p:sp>
      <p:grpSp>
        <p:nvGrpSpPr>
          <p:cNvPr id="40" name="Graphic 4">
            <a:extLst>
              <a:ext uri="{FF2B5EF4-FFF2-40B4-BE49-F238E27FC236}">
                <a16:creationId xmlns:a16="http://schemas.microsoft.com/office/drawing/2014/main" id="{E3FB6157-58F1-905D-7D28-4665082005C9}"/>
              </a:ext>
            </a:extLst>
          </p:cNvPr>
          <p:cNvGrpSpPr/>
          <p:nvPr/>
        </p:nvGrpSpPr>
        <p:grpSpPr>
          <a:xfrm>
            <a:off x="10042087" y="-1319576"/>
            <a:ext cx="2641612" cy="2639151"/>
            <a:chOff x="1782854" y="3591929"/>
            <a:chExt cx="742307" cy="741615"/>
          </a:xfrm>
          <a:solidFill>
            <a:srgbClr val="FFD168">
              <a:alpha val="62000"/>
            </a:srgbClr>
          </a:solidFill>
        </p:grpSpPr>
        <p:sp>
          <p:nvSpPr>
            <p:cNvPr id="41" name="Freeform 40">
              <a:extLst>
                <a:ext uri="{FF2B5EF4-FFF2-40B4-BE49-F238E27FC236}">
                  <a16:creationId xmlns:a16="http://schemas.microsoft.com/office/drawing/2014/main" id="{E7DA67A4-EB73-7E27-BDE4-1D9F6D0BD335}"/>
                </a:ext>
              </a:extLst>
            </p:cNvPr>
            <p:cNvSpPr/>
            <p:nvPr/>
          </p:nvSpPr>
          <p:spPr>
            <a:xfrm>
              <a:off x="1834161" y="3663910"/>
              <a:ext cx="98246" cy="107970"/>
            </a:xfrm>
            <a:custGeom>
              <a:avLst/>
              <a:gdLst>
                <a:gd name="connsiteX0" fmla="*/ 0 w 98246"/>
                <a:gd name="connsiteY0" fmla="*/ 107970 h 107970"/>
                <a:gd name="connsiteX1" fmla="*/ 98247 w 98246"/>
                <a:gd name="connsiteY1" fmla="*/ 0 h 107970"/>
                <a:gd name="connsiteX2" fmla="*/ 0 w 98246"/>
                <a:gd name="connsiteY2" fmla="*/ 107970 h 107970"/>
              </a:gdLst>
              <a:ahLst/>
              <a:cxnLst>
                <a:cxn ang="0">
                  <a:pos x="connsiteX0" y="connsiteY0"/>
                </a:cxn>
                <a:cxn ang="0">
                  <a:pos x="connsiteX1" y="connsiteY1"/>
                </a:cxn>
                <a:cxn ang="0">
                  <a:pos x="connsiteX2" y="connsiteY2"/>
                </a:cxn>
              </a:cxnLst>
              <a:rect l="l" t="t" r="r" b="b"/>
              <a:pathLst>
                <a:path w="98246" h="107970">
                  <a:moveTo>
                    <a:pt x="0" y="107970"/>
                  </a:moveTo>
                  <a:lnTo>
                    <a:pt x="98247" y="0"/>
                  </a:lnTo>
                  <a:cubicBezTo>
                    <a:pt x="58948" y="29446"/>
                    <a:pt x="25107" y="65982"/>
                    <a:pt x="0" y="107970"/>
                  </a:cubicBezTo>
                  <a:close/>
                </a:path>
              </a:pathLst>
            </a:custGeom>
            <a:grpFill/>
            <a:ln w="545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D426F1E-093E-6E53-9A40-1ACBF111C086}"/>
                </a:ext>
              </a:extLst>
            </p:cNvPr>
            <p:cNvSpPr/>
            <p:nvPr/>
          </p:nvSpPr>
          <p:spPr>
            <a:xfrm>
              <a:off x="1795954" y="3616468"/>
              <a:ext cx="223238" cy="245932"/>
            </a:xfrm>
            <a:custGeom>
              <a:avLst/>
              <a:gdLst>
                <a:gd name="connsiteX0" fmla="*/ 183394 w 223238"/>
                <a:gd name="connsiteY0" fmla="*/ 18540 h 245932"/>
                <a:gd name="connsiteX1" fmla="*/ 14737 w 223238"/>
                <a:gd name="connsiteY1" fmla="*/ 203944 h 245932"/>
                <a:gd name="connsiteX2" fmla="*/ 0 w 223238"/>
                <a:gd name="connsiteY2" fmla="*/ 245933 h 245932"/>
                <a:gd name="connsiteX3" fmla="*/ 223238 w 223238"/>
                <a:gd name="connsiteY3" fmla="*/ 0 h 245932"/>
                <a:gd name="connsiteX4" fmla="*/ 183394 w 223238"/>
                <a:gd name="connsiteY4" fmla="*/ 18540 h 24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38" h="245932">
                  <a:moveTo>
                    <a:pt x="183394" y="18540"/>
                  </a:moveTo>
                  <a:lnTo>
                    <a:pt x="14737" y="203944"/>
                  </a:lnTo>
                  <a:cubicBezTo>
                    <a:pt x="9279" y="217577"/>
                    <a:pt x="4367" y="231209"/>
                    <a:pt x="0" y="245933"/>
                  </a:cubicBezTo>
                  <a:lnTo>
                    <a:pt x="223238" y="0"/>
                  </a:lnTo>
                  <a:cubicBezTo>
                    <a:pt x="210139" y="5453"/>
                    <a:pt x="196493" y="11451"/>
                    <a:pt x="183394" y="18540"/>
                  </a:cubicBezTo>
                  <a:close/>
                </a:path>
              </a:pathLst>
            </a:custGeom>
            <a:grpFill/>
            <a:ln w="545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BF95222-188D-6096-20EE-015E6164F456}"/>
                </a:ext>
              </a:extLst>
            </p:cNvPr>
            <p:cNvSpPr/>
            <p:nvPr/>
          </p:nvSpPr>
          <p:spPr>
            <a:xfrm>
              <a:off x="1782854" y="3599018"/>
              <a:ext cx="295285" cy="325547"/>
            </a:xfrm>
            <a:custGeom>
              <a:avLst/>
              <a:gdLst>
                <a:gd name="connsiteX0" fmla="*/ 265266 w 295285"/>
                <a:gd name="connsiteY0" fmla="*/ 8180 h 325547"/>
                <a:gd name="connsiteX1" fmla="*/ 4912 w 295285"/>
                <a:gd name="connsiteY1" fmla="*/ 294465 h 325547"/>
                <a:gd name="connsiteX2" fmla="*/ 0 w 295285"/>
                <a:gd name="connsiteY2" fmla="*/ 325548 h 325547"/>
                <a:gd name="connsiteX3" fmla="*/ 295286 w 295285"/>
                <a:gd name="connsiteY3" fmla="*/ 0 h 325547"/>
                <a:gd name="connsiteX4" fmla="*/ 265266 w 295285"/>
                <a:gd name="connsiteY4" fmla="*/ 8180 h 325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5" h="325547">
                  <a:moveTo>
                    <a:pt x="265266" y="8180"/>
                  </a:moveTo>
                  <a:lnTo>
                    <a:pt x="4912" y="294465"/>
                  </a:lnTo>
                  <a:cubicBezTo>
                    <a:pt x="2729" y="304826"/>
                    <a:pt x="1092" y="315187"/>
                    <a:pt x="0" y="325548"/>
                  </a:cubicBezTo>
                  <a:lnTo>
                    <a:pt x="295286" y="0"/>
                  </a:lnTo>
                  <a:cubicBezTo>
                    <a:pt x="285461" y="2727"/>
                    <a:pt x="275636" y="5453"/>
                    <a:pt x="265266" y="8180"/>
                  </a:cubicBezTo>
                  <a:close/>
                </a:path>
              </a:pathLst>
            </a:custGeom>
            <a:grpFill/>
            <a:ln w="545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9D28C11-274B-90EA-9E5C-1F10A76BFACE}"/>
                </a:ext>
              </a:extLst>
            </p:cNvPr>
            <p:cNvSpPr/>
            <p:nvPr/>
          </p:nvSpPr>
          <p:spPr>
            <a:xfrm>
              <a:off x="1782854" y="3592475"/>
              <a:ext cx="346592" cy="382259"/>
            </a:xfrm>
            <a:custGeom>
              <a:avLst/>
              <a:gdLst>
                <a:gd name="connsiteX0" fmla="*/ 320393 w 346592"/>
                <a:gd name="connsiteY0" fmla="*/ 2727 h 382259"/>
                <a:gd name="connsiteX1" fmla="*/ 546 w 346592"/>
                <a:gd name="connsiteY1" fmla="*/ 355540 h 382259"/>
                <a:gd name="connsiteX2" fmla="*/ 0 w 346592"/>
                <a:gd name="connsiteY2" fmla="*/ 370808 h 382259"/>
                <a:gd name="connsiteX3" fmla="*/ 546 w 346592"/>
                <a:gd name="connsiteY3" fmla="*/ 382260 h 382259"/>
                <a:gd name="connsiteX4" fmla="*/ 346592 w 346592"/>
                <a:gd name="connsiteY4" fmla="*/ 0 h 382259"/>
                <a:gd name="connsiteX5" fmla="*/ 320393 w 346592"/>
                <a:gd name="connsiteY5" fmla="*/ 2727 h 38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592" h="382259">
                  <a:moveTo>
                    <a:pt x="320393" y="2727"/>
                  </a:moveTo>
                  <a:lnTo>
                    <a:pt x="546" y="355540"/>
                  </a:lnTo>
                  <a:cubicBezTo>
                    <a:pt x="546" y="360447"/>
                    <a:pt x="0" y="365355"/>
                    <a:pt x="0" y="370808"/>
                  </a:cubicBezTo>
                  <a:cubicBezTo>
                    <a:pt x="0" y="374625"/>
                    <a:pt x="0" y="378442"/>
                    <a:pt x="546" y="382260"/>
                  </a:cubicBezTo>
                  <a:lnTo>
                    <a:pt x="346592" y="0"/>
                  </a:lnTo>
                  <a:cubicBezTo>
                    <a:pt x="337859" y="546"/>
                    <a:pt x="329126" y="1091"/>
                    <a:pt x="320393" y="2727"/>
                  </a:cubicBezTo>
                  <a:close/>
                </a:path>
              </a:pathLst>
            </a:custGeom>
            <a:grpFill/>
            <a:ln w="545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AD96329-6AB5-2C80-03BD-13E8FD206CD2}"/>
                </a:ext>
              </a:extLst>
            </p:cNvPr>
            <p:cNvSpPr/>
            <p:nvPr/>
          </p:nvSpPr>
          <p:spPr>
            <a:xfrm>
              <a:off x="1782854" y="3591929"/>
              <a:ext cx="390257" cy="425883"/>
            </a:xfrm>
            <a:custGeom>
              <a:avLst/>
              <a:gdLst>
                <a:gd name="connsiteX0" fmla="*/ 370608 w 390257"/>
                <a:gd name="connsiteY0" fmla="*/ 0 h 425883"/>
                <a:gd name="connsiteX1" fmla="*/ 366787 w 390257"/>
                <a:gd name="connsiteY1" fmla="*/ 0 h 425883"/>
                <a:gd name="connsiteX2" fmla="*/ 0 w 390257"/>
                <a:gd name="connsiteY2" fmla="*/ 402436 h 425883"/>
                <a:gd name="connsiteX3" fmla="*/ 2729 w 390257"/>
                <a:gd name="connsiteY3" fmla="*/ 425884 h 425883"/>
                <a:gd name="connsiteX4" fmla="*/ 390257 w 390257"/>
                <a:gd name="connsiteY4" fmla="*/ 545 h 425883"/>
                <a:gd name="connsiteX5" fmla="*/ 370608 w 390257"/>
                <a:gd name="connsiteY5" fmla="*/ 0 h 42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5883">
                  <a:moveTo>
                    <a:pt x="370608" y="0"/>
                  </a:moveTo>
                  <a:cubicBezTo>
                    <a:pt x="369517" y="0"/>
                    <a:pt x="368425" y="0"/>
                    <a:pt x="366787" y="0"/>
                  </a:cubicBezTo>
                  <a:lnTo>
                    <a:pt x="0" y="402436"/>
                  </a:lnTo>
                  <a:cubicBezTo>
                    <a:pt x="546" y="410070"/>
                    <a:pt x="1637" y="418250"/>
                    <a:pt x="2729" y="425884"/>
                  </a:cubicBezTo>
                  <a:lnTo>
                    <a:pt x="390257" y="545"/>
                  </a:lnTo>
                  <a:cubicBezTo>
                    <a:pt x="383708" y="0"/>
                    <a:pt x="377158" y="0"/>
                    <a:pt x="370608" y="0"/>
                  </a:cubicBezTo>
                  <a:close/>
                </a:path>
              </a:pathLst>
            </a:custGeom>
            <a:grpFill/>
            <a:ln w="545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F1887CC-D860-CA73-9870-387E85F4AD4D}"/>
                </a:ext>
              </a:extLst>
            </p:cNvPr>
            <p:cNvSpPr/>
            <p:nvPr/>
          </p:nvSpPr>
          <p:spPr>
            <a:xfrm>
              <a:off x="1788858" y="3594110"/>
              <a:ext cx="424097" cy="463509"/>
            </a:xfrm>
            <a:custGeom>
              <a:avLst/>
              <a:gdLst>
                <a:gd name="connsiteX0" fmla="*/ 402811 w 424097"/>
                <a:gd name="connsiteY0" fmla="*/ 0 h 463509"/>
                <a:gd name="connsiteX1" fmla="*/ 0 w 424097"/>
                <a:gd name="connsiteY1" fmla="*/ 442243 h 463509"/>
                <a:gd name="connsiteX2" fmla="*/ 4912 w 424097"/>
                <a:gd name="connsiteY2" fmla="*/ 463510 h 463509"/>
                <a:gd name="connsiteX3" fmla="*/ 424098 w 424097"/>
                <a:gd name="connsiteY3" fmla="*/ 3272 h 463509"/>
                <a:gd name="connsiteX4" fmla="*/ 402811 w 424097"/>
                <a:gd name="connsiteY4" fmla="*/ 0 h 46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97" h="463509">
                  <a:moveTo>
                    <a:pt x="402811" y="0"/>
                  </a:moveTo>
                  <a:lnTo>
                    <a:pt x="0" y="442243"/>
                  </a:lnTo>
                  <a:cubicBezTo>
                    <a:pt x="1092" y="449332"/>
                    <a:pt x="3275" y="456421"/>
                    <a:pt x="4912" y="463510"/>
                  </a:cubicBezTo>
                  <a:lnTo>
                    <a:pt x="424098" y="3272"/>
                  </a:lnTo>
                  <a:cubicBezTo>
                    <a:pt x="417002" y="1636"/>
                    <a:pt x="409907" y="546"/>
                    <a:pt x="402811" y="0"/>
                  </a:cubicBezTo>
                  <a:close/>
                </a:path>
              </a:pathLst>
            </a:custGeom>
            <a:grpFill/>
            <a:ln w="545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6BFAAF9-111B-936A-0007-52776BE1E18F}"/>
                </a:ext>
              </a:extLst>
            </p:cNvPr>
            <p:cNvSpPr/>
            <p:nvPr/>
          </p:nvSpPr>
          <p:spPr>
            <a:xfrm>
              <a:off x="1799775" y="3599563"/>
              <a:ext cx="448659" cy="494047"/>
            </a:xfrm>
            <a:custGeom>
              <a:avLst/>
              <a:gdLst>
                <a:gd name="connsiteX0" fmla="*/ 429556 w 448659"/>
                <a:gd name="connsiteY0" fmla="*/ 0 h 494047"/>
                <a:gd name="connsiteX1" fmla="*/ 0 w 448659"/>
                <a:gd name="connsiteY1" fmla="*/ 474962 h 494047"/>
                <a:gd name="connsiteX2" fmla="*/ 6550 w 448659"/>
                <a:gd name="connsiteY2" fmla="*/ 494047 h 494047"/>
                <a:gd name="connsiteX3" fmla="*/ 448660 w 448659"/>
                <a:gd name="connsiteY3" fmla="*/ 4908 h 494047"/>
                <a:gd name="connsiteX4" fmla="*/ 429556 w 448659"/>
                <a:gd name="connsiteY4" fmla="*/ 0 h 494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59" h="494047">
                  <a:moveTo>
                    <a:pt x="429556" y="0"/>
                  </a:moveTo>
                  <a:lnTo>
                    <a:pt x="0" y="474962"/>
                  </a:lnTo>
                  <a:cubicBezTo>
                    <a:pt x="2183" y="481505"/>
                    <a:pt x="3821" y="487504"/>
                    <a:pt x="6550" y="494047"/>
                  </a:cubicBezTo>
                  <a:lnTo>
                    <a:pt x="448660" y="4908"/>
                  </a:lnTo>
                  <a:cubicBezTo>
                    <a:pt x="442656" y="3272"/>
                    <a:pt x="436106" y="1636"/>
                    <a:pt x="429556" y="0"/>
                  </a:cubicBezTo>
                  <a:close/>
                </a:path>
              </a:pathLst>
            </a:custGeom>
            <a:grpFill/>
            <a:ln w="545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E9BDFF8-820F-91F4-BD0C-E229D7397150}"/>
                </a:ext>
              </a:extLst>
            </p:cNvPr>
            <p:cNvSpPr/>
            <p:nvPr/>
          </p:nvSpPr>
          <p:spPr>
            <a:xfrm>
              <a:off x="1811237" y="3609379"/>
              <a:ext cx="471583" cy="516404"/>
            </a:xfrm>
            <a:custGeom>
              <a:avLst/>
              <a:gdLst>
                <a:gd name="connsiteX0" fmla="*/ 453572 w 471583"/>
                <a:gd name="connsiteY0" fmla="*/ 0 h 516404"/>
                <a:gd name="connsiteX1" fmla="*/ 0 w 471583"/>
                <a:gd name="connsiteY1" fmla="*/ 498955 h 516404"/>
                <a:gd name="connsiteX2" fmla="*/ 8187 w 471583"/>
                <a:gd name="connsiteY2" fmla="*/ 516404 h 516404"/>
                <a:gd name="connsiteX3" fmla="*/ 471584 w 471583"/>
                <a:gd name="connsiteY3" fmla="*/ 5998 h 516404"/>
                <a:gd name="connsiteX4" fmla="*/ 453572 w 471583"/>
                <a:gd name="connsiteY4" fmla="*/ 0 h 516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6404">
                  <a:moveTo>
                    <a:pt x="453572" y="0"/>
                  </a:moveTo>
                  <a:lnTo>
                    <a:pt x="0" y="498955"/>
                  </a:lnTo>
                  <a:cubicBezTo>
                    <a:pt x="2183" y="504953"/>
                    <a:pt x="5458" y="510951"/>
                    <a:pt x="8187" y="516404"/>
                  </a:cubicBezTo>
                  <a:lnTo>
                    <a:pt x="471584" y="5998"/>
                  </a:lnTo>
                  <a:cubicBezTo>
                    <a:pt x="465580" y="3817"/>
                    <a:pt x="459576" y="1636"/>
                    <a:pt x="453572" y="0"/>
                  </a:cubicBezTo>
                  <a:close/>
                </a:path>
              </a:pathLst>
            </a:custGeom>
            <a:grpFill/>
            <a:ln w="545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85A7A2B-3333-8824-F728-F266F2D5430B}"/>
                </a:ext>
              </a:extLst>
            </p:cNvPr>
            <p:cNvSpPr/>
            <p:nvPr/>
          </p:nvSpPr>
          <p:spPr>
            <a:xfrm>
              <a:off x="1826520" y="3620285"/>
              <a:ext cx="488504" cy="535490"/>
            </a:xfrm>
            <a:custGeom>
              <a:avLst/>
              <a:gdLst>
                <a:gd name="connsiteX0" fmla="*/ 472130 w 488504"/>
                <a:gd name="connsiteY0" fmla="*/ 0 h 535490"/>
                <a:gd name="connsiteX1" fmla="*/ 0 w 488504"/>
                <a:gd name="connsiteY1" fmla="*/ 519131 h 535490"/>
                <a:gd name="connsiteX2" fmla="*/ 9279 w 488504"/>
                <a:gd name="connsiteY2" fmla="*/ 535490 h 535490"/>
                <a:gd name="connsiteX3" fmla="*/ 488504 w 488504"/>
                <a:gd name="connsiteY3" fmla="*/ 7634 h 535490"/>
                <a:gd name="connsiteX4" fmla="*/ 472130 w 488504"/>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504" h="535490">
                  <a:moveTo>
                    <a:pt x="472130" y="0"/>
                  </a:moveTo>
                  <a:lnTo>
                    <a:pt x="0" y="519131"/>
                  </a:lnTo>
                  <a:cubicBezTo>
                    <a:pt x="2729" y="524584"/>
                    <a:pt x="6004" y="530037"/>
                    <a:pt x="9279" y="535490"/>
                  </a:cubicBezTo>
                  <a:lnTo>
                    <a:pt x="488504" y="7634"/>
                  </a:lnTo>
                  <a:cubicBezTo>
                    <a:pt x="483592" y="4908"/>
                    <a:pt x="477588" y="2727"/>
                    <a:pt x="472130" y="0"/>
                  </a:cubicBezTo>
                  <a:close/>
                </a:path>
              </a:pathLst>
            </a:custGeom>
            <a:grpFill/>
            <a:ln w="545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8B44CFE-9871-CA9B-4E09-32275BE832D3}"/>
                </a:ext>
              </a:extLst>
            </p:cNvPr>
            <p:cNvSpPr/>
            <p:nvPr/>
          </p:nvSpPr>
          <p:spPr>
            <a:xfrm>
              <a:off x="1843440" y="3635554"/>
              <a:ext cx="501603" cy="546396"/>
            </a:xfrm>
            <a:custGeom>
              <a:avLst/>
              <a:gdLst>
                <a:gd name="connsiteX0" fmla="*/ 485775 w 501603"/>
                <a:gd name="connsiteY0" fmla="*/ 0 h 546396"/>
                <a:gd name="connsiteX1" fmla="*/ 0 w 501603"/>
                <a:gd name="connsiteY1" fmla="*/ 531673 h 546396"/>
                <a:gd name="connsiteX2" fmla="*/ 10370 w 501603"/>
                <a:gd name="connsiteY2" fmla="*/ 546397 h 546396"/>
                <a:gd name="connsiteX3" fmla="*/ 501604 w 501603"/>
                <a:gd name="connsiteY3" fmla="*/ 8725 h 546396"/>
                <a:gd name="connsiteX4" fmla="*/ 485775 w 501603"/>
                <a:gd name="connsiteY4" fmla="*/ 0 h 546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03" h="546396">
                  <a:moveTo>
                    <a:pt x="485775" y="0"/>
                  </a:moveTo>
                  <a:lnTo>
                    <a:pt x="0" y="531673"/>
                  </a:lnTo>
                  <a:cubicBezTo>
                    <a:pt x="3275" y="536581"/>
                    <a:pt x="7096" y="542034"/>
                    <a:pt x="10370" y="546397"/>
                  </a:cubicBezTo>
                  <a:lnTo>
                    <a:pt x="501604" y="8725"/>
                  </a:lnTo>
                  <a:cubicBezTo>
                    <a:pt x="496146" y="5998"/>
                    <a:pt x="491233" y="2727"/>
                    <a:pt x="485775" y="0"/>
                  </a:cubicBezTo>
                  <a:close/>
                </a:path>
              </a:pathLst>
            </a:custGeom>
            <a:grpFill/>
            <a:ln w="545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BFBEFF3-E94B-ADD4-62A5-E13DD7B651D0}"/>
                </a:ext>
              </a:extLst>
            </p:cNvPr>
            <p:cNvSpPr/>
            <p:nvPr/>
          </p:nvSpPr>
          <p:spPr>
            <a:xfrm>
              <a:off x="1864727" y="3652458"/>
              <a:ext cx="507607" cy="556211"/>
            </a:xfrm>
            <a:custGeom>
              <a:avLst/>
              <a:gdLst>
                <a:gd name="connsiteX0" fmla="*/ 492871 w 507607"/>
                <a:gd name="connsiteY0" fmla="*/ 0 h 556211"/>
                <a:gd name="connsiteX1" fmla="*/ 0 w 507607"/>
                <a:gd name="connsiteY1" fmla="*/ 542579 h 556211"/>
                <a:gd name="connsiteX2" fmla="*/ 11462 w 507607"/>
                <a:gd name="connsiteY2" fmla="*/ 556212 h 556211"/>
                <a:gd name="connsiteX3" fmla="*/ 507608 w 507607"/>
                <a:gd name="connsiteY3" fmla="*/ 9815 h 556211"/>
                <a:gd name="connsiteX4" fmla="*/ 492871 w 507607"/>
                <a:gd name="connsiteY4" fmla="*/ 0 h 55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211">
                  <a:moveTo>
                    <a:pt x="492871" y="0"/>
                  </a:moveTo>
                  <a:lnTo>
                    <a:pt x="0" y="542579"/>
                  </a:lnTo>
                  <a:cubicBezTo>
                    <a:pt x="3821" y="546942"/>
                    <a:pt x="7641" y="551850"/>
                    <a:pt x="11462" y="556212"/>
                  </a:cubicBezTo>
                  <a:lnTo>
                    <a:pt x="507608" y="9815"/>
                  </a:lnTo>
                  <a:cubicBezTo>
                    <a:pt x="502695" y="6544"/>
                    <a:pt x="497783" y="3272"/>
                    <a:pt x="492871" y="0"/>
                  </a:cubicBezTo>
                  <a:close/>
                </a:path>
              </a:pathLst>
            </a:custGeom>
            <a:grpFill/>
            <a:ln w="545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8A169D3-8E5B-5BF9-F2E1-5169AEAE41B3}"/>
                </a:ext>
              </a:extLst>
            </p:cNvPr>
            <p:cNvSpPr/>
            <p:nvPr/>
          </p:nvSpPr>
          <p:spPr>
            <a:xfrm>
              <a:off x="1885468" y="3671544"/>
              <a:ext cx="511428" cy="560029"/>
            </a:xfrm>
            <a:custGeom>
              <a:avLst/>
              <a:gdLst>
                <a:gd name="connsiteX0" fmla="*/ 497237 w 511428"/>
                <a:gd name="connsiteY0" fmla="*/ 0 h 560029"/>
                <a:gd name="connsiteX1" fmla="*/ 0 w 511428"/>
                <a:gd name="connsiteY1" fmla="*/ 547487 h 560029"/>
                <a:gd name="connsiteX2" fmla="*/ 12554 w 511428"/>
                <a:gd name="connsiteY2" fmla="*/ 560029 h 560029"/>
                <a:gd name="connsiteX3" fmla="*/ 511428 w 511428"/>
                <a:gd name="connsiteY3" fmla="*/ 11452 h 560029"/>
                <a:gd name="connsiteX4" fmla="*/ 497237 w 511428"/>
                <a:gd name="connsiteY4" fmla="*/ 0 h 560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428" h="560029">
                  <a:moveTo>
                    <a:pt x="497237" y="0"/>
                  </a:moveTo>
                  <a:lnTo>
                    <a:pt x="0" y="547487"/>
                  </a:lnTo>
                  <a:cubicBezTo>
                    <a:pt x="3821" y="551304"/>
                    <a:pt x="8187" y="556212"/>
                    <a:pt x="12554" y="560029"/>
                  </a:cubicBezTo>
                  <a:lnTo>
                    <a:pt x="511428" y="11452"/>
                  </a:lnTo>
                  <a:cubicBezTo>
                    <a:pt x="506516" y="7089"/>
                    <a:pt x="502149" y="3817"/>
                    <a:pt x="497237" y="0"/>
                  </a:cubicBezTo>
                  <a:close/>
                </a:path>
              </a:pathLst>
            </a:custGeom>
            <a:grpFill/>
            <a:ln w="545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8120EE7-F362-E5BE-01E5-3A0BC429E685}"/>
                </a:ext>
              </a:extLst>
            </p:cNvPr>
            <p:cNvSpPr/>
            <p:nvPr/>
          </p:nvSpPr>
          <p:spPr>
            <a:xfrm>
              <a:off x="1907846" y="3692265"/>
              <a:ext cx="510882" cy="562210"/>
            </a:xfrm>
            <a:custGeom>
              <a:avLst/>
              <a:gdLst>
                <a:gd name="connsiteX0" fmla="*/ 499420 w 510882"/>
                <a:gd name="connsiteY0" fmla="*/ 0 h 562210"/>
                <a:gd name="connsiteX1" fmla="*/ 0 w 510882"/>
                <a:gd name="connsiteY1" fmla="*/ 550759 h 562210"/>
                <a:gd name="connsiteX2" fmla="*/ 13100 w 510882"/>
                <a:gd name="connsiteY2" fmla="*/ 562211 h 562210"/>
                <a:gd name="connsiteX3" fmla="*/ 510883 w 510882"/>
                <a:gd name="connsiteY3" fmla="*/ 13087 h 562210"/>
                <a:gd name="connsiteX4" fmla="*/ 499420 w 510882"/>
                <a:gd name="connsiteY4" fmla="*/ 0 h 56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82" h="562210">
                  <a:moveTo>
                    <a:pt x="499420" y="0"/>
                  </a:moveTo>
                  <a:lnTo>
                    <a:pt x="0" y="550759"/>
                  </a:lnTo>
                  <a:cubicBezTo>
                    <a:pt x="4367" y="554576"/>
                    <a:pt x="8733" y="558393"/>
                    <a:pt x="13100" y="562211"/>
                  </a:cubicBezTo>
                  <a:lnTo>
                    <a:pt x="510883" y="13087"/>
                  </a:lnTo>
                  <a:cubicBezTo>
                    <a:pt x="508153" y="8180"/>
                    <a:pt x="503241" y="4363"/>
                    <a:pt x="499420" y="0"/>
                  </a:cubicBezTo>
                  <a:close/>
                </a:path>
              </a:pathLst>
            </a:custGeom>
            <a:grpFill/>
            <a:ln w="545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80C0248-1ED3-7A94-D4BB-51671A3A276C}"/>
                </a:ext>
              </a:extLst>
            </p:cNvPr>
            <p:cNvSpPr/>
            <p:nvPr/>
          </p:nvSpPr>
          <p:spPr>
            <a:xfrm>
              <a:off x="1934591" y="3716804"/>
              <a:ext cx="507607" cy="556757"/>
            </a:xfrm>
            <a:custGeom>
              <a:avLst/>
              <a:gdLst>
                <a:gd name="connsiteX0" fmla="*/ 495600 w 507607"/>
                <a:gd name="connsiteY0" fmla="*/ 0 h 556757"/>
                <a:gd name="connsiteX1" fmla="*/ 0 w 507607"/>
                <a:gd name="connsiteY1" fmla="*/ 546397 h 556757"/>
                <a:gd name="connsiteX2" fmla="*/ 14737 w 507607"/>
                <a:gd name="connsiteY2" fmla="*/ 556758 h 556757"/>
                <a:gd name="connsiteX3" fmla="*/ 507608 w 507607"/>
                <a:gd name="connsiteY3" fmla="*/ 13633 h 556757"/>
                <a:gd name="connsiteX4" fmla="*/ 495600 w 507607"/>
                <a:gd name="connsiteY4" fmla="*/ 0 h 556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607" h="556757">
                  <a:moveTo>
                    <a:pt x="495600" y="0"/>
                  </a:moveTo>
                  <a:lnTo>
                    <a:pt x="0" y="546397"/>
                  </a:lnTo>
                  <a:cubicBezTo>
                    <a:pt x="4912" y="550214"/>
                    <a:pt x="9825" y="553485"/>
                    <a:pt x="14737" y="556758"/>
                  </a:cubicBezTo>
                  <a:lnTo>
                    <a:pt x="507608" y="13633"/>
                  </a:lnTo>
                  <a:cubicBezTo>
                    <a:pt x="503787" y="9270"/>
                    <a:pt x="499966" y="4363"/>
                    <a:pt x="495600" y="0"/>
                  </a:cubicBezTo>
                  <a:close/>
                </a:path>
              </a:pathLst>
            </a:custGeom>
            <a:grpFill/>
            <a:ln w="545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FEE3423-5420-1B1B-6592-0F8322628940}"/>
                </a:ext>
              </a:extLst>
            </p:cNvPr>
            <p:cNvSpPr/>
            <p:nvPr/>
          </p:nvSpPr>
          <p:spPr>
            <a:xfrm>
              <a:off x="1960790" y="3741343"/>
              <a:ext cx="499966" cy="548577"/>
            </a:xfrm>
            <a:custGeom>
              <a:avLst/>
              <a:gdLst>
                <a:gd name="connsiteX0" fmla="*/ 489596 w 499966"/>
                <a:gd name="connsiteY0" fmla="*/ 0 h 548577"/>
                <a:gd name="connsiteX1" fmla="*/ 0 w 499966"/>
                <a:gd name="connsiteY1" fmla="*/ 539853 h 548577"/>
                <a:gd name="connsiteX2" fmla="*/ 15829 w 499966"/>
                <a:gd name="connsiteY2" fmla="*/ 548578 h 548577"/>
                <a:gd name="connsiteX3" fmla="*/ 499966 w 499966"/>
                <a:gd name="connsiteY3" fmla="*/ 14723 h 548577"/>
                <a:gd name="connsiteX4" fmla="*/ 489596 w 499966"/>
                <a:gd name="connsiteY4" fmla="*/ 0 h 548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66" h="548577">
                  <a:moveTo>
                    <a:pt x="489596" y="0"/>
                  </a:moveTo>
                  <a:lnTo>
                    <a:pt x="0" y="539853"/>
                  </a:lnTo>
                  <a:cubicBezTo>
                    <a:pt x="5458" y="543125"/>
                    <a:pt x="10370" y="545851"/>
                    <a:pt x="15829" y="548578"/>
                  </a:cubicBezTo>
                  <a:lnTo>
                    <a:pt x="499966" y="14723"/>
                  </a:lnTo>
                  <a:cubicBezTo>
                    <a:pt x="496691" y="9816"/>
                    <a:pt x="493416" y="4908"/>
                    <a:pt x="489596" y="0"/>
                  </a:cubicBezTo>
                  <a:close/>
                </a:path>
              </a:pathLst>
            </a:custGeom>
            <a:grpFill/>
            <a:ln w="545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C919928A-C3AE-646E-83DA-8E3DB7BA0FA2}"/>
                </a:ext>
              </a:extLst>
            </p:cNvPr>
            <p:cNvSpPr/>
            <p:nvPr/>
          </p:nvSpPr>
          <p:spPr>
            <a:xfrm>
              <a:off x="1989172" y="3768063"/>
              <a:ext cx="490687" cy="535490"/>
            </a:xfrm>
            <a:custGeom>
              <a:avLst/>
              <a:gdLst>
                <a:gd name="connsiteX0" fmla="*/ 481409 w 490687"/>
                <a:gd name="connsiteY0" fmla="*/ 0 h 535490"/>
                <a:gd name="connsiteX1" fmla="*/ 0 w 490687"/>
                <a:gd name="connsiteY1" fmla="*/ 527856 h 535490"/>
                <a:gd name="connsiteX2" fmla="*/ 16920 w 490687"/>
                <a:gd name="connsiteY2" fmla="*/ 535490 h 535490"/>
                <a:gd name="connsiteX3" fmla="*/ 490687 w 490687"/>
                <a:gd name="connsiteY3" fmla="*/ 16359 h 535490"/>
                <a:gd name="connsiteX4" fmla="*/ 481409 w 490687"/>
                <a:gd name="connsiteY4" fmla="*/ 0 h 535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87" h="535490">
                  <a:moveTo>
                    <a:pt x="481409" y="0"/>
                  </a:moveTo>
                  <a:lnTo>
                    <a:pt x="0" y="527856"/>
                  </a:lnTo>
                  <a:cubicBezTo>
                    <a:pt x="5458" y="530583"/>
                    <a:pt x="10916" y="533309"/>
                    <a:pt x="16920" y="535490"/>
                  </a:cubicBezTo>
                  <a:lnTo>
                    <a:pt x="490687" y="16359"/>
                  </a:lnTo>
                  <a:cubicBezTo>
                    <a:pt x="487412" y="10361"/>
                    <a:pt x="484683" y="5453"/>
                    <a:pt x="481409" y="0"/>
                  </a:cubicBezTo>
                  <a:close/>
                </a:path>
              </a:pathLst>
            </a:custGeom>
            <a:grpFill/>
            <a:ln w="5458"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2A899D00-B5CD-B215-459E-B299720484B6}"/>
                </a:ext>
              </a:extLst>
            </p:cNvPr>
            <p:cNvSpPr/>
            <p:nvPr/>
          </p:nvSpPr>
          <p:spPr>
            <a:xfrm>
              <a:off x="2021375" y="3798600"/>
              <a:ext cx="471583" cy="518586"/>
            </a:xfrm>
            <a:custGeom>
              <a:avLst/>
              <a:gdLst>
                <a:gd name="connsiteX0" fmla="*/ 463942 w 471583"/>
                <a:gd name="connsiteY0" fmla="*/ 0 h 518586"/>
                <a:gd name="connsiteX1" fmla="*/ 0 w 471583"/>
                <a:gd name="connsiteY1" fmla="*/ 512042 h 518586"/>
                <a:gd name="connsiteX2" fmla="*/ 18012 w 471583"/>
                <a:gd name="connsiteY2" fmla="*/ 518586 h 518586"/>
                <a:gd name="connsiteX3" fmla="*/ 471584 w 471583"/>
                <a:gd name="connsiteY3" fmla="*/ 17450 h 518586"/>
                <a:gd name="connsiteX4" fmla="*/ 463942 w 471583"/>
                <a:gd name="connsiteY4" fmla="*/ 0 h 518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3" h="518586">
                  <a:moveTo>
                    <a:pt x="463942" y="0"/>
                  </a:moveTo>
                  <a:lnTo>
                    <a:pt x="0" y="512042"/>
                  </a:lnTo>
                  <a:cubicBezTo>
                    <a:pt x="6004" y="514224"/>
                    <a:pt x="12008" y="516405"/>
                    <a:pt x="18012" y="518586"/>
                  </a:cubicBezTo>
                  <a:lnTo>
                    <a:pt x="471584" y="17450"/>
                  </a:lnTo>
                  <a:cubicBezTo>
                    <a:pt x="469401" y="10906"/>
                    <a:pt x="467217" y="5453"/>
                    <a:pt x="463942" y="0"/>
                  </a:cubicBezTo>
                  <a:close/>
                </a:path>
              </a:pathLst>
            </a:custGeom>
            <a:grpFill/>
            <a:ln w="5458"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AE813E4F-E106-7A78-526F-845873ADC7AB}"/>
                </a:ext>
              </a:extLst>
            </p:cNvPr>
            <p:cNvSpPr/>
            <p:nvPr/>
          </p:nvSpPr>
          <p:spPr>
            <a:xfrm>
              <a:off x="2055762" y="3830773"/>
              <a:ext cx="450842" cy="495683"/>
            </a:xfrm>
            <a:custGeom>
              <a:avLst/>
              <a:gdLst>
                <a:gd name="connsiteX0" fmla="*/ 444293 w 450842"/>
                <a:gd name="connsiteY0" fmla="*/ 0 h 495683"/>
                <a:gd name="connsiteX1" fmla="*/ 0 w 450842"/>
                <a:gd name="connsiteY1" fmla="*/ 490775 h 495683"/>
                <a:gd name="connsiteX2" fmla="*/ 19649 w 450842"/>
                <a:gd name="connsiteY2" fmla="*/ 495683 h 495683"/>
                <a:gd name="connsiteX3" fmla="*/ 450843 w 450842"/>
                <a:gd name="connsiteY3" fmla="*/ 19631 h 495683"/>
                <a:gd name="connsiteX4" fmla="*/ 444293 w 450842"/>
                <a:gd name="connsiteY4" fmla="*/ 0 h 49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42" h="495683">
                  <a:moveTo>
                    <a:pt x="444293" y="0"/>
                  </a:moveTo>
                  <a:lnTo>
                    <a:pt x="0" y="490775"/>
                  </a:lnTo>
                  <a:cubicBezTo>
                    <a:pt x="6550" y="492411"/>
                    <a:pt x="13100" y="494047"/>
                    <a:pt x="19649" y="495683"/>
                  </a:cubicBezTo>
                  <a:lnTo>
                    <a:pt x="450843" y="19631"/>
                  </a:lnTo>
                  <a:cubicBezTo>
                    <a:pt x="449205" y="12542"/>
                    <a:pt x="446476" y="5998"/>
                    <a:pt x="444293" y="0"/>
                  </a:cubicBezTo>
                  <a:close/>
                </a:path>
              </a:pathLst>
            </a:custGeom>
            <a:grpFill/>
            <a:ln w="5458"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E0C9EA6-7776-79F6-82BF-A14335F02AA4}"/>
                </a:ext>
              </a:extLst>
            </p:cNvPr>
            <p:cNvSpPr/>
            <p:nvPr/>
          </p:nvSpPr>
          <p:spPr>
            <a:xfrm>
              <a:off x="2091785" y="3866218"/>
              <a:ext cx="424643" cy="465145"/>
            </a:xfrm>
            <a:custGeom>
              <a:avLst/>
              <a:gdLst>
                <a:gd name="connsiteX0" fmla="*/ 419731 w 424643"/>
                <a:gd name="connsiteY0" fmla="*/ 0 h 465145"/>
                <a:gd name="connsiteX1" fmla="*/ 0 w 424643"/>
                <a:gd name="connsiteY1" fmla="*/ 462419 h 465145"/>
                <a:gd name="connsiteX2" fmla="*/ 21287 w 424643"/>
                <a:gd name="connsiteY2" fmla="*/ 465146 h 465145"/>
                <a:gd name="connsiteX3" fmla="*/ 424644 w 424643"/>
                <a:gd name="connsiteY3" fmla="*/ 20176 h 465145"/>
                <a:gd name="connsiteX4" fmla="*/ 419731 w 424643"/>
                <a:gd name="connsiteY4" fmla="*/ 0 h 46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643" h="465145">
                  <a:moveTo>
                    <a:pt x="419731" y="0"/>
                  </a:moveTo>
                  <a:lnTo>
                    <a:pt x="0" y="462419"/>
                  </a:lnTo>
                  <a:cubicBezTo>
                    <a:pt x="7096" y="463510"/>
                    <a:pt x="14191" y="464601"/>
                    <a:pt x="21287" y="465146"/>
                  </a:cubicBezTo>
                  <a:lnTo>
                    <a:pt x="424644" y="20176"/>
                  </a:lnTo>
                  <a:cubicBezTo>
                    <a:pt x="423006" y="14178"/>
                    <a:pt x="421369" y="7089"/>
                    <a:pt x="419731" y="0"/>
                  </a:cubicBezTo>
                  <a:close/>
                </a:path>
              </a:pathLst>
            </a:custGeom>
            <a:grpFill/>
            <a:ln w="5458"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0587D4EC-6004-FFA7-90B7-80E58A459719}"/>
                </a:ext>
              </a:extLst>
            </p:cNvPr>
            <p:cNvSpPr/>
            <p:nvPr/>
          </p:nvSpPr>
          <p:spPr>
            <a:xfrm>
              <a:off x="2131630" y="3906025"/>
              <a:ext cx="390257" cy="427519"/>
            </a:xfrm>
            <a:custGeom>
              <a:avLst/>
              <a:gdLst>
                <a:gd name="connsiteX0" fmla="*/ 387528 w 390257"/>
                <a:gd name="connsiteY0" fmla="*/ 0 h 427519"/>
                <a:gd name="connsiteX1" fmla="*/ 0 w 390257"/>
                <a:gd name="connsiteY1" fmla="*/ 426974 h 427519"/>
                <a:gd name="connsiteX2" fmla="*/ 21287 w 390257"/>
                <a:gd name="connsiteY2" fmla="*/ 427520 h 427519"/>
                <a:gd name="connsiteX3" fmla="*/ 22924 w 390257"/>
                <a:gd name="connsiteY3" fmla="*/ 427520 h 427519"/>
                <a:gd name="connsiteX4" fmla="*/ 390257 w 390257"/>
                <a:gd name="connsiteY4" fmla="*/ 23448 h 427519"/>
                <a:gd name="connsiteX5" fmla="*/ 387528 w 390257"/>
                <a:gd name="connsiteY5" fmla="*/ 0 h 42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57" h="427519">
                  <a:moveTo>
                    <a:pt x="387528" y="0"/>
                  </a:moveTo>
                  <a:lnTo>
                    <a:pt x="0" y="426974"/>
                  </a:lnTo>
                  <a:cubicBezTo>
                    <a:pt x="7096" y="427520"/>
                    <a:pt x="14191" y="427520"/>
                    <a:pt x="21287" y="427520"/>
                  </a:cubicBezTo>
                  <a:cubicBezTo>
                    <a:pt x="21833" y="427520"/>
                    <a:pt x="22378" y="427520"/>
                    <a:pt x="22924" y="427520"/>
                  </a:cubicBezTo>
                  <a:lnTo>
                    <a:pt x="390257" y="23448"/>
                  </a:lnTo>
                  <a:cubicBezTo>
                    <a:pt x="389712" y="15268"/>
                    <a:pt x="388620" y="7634"/>
                    <a:pt x="387528" y="0"/>
                  </a:cubicBezTo>
                  <a:close/>
                </a:path>
              </a:pathLst>
            </a:custGeom>
            <a:grpFill/>
            <a:ln w="5458"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7A9BA5A-21C2-830E-F7D5-79B464EFC93A}"/>
                </a:ext>
              </a:extLst>
            </p:cNvPr>
            <p:cNvSpPr/>
            <p:nvPr/>
          </p:nvSpPr>
          <p:spPr>
            <a:xfrm>
              <a:off x="2174749" y="3949650"/>
              <a:ext cx="350413" cy="383895"/>
            </a:xfrm>
            <a:custGeom>
              <a:avLst/>
              <a:gdLst>
                <a:gd name="connsiteX0" fmla="*/ 350413 w 350413"/>
                <a:gd name="connsiteY0" fmla="*/ 13633 h 383895"/>
                <a:gd name="connsiteX1" fmla="*/ 349867 w 350413"/>
                <a:gd name="connsiteY1" fmla="*/ 0 h 383895"/>
                <a:gd name="connsiteX2" fmla="*/ 0 w 350413"/>
                <a:gd name="connsiteY2" fmla="*/ 383895 h 383895"/>
                <a:gd name="connsiteX3" fmla="*/ 26199 w 350413"/>
                <a:gd name="connsiteY3" fmla="*/ 381714 h 383895"/>
                <a:gd name="connsiteX4" fmla="*/ 349867 w 350413"/>
                <a:gd name="connsiteY4" fmla="*/ 26175 h 383895"/>
                <a:gd name="connsiteX5" fmla="*/ 350413 w 350413"/>
                <a:gd name="connsiteY5" fmla="*/ 13633 h 38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13" h="383895">
                  <a:moveTo>
                    <a:pt x="350413" y="13633"/>
                  </a:moveTo>
                  <a:cubicBezTo>
                    <a:pt x="350413" y="9270"/>
                    <a:pt x="350413" y="4908"/>
                    <a:pt x="349867" y="0"/>
                  </a:cubicBezTo>
                  <a:lnTo>
                    <a:pt x="0" y="383895"/>
                  </a:lnTo>
                  <a:cubicBezTo>
                    <a:pt x="8733" y="383350"/>
                    <a:pt x="17466" y="382805"/>
                    <a:pt x="26199" y="381714"/>
                  </a:cubicBezTo>
                  <a:lnTo>
                    <a:pt x="349867" y="26175"/>
                  </a:lnTo>
                  <a:cubicBezTo>
                    <a:pt x="350413" y="22358"/>
                    <a:pt x="350413" y="17995"/>
                    <a:pt x="350413" y="13633"/>
                  </a:cubicBezTo>
                  <a:close/>
                </a:path>
              </a:pathLst>
            </a:custGeom>
            <a:grpFill/>
            <a:ln w="5458"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1FC74BA-EAD6-CEA9-BD41-C55AE3A3D8EA}"/>
                </a:ext>
              </a:extLst>
            </p:cNvPr>
            <p:cNvSpPr/>
            <p:nvPr/>
          </p:nvSpPr>
          <p:spPr>
            <a:xfrm>
              <a:off x="2224418" y="3998727"/>
              <a:ext cx="297468" cy="327183"/>
            </a:xfrm>
            <a:custGeom>
              <a:avLst/>
              <a:gdLst>
                <a:gd name="connsiteX0" fmla="*/ 297469 w 297468"/>
                <a:gd name="connsiteY0" fmla="*/ 0 h 327183"/>
                <a:gd name="connsiteX1" fmla="*/ 0 w 297468"/>
                <a:gd name="connsiteY1" fmla="*/ 327184 h 327183"/>
                <a:gd name="connsiteX2" fmla="*/ 30566 w 297468"/>
                <a:gd name="connsiteY2" fmla="*/ 320095 h 327183"/>
                <a:gd name="connsiteX3" fmla="*/ 293102 w 297468"/>
                <a:gd name="connsiteY3" fmla="*/ 31083 h 327183"/>
                <a:gd name="connsiteX4" fmla="*/ 297469 w 297468"/>
                <a:gd name="connsiteY4" fmla="*/ 0 h 32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68" h="327183">
                  <a:moveTo>
                    <a:pt x="297469" y="0"/>
                  </a:moveTo>
                  <a:lnTo>
                    <a:pt x="0" y="327184"/>
                  </a:lnTo>
                  <a:cubicBezTo>
                    <a:pt x="10370" y="325003"/>
                    <a:pt x="20741" y="322821"/>
                    <a:pt x="30566" y="320095"/>
                  </a:cubicBezTo>
                  <a:lnTo>
                    <a:pt x="293102" y="31083"/>
                  </a:lnTo>
                  <a:cubicBezTo>
                    <a:pt x="294740" y="21267"/>
                    <a:pt x="296377" y="10906"/>
                    <a:pt x="297469" y="0"/>
                  </a:cubicBezTo>
                  <a:close/>
                </a:path>
              </a:pathLst>
            </a:custGeom>
            <a:grpFill/>
            <a:ln w="5458"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17BCE11-43ED-D37A-E9C5-6E4D6754F4E0}"/>
                </a:ext>
              </a:extLst>
            </p:cNvPr>
            <p:cNvSpPr/>
            <p:nvPr/>
          </p:nvSpPr>
          <p:spPr>
            <a:xfrm>
              <a:off x="2285004" y="4059257"/>
              <a:ext cx="227058" cy="249750"/>
            </a:xfrm>
            <a:custGeom>
              <a:avLst/>
              <a:gdLst>
                <a:gd name="connsiteX0" fmla="*/ 227059 w 227058"/>
                <a:gd name="connsiteY0" fmla="*/ 0 h 249750"/>
                <a:gd name="connsiteX1" fmla="*/ 0 w 227058"/>
                <a:gd name="connsiteY1" fmla="*/ 249750 h 249750"/>
                <a:gd name="connsiteX2" fmla="*/ 39844 w 227058"/>
                <a:gd name="connsiteY2" fmla="*/ 231755 h 249750"/>
                <a:gd name="connsiteX3" fmla="*/ 213413 w 227058"/>
                <a:gd name="connsiteY3" fmla="*/ 40898 h 249750"/>
                <a:gd name="connsiteX4" fmla="*/ 227059 w 227058"/>
                <a:gd name="connsiteY4" fmla="*/ 0 h 24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58" h="249750">
                  <a:moveTo>
                    <a:pt x="227059" y="0"/>
                  </a:moveTo>
                  <a:lnTo>
                    <a:pt x="0" y="249750"/>
                  </a:lnTo>
                  <a:cubicBezTo>
                    <a:pt x="13645" y="244297"/>
                    <a:pt x="27291" y="238298"/>
                    <a:pt x="39844" y="231755"/>
                  </a:cubicBezTo>
                  <a:lnTo>
                    <a:pt x="213413" y="40898"/>
                  </a:lnTo>
                  <a:cubicBezTo>
                    <a:pt x="218872" y="27810"/>
                    <a:pt x="223784" y="14178"/>
                    <a:pt x="227059" y="0"/>
                  </a:cubicBezTo>
                  <a:close/>
                </a:path>
              </a:pathLst>
            </a:custGeom>
            <a:grpFill/>
            <a:ln w="5458"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F2AF76A5-99FF-0095-B3D6-A66C537B6E2F}"/>
                </a:ext>
              </a:extLst>
            </p:cNvPr>
            <p:cNvSpPr/>
            <p:nvPr/>
          </p:nvSpPr>
          <p:spPr>
            <a:xfrm>
              <a:off x="2368513" y="4148141"/>
              <a:ext cx="105888" cy="115604"/>
            </a:xfrm>
            <a:custGeom>
              <a:avLst/>
              <a:gdLst>
                <a:gd name="connsiteX0" fmla="*/ 105888 w 105888"/>
                <a:gd name="connsiteY0" fmla="*/ 0 h 115604"/>
                <a:gd name="connsiteX1" fmla="*/ 0 w 105888"/>
                <a:gd name="connsiteY1" fmla="*/ 115605 h 115604"/>
                <a:gd name="connsiteX2" fmla="*/ 105888 w 105888"/>
                <a:gd name="connsiteY2" fmla="*/ 0 h 115604"/>
              </a:gdLst>
              <a:ahLst/>
              <a:cxnLst>
                <a:cxn ang="0">
                  <a:pos x="connsiteX0" y="connsiteY0"/>
                </a:cxn>
                <a:cxn ang="0">
                  <a:pos x="connsiteX1" y="connsiteY1"/>
                </a:cxn>
                <a:cxn ang="0">
                  <a:pos x="connsiteX2" y="connsiteY2"/>
                </a:cxn>
              </a:cxnLst>
              <a:rect l="l" t="t" r="r" b="b"/>
              <a:pathLst>
                <a:path w="105888" h="115604">
                  <a:moveTo>
                    <a:pt x="105888" y="0"/>
                  </a:moveTo>
                  <a:lnTo>
                    <a:pt x="0" y="115605"/>
                  </a:lnTo>
                  <a:cubicBezTo>
                    <a:pt x="43119" y="85068"/>
                    <a:pt x="79689" y="45805"/>
                    <a:pt x="105888" y="0"/>
                  </a:cubicBezTo>
                  <a:close/>
                </a:path>
              </a:pathLst>
            </a:custGeom>
            <a:grpFill/>
            <a:ln w="5458" cap="flat">
              <a:noFill/>
              <a:prstDash val="solid"/>
              <a:miter/>
            </a:ln>
          </p:spPr>
          <p:txBody>
            <a:bodyPr rtlCol="0" anchor="ctr"/>
            <a:lstStyle/>
            <a:p>
              <a:endParaRPr lang="en-US"/>
            </a:p>
          </p:txBody>
        </p:sp>
      </p:grpSp>
      <p:pic>
        <p:nvPicPr>
          <p:cNvPr id="4" name="Picture 3" descr="A person with his hand on his face&#10;&#10;AI-generated content may be incorrect.">
            <a:extLst>
              <a:ext uri="{FF2B5EF4-FFF2-40B4-BE49-F238E27FC236}">
                <a16:creationId xmlns:a16="http://schemas.microsoft.com/office/drawing/2014/main" id="{A67B1980-6F45-5A1E-EF5C-1291C95FEA9A}"/>
              </a:ext>
            </a:extLst>
          </p:cNvPr>
          <p:cNvPicPr>
            <a:picLocks noChangeAspect="1"/>
          </p:cNvPicPr>
          <p:nvPr/>
        </p:nvPicPr>
        <p:blipFill>
          <a:blip r:embed="rId2"/>
          <a:stretch>
            <a:fillRect/>
          </a:stretch>
        </p:blipFill>
        <p:spPr>
          <a:xfrm>
            <a:off x="9311707" y="2863441"/>
            <a:ext cx="2253194" cy="3008130"/>
          </a:xfrm>
          <a:prstGeom prst="rect">
            <a:avLst/>
          </a:prstGeom>
          <a:ln>
            <a:noFill/>
          </a:ln>
          <a:effectLst>
            <a:softEdge rad="112500"/>
          </a:effectLst>
        </p:spPr>
      </p:pic>
      <p:sp>
        <p:nvSpPr>
          <p:cNvPr id="6" name="TextBox 5">
            <a:extLst>
              <a:ext uri="{FF2B5EF4-FFF2-40B4-BE49-F238E27FC236}">
                <a16:creationId xmlns:a16="http://schemas.microsoft.com/office/drawing/2014/main" id="{F0B81ACF-BB60-9507-BBF8-FD51F31B5BA5}"/>
              </a:ext>
            </a:extLst>
          </p:cNvPr>
          <p:cNvSpPr txBox="1"/>
          <p:nvPr/>
        </p:nvSpPr>
        <p:spPr>
          <a:xfrm>
            <a:off x="7222966" y="5871571"/>
            <a:ext cx="6353032" cy="523220"/>
          </a:xfrm>
          <a:prstGeom prst="rect">
            <a:avLst/>
          </a:prstGeom>
          <a:noFill/>
        </p:spPr>
        <p:txBody>
          <a:bodyPr wrap="square">
            <a:spAutoFit/>
          </a:bodyPr>
          <a:lstStyle/>
          <a:p>
            <a:pPr algn="ctr"/>
            <a:r>
              <a:rPr lang="en-GB" sz="1400" b="1" dirty="0">
                <a:solidFill>
                  <a:srgbClr val="101D47"/>
                </a:solidFill>
                <a:latin typeface="Calibri" panose="020F0502020204030204" pitchFamily="34" charset="0"/>
                <a:ea typeface="Calibri" panose="020F0502020204030204" pitchFamily="34" charset="0"/>
                <a:cs typeface="Calibri" panose="020F0502020204030204" pitchFamily="34" charset="0"/>
              </a:rPr>
              <a:t>Simon Wiesenthal</a:t>
            </a:r>
          </a:p>
          <a:p>
            <a:pPr algn="ctr"/>
            <a:r>
              <a:rPr lang="en-IE" sz="1400" dirty="0">
                <a:solidFill>
                  <a:srgbClr val="101D47"/>
                </a:solidFill>
                <a:latin typeface="Calibri" panose="020F0502020204030204" pitchFamily="34" charset="0"/>
                <a:ea typeface="Calibri" panose="020F0502020204030204" pitchFamily="34" charset="0"/>
                <a:cs typeface="Calibri" panose="020F0502020204030204" pitchFamily="34" charset="0"/>
              </a:rPr>
              <a:t>Jewish Austrian Holocaust survivor</a:t>
            </a:r>
            <a:endParaRPr lang="en-GB" sz="1050" b="1" dirty="0">
              <a:solidFill>
                <a:srgbClr val="101D47"/>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2803286"/>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3.xml><?xml version="1.0" encoding="utf-8"?>
<ds:datastoreItem xmlns:ds="http://schemas.openxmlformats.org/officeDocument/2006/customXml" ds:itemID="{B39800E7-4362-4A70-9B48-B5AE1C9F4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Magazine layout</Template>
  <TotalTime>0</TotalTime>
  <Words>789</Words>
  <Application>Microsoft Office PowerPoint</Application>
  <PresentationFormat>Widescreen</PresentationFormat>
  <Paragraphs>82</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Orla Casey</cp:lastModifiedBy>
  <cp:revision>425</cp:revision>
  <dcterms:created xsi:type="dcterms:W3CDTF">2021-06-15T11:45:52Z</dcterms:created>
  <dcterms:modified xsi:type="dcterms:W3CDTF">2025-04-04T11:40:32Z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