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4"/>
  </p:notesMasterIdLst>
  <p:handoutMasterIdLst>
    <p:handoutMasterId r:id="rId15"/>
  </p:handoutMasterIdLst>
  <p:sldIdLst>
    <p:sldId id="721" r:id="rId5"/>
    <p:sldId id="698" r:id="rId6"/>
    <p:sldId id="699" r:id="rId7"/>
    <p:sldId id="722" r:id="rId8"/>
    <p:sldId id="723" r:id="rId9"/>
    <p:sldId id="720" r:id="rId10"/>
    <p:sldId id="725" r:id="rId11"/>
    <p:sldId id="724" r:id="rId12"/>
    <p:sldId id="677" r:id="rId13"/>
  </p:sldIdLst>
  <p:sldSz cx="12192000" cy="6858000"/>
  <p:notesSz cx="6858000" cy="9144000"/>
  <p:defaultTextStyle>
    <a:defPPr>
      <a:defRPr lang="en-US"/>
    </a:defPPr>
    <a:lvl1pPr marL="0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1pPr>
    <a:lvl2pPr marL="325892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2pPr>
    <a:lvl3pPr marL="651784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3pPr>
    <a:lvl4pPr marL="977676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4pPr>
    <a:lvl5pPr marL="1303569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5pPr>
    <a:lvl6pPr marL="1629461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6pPr>
    <a:lvl7pPr marL="1955353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7pPr>
    <a:lvl8pPr marL="2281245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8pPr>
    <a:lvl9pPr marL="2607137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E46"/>
    <a:srgbClr val="00A8F6"/>
    <a:srgbClr val="198AB1"/>
    <a:srgbClr val="4DBD98"/>
    <a:srgbClr val="EF4870"/>
    <a:srgbClr val="76C7EF"/>
    <a:srgbClr val="BE65A7"/>
    <a:srgbClr val="F16924"/>
    <a:srgbClr val="000D41"/>
    <a:srgbClr val="01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275" autoAdjust="0"/>
    <p:restoredTop sz="95037"/>
  </p:normalViewPr>
  <p:slideViewPr>
    <p:cSldViewPr snapToGrid="0" snapToObjects="1">
      <p:cViewPr varScale="1">
        <p:scale>
          <a:sx n="76" d="100"/>
          <a:sy n="76" d="100"/>
        </p:scale>
        <p:origin x="43" y="4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70" d="100"/>
          <a:sy n="70" d="100"/>
        </p:scale>
        <p:origin x="339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77E7518-D7D3-A342-B9A1-57B91EA8AD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238D92-CE55-1642-B171-5E9305F007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78577-8B88-EE4C-8516-6703E5E700B5}" type="datetimeFigureOut">
              <a:rPr lang="en-US" smtClean="0"/>
              <a:t>11/12/2025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DC253-90BB-9447-B456-77404052F1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73BA3A-C6D1-EB41-8906-A8CC76B3C0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9957D-E1A3-9D46-BB8D-8C509470EB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92645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1DF58-7EE3-C448-983E-EBFA8BC3FAB5}" type="datetimeFigureOut">
              <a:rPr lang="en-US" smtClean="0"/>
              <a:t>11/12/2025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75372A-F483-BF4C-A311-87AB670BD6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59650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1pPr>
    <a:lvl2pPr marL="437999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2pPr>
    <a:lvl3pPr marL="875998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3pPr>
    <a:lvl4pPr marL="1313997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4pPr>
    <a:lvl5pPr marL="1751996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5pPr>
    <a:lvl6pPr marL="2189995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6pPr>
    <a:lvl7pPr marL="2627995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7pPr>
    <a:lvl8pPr marL="3065994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8pPr>
    <a:lvl9pPr marL="3503992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4C47AE6D-0B04-0685-171E-D6FC31CF4038}"/>
              </a:ext>
            </a:extLst>
          </p:cNvPr>
          <p:cNvSpPr/>
          <p:nvPr userDrawn="1"/>
        </p:nvSpPr>
        <p:spPr>
          <a:xfrm>
            <a:off x="0" y="2899976"/>
            <a:ext cx="12192000" cy="3035603"/>
          </a:xfrm>
          <a:custGeom>
            <a:avLst/>
            <a:gdLst>
              <a:gd name="connsiteX0" fmla="*/ 0 w 967106"/>
              <a:gd name="connsiteY0" fmla="*/ 0 h 479753"/>
              <a:gd name="connsiteX1" fmla="*/ 967107 w 967106"/>
              <a:gd name="connsiteY1" fmla="*/ 0 h 479753"/>
              <a:gd name="connsiteX2" fmla="*/ 967107 w 967106"/>
              <a:gd name="connsiteY2" fmla="*/ 479754 h 479753"/>
              <a:gd name="connsiteX3" fmla="*/ 0 w 967106"/>
              <a:gd name="connsiteY3" fmla="*/ 479754 h 47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7106" h="479753">
                <a:moveTo>
                  <a:pt x="0" y="0"/>
                </a:moveTo>
                <a:lnTo>
                  <a:pt x="967107" y="0"/>
                </a:lnTo>
                <a:lnTo>
                  <a:pt x="967107" y="479754"/>
                </a:lnTo>
                <a:lnTo>
                  <a:pt x="0" y="479754"/>
                </a:lnTo>
                <a:close/>
              </a:path>
            </a:pathLst>
          </a:custGeom>
          <a:solidFill>
            <a:srgbClr val="111E46"/>
          </a:solidFill>
          <a:ln w="30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6D44A131-4BE0-9421-944D-957B5E42C7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2105" y="2181725"/>
            <a:ext cx="10603832" cy="3317629"/>
          </a:xfrm>
          <a:custGeom>
            <a:avLst/>
            <a:gdLst>
              <a:gd name="connsiteX0" fmla="*/ 0 w 7452951"/>
              <a:gd name="connsiteY0" fmla="*/ 0 h 13853751"/>
              <a:gd name="connsiteX1" fmla="*/ 7452951 w 7452951"/>
              <a:gd name="connsiteY1" fmla="*/ 0 h 13853751"/>
              <a:gd name="connsiteX2" fmla="*/ 7452951 w 7452951"/>
              <a:gd name="connsiteY2" fmla="*/ 13853751 h 13853751"/>
              <a:gd name="connsiteX3" fmla="*/ 0 w 7452951"/>
              <a:gd name="connsiteY3" fmla="*/ 13853751 h 1385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2951" h="13853751">
                <a:moveTo>
                  <a:pt x="0" y="0"/>
                </a:moveTo>
                <a:lnTo>
                  <a:pt x="7452951" y="0"/>
                </a:lnTo>
                <a:lnTo>
                  <a:pt x="7452951" y="13853751"/>
                </a:lnTo>
                <a:lnTo>
                  <a:pt x="0" y="1385375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600" b="0" i="0">
                <a:latin typeface="Calibri" panose="020F0502020204030204" pitchFamily="34" charset="0"/>
              </a:defRPr>
            </a:lvl1pPr>
          </a:lstStyle>
          <a:p>
            <a:endParaRPr lang="en-US" dirty="0"/>
          </a:p>
          <a:p>
            <a:r>
              <a:rPr lang="en-US" dirty="0"/>
              <a:t>Drag Your Image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34980E-F1D7-F9C6-0A6C-EA9AE0B917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58965" y="409476"/>
            <a:ext cx="3634678" cy="1643570"/>
          </a:xfrm>
          <a:prstGeom prst="rect">
            <a:avLst/>
          </a:prstGeom>
        </p:spPr>
      </p:pic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EC5DA05B-5A46-6DD1-ECB4-273D32F39B3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37048" y="3439552"/>
            <a:ext cx="3465473" cy="671785"/>
          </a:xfrm>
          <a:prstGeom prst="rect">
            <a:avLst/>
          </a:prstGeom>
          <a:solidFill>
            <a:srgbClr val="EF4870"/>
          </a:solidFill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82455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2pPr>
            <a:lvl3pPr marL="764909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3pPr>
            <a:lvl4pPr marL="1147364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4pPr>
            <a:lvl5pPr marL="1529821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 WELCOME TO</a:t>
            </a:r>
          </a:p>
        </p:txBody>
      </p:sp>
      <p:sp>
        <p:nvSpPr>
          <p:cNvPr id="9" name="Text Placeholder 32">
            <a:extLst>
              <a:ext uri="{FF2B5EF4-FFF2-40B4-BE49-F238E27FC236}">
                <a16:creationId xmlns:a16="http://schemas.microsoft.com/office/drawing/2014/main" id="{4B994558-E801-4EC5-4A48-7DFDE106694D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37047" y="4221872"/>
            <a:ext cx="3348889" cy="671785"/>
          </a:xfrm>
          <a:prstGeom prst="rect">
            <a:avLst/>
          </a:prstGeom>
          <a:solidFill>
            <a:srgbClr val="EF4870"/>
          </a:solidFill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82455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2pPr>
            <a:lvl3pPr marL="764909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3pPr>
            <a:lvl4pPr marL="1147364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4pPr>
            <a:lvl5pPr marL="1529821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 OUR PROJECT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062C11-3E75-9B72-6B4C-D15BC5F76E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7888" y="6116720"/>
            <a:ext cx="2196197" cy="48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5410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Photo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3700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2EFB695-81D9-8012-9C3A-7D4F7927278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1"/>
            <a:ext cx="12192000" cy="3241781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152E5000-5425-17ED-5FF9-DD990C5FEFDE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3757761" y="3782742"/>
            <a:ext cx="4648767" cy="685350"/>
          </a:xfrm>
          <a:prstGeom prst="rect">
            <a:avLst/>
          </a:prstGeom>
          <a:solidFill>
            <a:srgbClr val="4DBD98"/>
          </a:solidFill>
        </p:spPr>
        <p:txBody>
          <a:bodyPr anchor="ctr">
            <a:noAutofit/>
          </a:bodyPr>
          <a:lstStyle>
            <a:lvl1pPr marL="0" indent="0" algn="ctr">
              <a:lnSpc>
                <a:spcPts val="3877"/>
              </a:lnSpc>
              <a:spcBef>
                <a:spcPts val="0"/>
              </a:spcBef>
              <a:buNone/>
              <a:defRPr sz="3600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93391" indent="0">
              <a:buNone/>
              <a:defRPr sz="3331">
                <a:solidFill>
                  <a:srgbClr val="011E3B"/>
                </a:solidFill>
                <a:latin typeface="Montserrat" pitchFamily="2" charset="77"/>
              </a:defRPr>
            </a:lvl2pPr>
            <a:lvl3pPr marL="786782" indent="0">
              <a:buNone/>
              <a:defRPr sz="3331">
                <a:solidFill>
                  <a:srgbClr val="011E3B"/>
                </a:solidFill>
                <a:latin typeface="Montserrat" pitchFamily="2" charset="77"/>
              </a:defRPr>
            </a:lvl3pPr>
            <a:lvl4pPr marL="1180173" indent="0">
              <a:buNone/>
              <a:defRPr sz="3331">
                <a:solidFill>
                  <a:srgbClr val="011E3B"/>
                </a:solidFill>
                <a:latin typeface="Montserrat" pitchFamily="2" charset="77"/>
              </a:defRPr>
            </a:lvl4pPr>
            <a:lvl5pPr marL="1573566" indent="0">
              <a:buNone/>
              <a:defRPr sz="333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YOUTH DRIVING THE</a:t>
            </a:r>
          </a:p>
        </p:txBody>
      </p:sp>
      <p:sp>
        <p:nvSpPr>
          <p:cNvPr id="4" name="Text Placeholder 32">
            <a:extLst>
              <a:ext uri="{FF2B5EF4-FFF2-40B4-BE49-F238E27FC236}">
                <a16:creationId xmlns:a16="http://schemas.microsoft.com/office/drawing/2014/main" id="{5F0E11C2-72ED-5C9C-FF11-7155B01763A3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234469" y="4641724"/>
            <a:ext cx="5695351" cy="685350"/>
          </a:xfrm>
          <a:prstGeom prst="rect">
            <a:avLst/>
          </a:prstGeom>
          <a:solidFill>
            <a:srgbClr val="4DBD98"/>
          </a:solidFill>
        </p:spPr>
        <p:txBody>
          <a:bodyPr anchor="ctr">
            <a:noAutofit/>
          </a:bodyPr>
          <a:lstStyle>
            <a:lvl1pPr marL="0" indent="0" algn="ctr">
              <a:lnSpc>
                <a:spcPts val="3877"/>
              </a:lnSpc>
              <a:spcBef>
                <a:spcPts val="0"/>
              </a:spcBef>
              <a:buNone/>
              <a:defRPr sz="3600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93391" indent="0">
              <a:buNone/>
              <a:defRPr sz="3331">
                <a:solidFill>
                  <a:srgbClr val="011E3B"/>
                </a:solidFill>
                <a:latin typeface="Montserrat" pitchFamily="2" charset="77"/>
              </a:defRPr>
            </a:lvl2pPr>
            <a:lvl3pPr marL="786782" indent="0">
              <a:buNone/>
              <a:defRPr sz="3331">
                <a:solidFill>
                  <a:srgbClr val="011E3B"/>
                </a:solidFill>
                <a:latin typeface="Montserrat" pitchFamily="2" charset="77"/>
              </a:defRPr>
            </a:lvl3pPr>
            <a:lvl4pPr marL="1180173" indent="0">
              <a:buNone/>
              <a:defRPr sz="3331">
                <a:solidFill>
                  <a:srgbClr val="011E3B"/>
                </a:solidFill>
                <a:latin typeface="Montserrat" pitchFamily="2" charset="77"/>
              </a:defRPr>
            </a:lvl4pPr>
            <a:lvl5pPr marL="1573566" indent="0">
              <a:buNone/>
              <a:defRPr sz="333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FUTURE OF REMEMBRANCE</a:t>
            </a:r>
          </a:p>
        </p:txBody>
      </p:sp>
      <p:sp>
        <p:nvSpPr>
          <p:cNvPr id="5" name="Text Placeholder 32">
            <a:extLst>
              <a:ext uri="{FF2B5EF4-FFF2-40B4-BE49-F238E27FC236}">
                <a16:creationId xmlns:a16="http://schemas.microsoft.com/office/drawing/2014/main" id="{C3D5DBCA-7D3F-B330-BCF2-D9DA1B5C1423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3757761" y="2923759"/>
            <a:ext cx="4648767" cy="685350"/>
          </a:xfrm>
          <a:prstGeom prst="rect">
            <a:avLst/>
          </a:prstGeom>
          <a:solidFill>
            <a:srgbClr val="4DBD98"/>
          </a:solidFill>
        </p:spPr>
        <p:txBody>
          <a:bodyPr anchor="ctr">
            <a:noAutofit/>
          </a:bodyPr>
          <a:lstStyle>
            <a:lvl1pPr marL="0" indent="0" algn="ctr">
              <a:lnSpc>
                <a:spcPts val="3877"/>
              </a:lnSpc>
              <a:spcBef>
                <a:spcPts val="0"/>
              </a:spcBef>
              <a:buNone/>
              <a:defRPr sz="3600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93391" indent="0">
              <a:buNone/>
              <a:defRPr sz="3331">
                <a:solidFill>
                  <a:srgbClr val="011E3B"/>
                </a:solidFill>
                <a:latin typeface="Montserrat" pitchFamily="2" charset="77"/>
              </a:defRPr>
            </a:lvl2pPr>
            <a:lvl3pPr marL="786782" indent="0">
              <a:buNone/>
              <a:defRPr sz="3331">
                <a:solidFill>
                  <a:srgbClr val="011E3B"/>
                </a:solidFill>
                <a:latin typeface="Montserrat" pitchFamily="2" charset="77"/>
              </a:defRPr>
            </a:lvl3pPr>
            <a:lvl4pPr marL="1180173" indent="0">
              <a:buNone/>
              <a:defRPr sz="3331">
                <a:solidFill>
                  <a:srgbClr val="011E3B"/>
                </a:solidFill>
                <a:latin typeface="Montserrat" pitchFamily="2" charset="77"/>
              </a:defRPr>
            </a:lvl4pPr>
            <a:lvl5pPr marL="1573566" indent="0">
              <a:buNone/>
              <a:defRPr sz="333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MEMORY MAKERS -</a:t>
            </a:r>
          </a:p>
        </p:txBody>
      </p:sp>
    </p:spTree>
    <p:extLst>
      <p:ext uri="{BB962C8B-B14F-4D97-AF65-F5344CB8AC3E}">
        <p14:creationId xmlns:p14="http://schemas.microsoft.com/office/powerpoint/2010/main" val="959822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/Statem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175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147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506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8685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774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FBFC640-49FC-26DD-9315-7075A01213EF}"/>
              </a:ext>
            </a:extLst>
          </p:cNvPr>
          <p:cNvSpPr/>
          <p:nvPr userDrawn="1"/>
        </p:nvSpPr>
        <p:spPr>
          <a:xfrm>
            <a:off x="0" y="2899976"/>
            <a:ext cx="12192000" cy="3035603"/>
          </a:xfrm>
          <a:custGeom>
            <a:avLst/>
            <a:gdLst>
              <a:gd name="connsiteX0" fmla="*/ 0 w 967106"/>
              <a:gd name="connsiteY0" fmla="*/ 0 h 479753"/>
              <a:gd name="connsiteX1" fmla="*/ 967107 w 967106"/>
              <a:gd name="connsiteY1" fmla="*/ 0 h 479753"/>
              <a:gd name="connsiteX2" fmla="*/ 967107 w 967106"/>
              <a:gd name="connsiteY2" fmla="*/ 479754 h 479753"/>
              <a:gd name="connsiteX3" fmla="*/ 0 w 967106"/>
              <a:gd name="connsiteY3" fmla="*/ 479754 h 47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7106" h="479753">
                <a:moveTo>
                  <a:pt x="0" y="0"/>
                </a:moveTo>
                <a:lnTo>
                  <a:pt x="967107" y="0"/>
                </a:lnTo>
                <a:lnTo>
                  <a:pt x="967107" y="479754"/>
                </a:lnTo>
                <a:lnTo>
                  <a:pt x="0" y="479754"/>
                </a:lnTo>
                <a:close/>
              </a:path>
            </a:pathLst>
          </a:custGeom>
          <a:solidFill>
            <a:srgbClr val="111E46"/>
          </a:solidFill>
          <a:ln w="30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4F4625A-4BA8-BA3E-087C-CD8AEDB056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2105" y="340963"/>
            <a:ext cx="6265122" cy="5158391"/>
          </a:xfrm>
          <a:custGeom>
            <a:avLst/>
            <a:gdLst>
              <a:gd name="connsiteX0" fmla="*/ 0 w 7452951"/>
              <a:gd name="connsiteY0" fmla="*/ 0 h 13853751"/>
              <a:gd name="connsiteX1" fmla="*/ 7452951 w 7452951"/>
              <a:gd name="connsiteY1" fmla="*/ 0 h 13853751"/>
              <a:gd name="connsiteX2" fmla="*/ 7452951 w 7452951"/>
              <a:gd name="connsiteY2" fmla="*/ 13853751 h 13853751"/>
              <a:gd name="connsiteX3" fmla="*/ 0 w 7452951"/>
              <a:gd name="connsiteY3" fmla="*/ 13853751 h 1385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2951" h="13853751">
                <a:moveTo>
                  <a:pt x="0" y="0"/>
                </a:moveTo>
                <a:lnTo>
                  <a:pt x="7452951" y="0"/>
                </a:lnTo>
                <a:lnTo>
                  <a:pt x="7452951" y="13853751"/>
                </a:lnTo>
                <a:lnTo>
                  <a:pt x="0" y="1385375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600" b="0" i="0">
                <a:latin typeface="Calibri" panose="020F0502020204030204" pitchFamily="34" charset="0"/>
              </a:defRPr>
            </a:lvl1pPr>
          </a:lstStyle>
          <a:p>
            <a:endParaRPr lang="en-US" dirty="0"/>
          </a:p>
          <a:p>
            <a:r>
              <a:rPr lang="en-US" dirty="0"/>
              <a:t>Drag Your Image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4FE9E7-B717-676D-8785-D2871DD26A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0958" y="967415"/>
            <a:ext cx="3634678" cy="1643570"/>
          </a:xfrm>
          <a:prstGeom prst="rect">
            <a:avLst/>
          </a:prstGeom>
        </p:spPr>
      </p:pic>
      <p:sp>
        <p:nvSpPr>
          <p:cNvPr id="2" name="Text Placeholder 32">
            <a:extLst>
              <a:ext uri="{FF2B5EF4-FFF2-40B4-BE49-F238E27FC236}">
                <a16:creationId xmlns:a16="http://schemas.microsoft.com/office/drawing/2014/main" id="{BAD0E8BE-FA5D-1864-7F6C-C36AF548644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97743" y="3701390"/>
            <a:ext cx="2845665" cy="671785"/>
          </a:xfrm>
          <a:prstGeom prst="rect">
            <a:avLst/>
          </a:prstGeom>
          <a:solidFill>
            <a:srgbClr val="4DBD98"/>
          </a:solidFill>
        </p:spPr>
        <p:txBody>
          <a:bodyPr anchor="ctr">
            <a:noAutofit/>
          </a:bodyPr>
          <a:lstStyle>
            <a:lvl1pPr marL="0" indent="0" algn="l">
              <a:lnSpc>
                <a:spcPts val="3769"/>
              </a:lnSpc>
              <a:spcBef>
                <a:spcPts val="0"/>
              </a:spcBef>
              <a:buNone/>
              <a:defRPr sz="3472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82455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2pPr>
            <a:lvl3pPr marL="764909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3pPr>
            <a:lvl4pPr marL="1147364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4pPr>
            <a:lvl5pPr marL="1529821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FOLLOW OUR </a:t>
            </a:r>
          </a:p>
        </p:txBody>
      </p:sp>
      <p:sp>
        <p:nvSpPr>
          <p:cNvPr id="3" name="Text Placeholder 32">
            <a:extLst>
              <a:ext uri="{FF2B5EF4-FFF2-40B4-BE49-F238E27FC236}">
                <a16:creationId xmlns:a16="http://schemas.microsoft.com/office/drawing/2014/main" id="{B99DDFBE-E029-E611-906A-EA80CC605CEF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69949" y="4483710"/>
            <a:ext cx="2225066" cy="671785"/>
          </a:xfrm>
          <a:prstGeom prst="rect">
            <a:avLst/>
          </a:prstGeom>
          <a:solidFill>
            <a:srgbClr val="4DBD98"/>
          </a:solidFill>
        </p:spPr>
        <p:txBody>
          <a:bodyPr anchor="ctr">
            <a:noAutofit/>
          </a:bodyPr>
          <a:lstStyle>
            <a:lvl1pPr marL="0" indent="0" algn="l">
              <a:lnSpc>
                <a:spcPts val="3769"/>
              </a:lnSpc>
              <a:spcBef>
                <a:spcPts val="0"/>
              </a:spcBef>
              <a:buNone/>
              <a:defRPr sz="3472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82455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2pPr>
            <a:lvl3pPr marL="764909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3pPr>
            <a:lvl4pPr marL="1147364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4pPr>
            <a:lvl5pPr marL="1529821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JOURNEY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AD8510F-B664-8808-D06D-7B2B5C8BFBA9}"/>
              </a:ext>
            </a:extLst>
          </p:cNvPr>
          <p:cNvGrpSpPr/>
          <p:nvPr userDrawn="1"/>
        </p:nvGrpSpPr>
        <p:grpSpPr>
          <a:xfrm>
            <a:off x="809762" y="6136023"/>
            <a:ext cx="6090405" cy="485840"/>
            <a:chOff x="324323" y="8850516"/>
            <a:chExt cx="5989657" cy="477803"/>
          </a:xfrm>
        </p:grpSpPr>
        <p:sp>
          <p:nvSpPr>
            <p:cNvPr id="10" name="object 12">
              <a:extLst>
                <a:ext uri="{FF2B5EF4-FFF2-40B4-BE49-F238E27FC236}">
                  <a16:creationId xmlns:a16="http://schemas.microsoft.com/office/drawing/2014/main" id="{A9494A99-4475-5D39-A9B1-FCDA611AD2BA}"/>
                </a:ext>
              </a:extLst>
            </p:cNvPr>
            <p:cNvSpPr txBox="1"/>
            <p:nvPr/>
          </p:nvSpPr>
          <p:spPr>
            <a:xfrm>
              <a:off x="2262816" y="8910739"/>
              <a:ext cx="4051164" cy="4175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just">
                <a:lnSpc>
                  <a:spcPts val="800"/>
                </a:lnSpc>
              </a:pPr>
              <a:r>
                <a:rPr lang="en-US" sz="800" dirty="0">
                  <a:solidFill>
                    <a:srgbClr val="10153D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Funded by the European Union. Views and opinions expressed are however those of the author(s) only and do not necessarily reflect those of the European Union or [name of the granting authority]. Neither the European Union nor the granting authority can be held responsible for them</a:t>
              </a:r>
            </a:p>
            <a:p>
              <a:pPr algn="just">
                <a:lnSpc>
                  <a:spcPts val="800"/>
                </a:lnSpc>
              </a:pPr>
              <a:endParaRPr lang="en-US" sz="800" dirty="0">
                <a:solidFill>
                  <a:srgbClr val="10153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612C988-E113-85DB-23D8-70781B2DD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4323" y="8850516"/>
              <a:ext cx="1921025" cy="427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1670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599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C0D60672-3814-FD72-E5D1-EB775BFF6165}"/>
              </a:ext>
            </a:extLst>
          </p:cNvPr>
          <p:cNvSpPr/>
          <p:nvPr userDrawn="1"/>
        </p:nvSpPr>
        <p:spPr>
          <a:xfrm>
            <a:off x="0" y="2899976"/>
            <a:ext cx="12192000" cy="3035603"/>
          </a:xfrm>
          <a:custGeom>
            <a:avLst/>
            <a:gdLst>
              <a:gd name="connsiteX0" fmla="*/ 0 w 967106"/>
              <a:gd name="connsiteY0" fmla="*/ 0 h 479753"/>
              <a:gd name="connsiteX1" fmla="*/ 967107 w 967106"/>
              <a:gd name="connsiteY1" fmla="*/ 0 h 479753"/>
              <a:gd name="connsiteX2" fmla="*/ 967107 w 967106"/>
              <a:gd name="connsiteY2" fmla="*/ 479754 h 479753"/>
              <a:gd name="connsiteX3" fmla="*/ 0 w 967106"/>
              <a:gd name="connsiteY3" fmla="*/ 479754 h 47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7106" h="479753">
                <a:moveTo>
                  <a:pt x="0" y="0"/>
                </a:moveTo>
                <a:lnTo>
                  <a:pt x="967107" y="0"/>
                </a:lnTo>
                <a:lnTo>
                  <a:pt x="967107" y="479754"/>
                </a:lnTo>
                <a:lnTo>
                  <a:pt x="0" y="479754"/>
                </a:lnTo>
                <a:close/>
              </a:path>
            </a:pathLst>
          </a:custGeom>
          <a:solidFill>
            <a:srgbClr val="111E46"/>
          </a:solidFill>
          <a:ln w="30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6B446D18-4F9A-555F-8C22-D44927E2B8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3137" y="577515"/>
            <a:ext cx="5855368" cy="4921840"/>
          </a:xfrm>
          <a:custGeom>
            <a:avLst/>
            <a:gdLst>
              <a:gd name="connsiteX0" fmla="*/ 0 w 7452951"/>
              <a:gd name="connsiteY0" fmla="*/ 0 h 13853751"/>
              <a:gd name="connsiteX1" fmla="*/ 7452951 w 7452951"/>
              <a:gd name="connsiteY1" fmla="*/ 0 h 13853751"/>
              <a:gd name="connsiteX2" fmla="*/ 7452951 w 7452951"/>
              <a:gd name="connsiteY2" fmla="*/ 13853751 h 13853751"/>
              <a:gd name="connsiteX3" fmla="*/ 0 w 7452951"/>
              <a:gd name="connsiteY3" fmla="*/ 13853751 h 1385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2951" h="13853751">
                <a:moveTo>
                  <a:pt x="0" y="0"/>
                </a:moveTo>
                <a:lnTo>
                  <a:pt x="7452951" y="0"/>
                </a:lnTo>
                <a:lnTo>
                  <a:pt x="7452951" y="13853751"/>
                </a:lnTo>
                <a:lnTo>
                  <a:pt x="0" y="1385375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600" b="0" i="0">
                <a:latin typeface="Calibri" panose="020F0502020204030204" pitchFamily="34" charset="0"/>
              </a:defRPr>
            </a:lvl1pPr>
          </a:lstStyle>
          <a:p>
            <a:endParaRPr lang="en-US" dirty="0"/>
          </a:p>
          <a:p>
            <a:r>
              <a:rPr lang="en-US" dirty="0"/>
              <a:t>Drag Your Image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E9BB92-F41B-BC5B-4836-3D9AE58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3133" y="682192"/>
            <a:ext cx="3634678" cy="16435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BB969C-5FE5-1378-6A41-3122FB352F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23515" y="6148251"/>
            <a:ext cx="2196197" cy="489032"/>
          </a:xfrm>
          <a:prstGeom prst="rect">
            <a:avLst/>
          </a:prstGeom>
        </p:spPr>
      </p:pic>
      <p:sp>
        <p:nvSpPr>
          <p:cNvPr id="15" name="Text Placeholder 32">
            <a:extLst>
              <a:ext uri="{FF2B5EF4-FFF2-40B4-BE49-F238E27FC236}">
                <a16:creationId xmlns:a16="http://schemas.microsoft.com/office/drawing/2014/main" id="{7F03B37A-1E6B-EA66-7065-9F4B818F061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742695" y="3487678"/>
            <a:ext cx="3465473" cy="671785"/>
          </a:xfrm>
          <a:prstGeom prst="rect">
            <a:avLst/>
          </a:prstGeom>
          <a:solidFill>
            <a:srgbClr val="EF4870"/>
          </a:solidFill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82455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2pPr>
            <a:lvl3pPr marL="764909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3pPr>
            <a:lvl4pPr marL="1147364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4pPr>
            <a:lvl5pPr marL="1529821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 WELCOME TO</a:t>
            </a:r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3BC05C13-434B-FCEF-87CC-7BE3E2C6DD8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5714900" y="4269998"/>
            <a:ext cx="3364931" cy="671785"/>
          </a:xfrm>
          <a:prstGeom prst="rect">
            <a:avLst/>
          </a:prstGeom>
          <a:solidFill>
            <a:srgbClr val="EF4870"/>
          </a:solidFill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82455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2pPr>
            <a:lvl3pPr marL="764909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3pPr>
            <a:lvl4pPr marL="1147364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4pPr>
            <a:lvl5pPr marL="1529821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 OUR PROJECT</a:t>
            </a:r>
          </a:p>
        </p:txBody>
      </p:sp>
    </p:spTree>
    <p:extLst>
      <p:ext uri="{BB962C8B-B14F-4D97-AF65-F5344CB8AC3E}">
        <p14:creationId xmlns:p14="http://schemas.microsoft.com/office/powerpoint/2010/main" val="31112630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/Photo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995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75" userDrawn="1">
          <p15:clr>
            <a:srgbClr val="FBAE40"/>
          </p15:clr>
        </p15:guide>
        <p15:guide id="2" pos="716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60478A-835B-AA69-BEAA-7CA861620417}"/>
              </a:ext>
            </a:extLst>
          </p:cNvPr>
          <p:cNvSpPr/>
          <p:nvPr userDrawn="1"/>
        </p:nvSpPr>
        <p:spPr>
          <a:xfrm rot="5400000">
            <a:off x="-1446189" y="1454956"/>
            <a:ext cx="6857999" cy="3948093"/>
          </a:xfrm>
          <a:prstGeom prst="rect">
            <a:avLst/>
          </a:prstGeom>
          <a:solidFill>
            <a:srgbClr val="111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5" dirty="0">
              <a:solidFill>
                <a:srgbClr val="05203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" name="Text Placeholder 32">
            <a:extLst>
              <a:ext uri="{FF2B5EF4-FFF2-40B4-BE49-F238E27FC236}">
                <a16:creationId xmlns:a16="http://schemas.microsoft.com/office/drawing/2014/main" id="{E246BE9B-0F08-0141-BFBB-5CD2D858EA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38054" y="1874430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1" i="0">
                <a:solidFill>
                  <a:srgbClr val="EF487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44" name="Text Placeholder 32">
            <a:extLst>
              <a:ext uri="{FF2B5EF4-FFF2-40B4-BE49-F238E27FC236}">
                <a16:creationId xmlns:a16="http://schemas.microsoft.com/office/drawing/2014/main" id="{C9C54D80-1128-5642-AF19-023C1AFBB10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609152" y="1874430"/>
            <a:ext cx="5715653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rgbClr val="111E4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Introduction</a:t>
            </a:r>
            <a:endParaRPr lang="en-US" dirty="0"/>
          </a:p>
        </p:txBody>
      </p:sp>
      <p:sp>
        <p:nvSpPr>
          <p:cNvPr id="145" name="Text Placeholder 32">
            <a:extLst>
              <a:ext uri="{FF2B5EF4-FFF2-40B4-BE49-F238E27FC236}">
                <a16:creationId xmlns:a16="http://schemas.microsoft.com/office/drawing/2014/main" id="{67A3DCF8-C8C1-A54D-B2A9-2AEDD386F8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38054" y="2336019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1" i="0">
                <a:solidFill>
                  <a:srgbClr val="EF487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02</a:t>
            </a:r>
            <a:endParaRPr lang="en-US" dirty="0"/>
          </a:p>
        </p:txBody>
      </p:sp>
      <p:sp>
        <p:nvSpPr>
          <p:cNvPr id="146" name="Text Placeholder 32">
            <a:extLst>
              <a:ext uri="{FF2B5EF4-FFF2-40B4-BE49-F238E27FC236}">
                <a16:creationId xmlns:a16="http://schemas.microsoft.com/office/drawing/2014/main" id="{9FDD29A6-533C-7341-8E91-02079E2FE4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9152" y="2336019"/>
            <a:ext cx="5715653" cy="223986"/>
          </a:xfrm>
        </p:spPr>
        <p:txBody>
          <a:bodyPr anchor="ctr">
            <a:noAutofit/>
          </a:bodyPr>
          <a:lstStyle>
            <a:lvl1pPr marL="0" marR="0" indent="0" algn="l" defTabSz="3343281" rtl="0" eaLnBrk="1" fontAlgn="auto" latinLnBrk="0" hangingPunct="1">
              <a:lnSpc>
                <a:spcPct val="100000"/>
              </a:lnSpc>
              <a:spcBef>
                <a:spcPts val="365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>
                <a:solidFill>
                  <a:srgbClr val="111E4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marL="0" marR="0" lvl="0" indent="0" algn="l" defTabSz="3343281" rtl="0" eaLnBrk="1" fontAlgn="auto" latinLnBrk="0" hangingPunct="1">
              <a:lnSpc>
                <a:spcPct val="100000"/>
              </a:lnSpc>
              <a:spcBef>
                <a:spcPts val="365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About us</a:t>
            </a:r>
            <a:endParaRPr lang="en-US" dirty="0"/>
          </a:p>
        </p:txBody>
      </p:sp>
      <p:sp>
        <p:nvSpPr>
          <p:cNvPr id="147" name="Text Placeholder 32">
            <a:extLst>
              <a:ext uri="{FF2B5EF4-FFF2-40B4-BE49-F238E27FC236}">
                <a16:creationId xmlns:a16="http://schemas.microsoft.com/office/drawing/2014/main" id="{57CE5420-826A-4046-981E-1B3B369552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8054" y="2761963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1" i="0">
                <a:solidFill>
                  <a:srgbClr val="EF487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03</a:t>
            </a:r>
            <a:endParaRPr lang="en-US" dirty="0"/>
          </a:p>
        </p:txBody>
      </p:sp>
      <p:sp>
        <p:nvSpPr>
          <p:cNvPr id="148" name="Text Placeholder 32">
            <a:extLst>
              <a:ext uri="{FF2B5EF4-FFF2-40B4-BE49-F238E27FC236}">
                <a16:creationId xmlns:a16="http://schemas.microsoft.com/office/drawing/2014/main" id="{3F6D97E9-C4D5-AC44-89B9-EABADCA722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09152" y="2761963"/>
            <a:ext cx="5715653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rgbClr val="111E4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The Project</a:t>
            </a:r>
            <a:endParaRPr lang="en-US" dirty="0"/>
          </a:p>
        </p:txBody>
      </p:sp>
      <p:sp>
        <p:nvSpPr>
          <p:cNvPr id="152" name="Text Placeholder 32">
            <a:extLst>
              <a:ext uri="{FF2B5EF4-FFF2-40B4-BE49-F238E27FC236}">
                <a16:creationId xmlns:a16="http://schemas.microsoft.com/office/drawing/2014/main" id="{1EDA7C9E-6821-614B-B581-5907A46DAE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8054" y="3174729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1" i="0">
                <a:solidFill>
                  <a:srgbClr val="EF487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04</a:t>
            </a:r>
            <a:endParaRPr lang="en-US" dirty="0"/>
          </a:p>
        </p:txBody>
      </p:sp>
      <p:sp>
        <p:nvSpPr>
          <p:cNvPr id="156" name="Text Placeholder 32">
            <a:extLst>
              <a:ext uri="{FF2B5EF4-FFF2-40B4-BE49-F238E27FC236}">
                <a16:creationId xmlns:a16="http://schemas.microsoft.com/office/drawing/2014/main" id="{3EECCB46-72D7-5740-9CED-11684DF47D5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09152" y="3174729"/>
            <a:ext cx="5715653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rgbClr val="111E4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Gallery</a:t>
            </a:r>
            <a:endParaRPr lang="en-US" dirty="0"/>
          </a:p>
        </p:txBody>
      </p:sp>
      <p:sp>
        <p:nvSpPr>
          <p:cNvPr id="158" name="Text Placeholder 32">
            <a:extLst>
              <a:ext uri="{FF2B5EF4-FFF2-40B4-BE49-F238E27FC236}">
                <a16:creationId xmlns:a16="http://schemas.microsoft.com/office/drawing/2014/main" id="{2B4AC3CD-CBEF-5E4F-B4DD-BD4814C7F0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8054" y="3601091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1" i="0">
                <a:solidFill>
                  <a:srgbClr val="EF487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05</a:t>
            </a:r>
            <a:endParaRPr lang="en-US" dirty="0"/>
          </a:p>
        </p:txBody>
      </p:sp>
      <p:sp>
        <p:nvSpPr>
          <p:cNvPr id="159" name="Text Placeholder 32">
            <a:extLst>
              <a:ext uri="{FF2B5EF4-FFF2-40B4-BE49-F238E27FC236}">
                <a16:creationId xmlns:a16="http://schemas.microsoft.com/office/drawing/2014/main" id="{F367CBF7-CF02-8943-9062-D02DDFD8E2D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09152" y="3601091"/>
            <a:ext cx="5715653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rgbClr val="111E4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Our Team</a:t>
            </a:r>
            <a:endParaRPr lang="en-US" dirty="0"/>
          </a:p>
        </p:txBody>
      </p:sp>
      <p:sp>
        <p:nvSpPr>
          <p:cNvPr id="161" name="Text Placeholder 32">
            <a:extLst>
              <a:ext uri="{FF2B5EF4-FFF2-40B4-BE49-F238E27FC236}">
                <a16:creationId xmlns:a16="http://schemas.microsoft.com/office/drawing/2014/main" id="{BA3A5A09-F937-7549-8085-E87DDB3C343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853601" y="4045032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1" i="0">
                <a:solidFill>
                  <a:srgbClr val="EF487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06</a:t>
            </a:r>
            <a:endParaRPr lang="en-US" dirty="0"/>
          </a:p>
        </p:txBody>
      </p:sp>
      <p:sp>
        <p:nvSpPr>
          <p:cNvPr id="162" name="Text Placeholder 32">
            <a:extLst>
              <a:ext uri="{FF2B5EF4-FFF2-40B4-BE49-F238E27FC236}">
                <a16:creationId xmlns:a16="http://schemas.microsoft.com/office/drawing/2014/main" id="{3125800D-400A-CB4E-BB45-05A321F773E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624699" y="4045032"/>
            <a:ext cx="5715653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rgbClr val="111E4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Question and Answers</a:t>
            </a:r>
            <a:endParaRPr lang="en-US" dirty="0"/>
          </a:p>
        </p:txBody>
      </p:sp>
      <p:sp>
        <p:nvSpPr>
          <p:cNvPr id="163" name="Text Placeholder 32">
            <a:extLst>
              <a:ext uri="{FF2B5EF4-FFF2-40B4-BE49-F238E27FC236}">
                <a16:creationId xmlns:a16="http://schemas.microsoft.com/office/drawing/2014/main" id="{8BE77D08-2226-F241-BD4C-C1EE8B229A9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853601" y="4529299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1" i="0">
                <a:solidFill>
                  <a:srgbClr val="EF487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07</a:t>
            </a:r>
            <a:endParaRPr lang="en-US" dirty="0"/>
          </a:p>
        </p:txBody>
      </p:sp>
      <p:sp>
        <p:nvSpPr>
          <p:cNvPr id="164" name="Text Placeholder 32">
            <a:extLst>
              <a:ext uri="{FF2B5EF4-FFF2-40B4-BE49-F238E27FC236}">
                <a16:creationId xmlns:a16="http://schemas.microsoft.com/office/drawing/2014/main" id="{32184336-7547-9A40-A148-9E9B78DCBBAF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624699" y="4529299"/>
            <a:ext cx="5715653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rgbClr val="111E4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Conclusion</a:t>
            </a:r>
            <a:endParaRPr lang="en-US" dirty="0"/>
          </a:p>
        </p:txBody>
      </p:sp>
      <p:sp>
        <p:nvSpPr>
          <p:cNvPr id="4" name="Text Placeholder 32">
            <a:extLst>
              <a:ext uri="{FF2B5EF4-FFF2-40B4-BE49-F238E27FC236}">
                <a16:creationId xmlns:a16="http://schemas.microsoft.com/office/drawing/2014/main" id="{04026514-11BD-62EB-44B0-149DF35E773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60240" y="596921"/>
            <a:ext cx="2211054" cy="671785"/>
          </a:xfrm>
          <a:prstGeom prst="rect">
            <a:avLst/>
          </a:prstGeom>
          <a:solidFill>
            <a:srgbClr val="198AB1"/>
          </a:solidFill>
        </p:spPr>
        <p:txBody>
          <a:bodyPr anchor="ctr">
            <a:noAutofit/>
          </a:bodyPr>
          <a:lstStyle>
            <a:lvl1pPr marL="0" indent="0" algn="l">
              <a:lnSpc>
                <a:spcPts val="3769"/>
              </a:lnSpc>
              <a:spcBef>
                <a:spcPts val="0"/>
              </a:spcBef>
              <a:buNone/>
              <a:defRPr sz="3600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82455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2pPr>
            <a:lvl3pPr marL="764909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3pPr>
            <a:lvl4pPr marL="1147364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4pPr>
            <a:lvl5pPr marL="1529821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TABLE OF</a:t>
            </a:r>
          </a:p>
        </p:txBody>
      </p:sp>
      <p:sp>
        <p:nvSpPr>
          <p:cNvPr id="6" name="Text Placeholder 32">
            <a:extLst>
              <a:ext uri="{FF2B5EF4-FFF2-40B4-BE49-F238E27FC236}">
                <a16:creationId xmlns:a16="http://schemas.microsoft.com/office/drawing/2014/main" id="{56579B41-D929-2BEC-7179-37D34888E5A7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32445" y="1379241"/>
            <a:ext cx="2444726" cy="671785"/>
          </a:xfrm>
          <a:prstGeom prst="rect">
            <a:avLst/>
          </a:prstGeom>
          <a:solidFill>
            <a:srgbClr val="198AB1"/>
          </a:solidFill>
        </p:spPr>
        <p:txBody>
          <a:bodyPr anchor="ctr">
            <a:noAutofit/>
          </a:bodyPr>
          <a:lstStyle>
            <a:lvl1pPr marL="0" indent="0" algn="l">
              <a:lnSpc>
                <a:spcPts val="3769"/>
              </a:lnSpc>
              <a:spcBef>
                <a:spcPts val="0"/>
              </a:spcBef>
              <a:buNone/>
              <a:defRPr sz="3600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82455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2pPr>
            <a:lvl3pPr marL="764909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3pPr>
            <a:lvl4pPr marL="1147364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4pPr>
            <a:lvl5pPr marL="1529821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CONTENTS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55FF89E-2810-5977-3AD9-E65D5EE94D05}"/>
              </a:ext>
            </a:extLst>
          </p:cNvPr>
          <p:cNvGrpSpPr/>
          <p:nvPr userDrawn="1"/>
        </p:nvGrpSpPr>
        <p:grpSpPr>
          <a:xfrm>
            <a:off x="4782673" y="5615761"/>
            <a:ext cx="6090405" cy="485840"/>
            <a:chOff x="324323" y="8850516"/>
            <a:chExt cx="5989657" cy="477803"/>
          </a:xfrm>
        </p:grpSpPr>
        <p:sp>
          <p:nvSpPr>
            <p:cNvPr id="76" name="object 12">
              <a:extLst>
                <a:ext uri="{FF2B5EF4-FFF2-40B4-BE49-F238E27FC236}">
                  <a16:creationId xmlns:a16="http://schemas.microsoft.com/office/drawing/2014/main" id="{2C6C8EA1-8DEC-4834-CACB-274C971D5A3F}"/>
                </a:ext>
              </a:extLst>
            </p:cNvPr>
            <p:cNvSpPr txBox="1"/>
            <p:nvPr/>
          </p:nvSpPr>
          <p:spPr>
            <a:xfrm>
              <a:off x="2262816" y="8910739"/>
              <a:ext cx="4051164" cy="4175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just">
                <a:lnSpc>
                  <a:spcPts val="800"/>
                </a:lnSpc>
              </a:pPr>
              <a:r>
                <a:rPr lang="en-US" sz="800" dirty="0">
                  <a:solidFill>
                    <a:srgbClr val="10153D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Funded by the European Union. Views and opinions expressed are however those of the author(s) only and do not necessarily reflect those of the European Union or [name of the granting authority]. Neither the European Union nor the granting authority can be held responsible for them</a:t>
              </a:r>
            </a:p>
            <a:p>
              <a:pPr algn="just">
                <a:lnSpc>
                  <a:spcPts val="800"/>
                </a:lnSpc>
              </a:pPr>
              <a:endParaRPr lang="en-US" sz="800" dirty="0">
                <a:solidFill>
                  <a:srgbClr val="10153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CB8DFF12-DFFD-C488-29B6-0D2AB9F66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4323" y="8850516"/>
              <a:ext cx="1921025" cy="427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7572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7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FF6155-CBF0-F921-9CFD-DD695C8E8B5D}"/>
              </a:ext>
            </a:extLst>
          </p:cNvPr>
          <p:cNvSpPr/>
          <p:nvPr userDrawn="1"/>
        </p:nvSpPr>
        <p:spPr>
          <a:xfrm rot="5400000">
            <a:off x="1770488" y="141436"/>
            <a:ext cx="3677237" cy="7218220"/>
          </a:xfrm>
          <a:prstGeom prst="rect">
            <a:avLst/>
          </a:prstGeom>
          <a:solidFill>
            <a:srgbClr val="111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5" dirty="0">
              <a:solidFill>
                <a:srgbClr val="05203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FE8E858-242F-D11E-FB53-57EC93F92A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30922" y="9570703"/>
            <a:ext cx="372588" cy="3635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10101"/>
                </a:solidFill>
                <a:latin typeface="Calibri" panose="020F0502020204030204" pitchFamily="34" charset="0"/>
                <a:ea typeface="Noto Sans" panose="020B0502040504020204" pitchFamily="34" charset="0"/>
                <a:cs typeface="Calibri" panose="020F0502020204030204" pitchFamily="34" charset="0"/>
              </a:defRPr>
            </a:lvl1pPr>
          </a:lstStyle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98" name="Text Placeholder 3">
            <a:extLst>
              <a:ext uri="{FF2B5EF4-FFF2-40B4-BE49-F238E27FC236}">
                <a16:creationId xmlns:a16="http://schemas.microsoft.com/office/drawing/2014/main" id="{7E17F88D-FE4F-9CBD-E66E-2873D71DC0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852" y="0"/>
            <a:ext cx="4611021" cy="2513490"/>
          </a:xfrm>
          <a:prstGeom prst="rect">
            <a:avLst/>
          </a:prstGeom>
          <a:effectLst>
            <a:glow rad="127000">
              <a:srgbClr val="414141"/>
            </a:glow>
          </a:effectLst>
        </p:spPr>
        <p:txBody>
          <a:bodyPr>
            <a:noAutofit/>
          </a:bodyPr>
          <a:lstStyle>
            <a:lvl1pPr marL="0" indent="0" algn="l">
              <a:buNone/>
              <a:defRPr sz="15000" b="1">
                <a:solidFill>
                  <a:srgbClr val="111E4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99" name="Text Placeholder 32">
            <a:extLst>
              <a:ext uri="{FF2B5EF4-FFF2-40B4-BE49-F238E27FC236}">
                <a16:creationId xmlns:a16="http://schemas.microsoft.com/office/drawing/2014/main" id="{D873AA30-0F78-FCB1-C916-3A3CE251F23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352050" y="3505573"/>
            <a:ext cx="2053233" cy="671785"/>
          </a:xfrm>
          <a:prstGeom prst="rect">
            <a:avLst/>
          </a:prstGeom>
          <a:solidFill>
            <a:srgbClr val="198AB1"/>
          </a:solidFill>
        </p:spPr>
        <p:txBody>
          <a:bodyPr anchor="ctr">
            <a:noAutofit/>
          </a:bodyPr>
          <a:lstStyle>
            <a:lvl1pPr marL="0" indent="0" algn="l">
              <a:lnSpc>
                <a:spcPts val="3769"/>
              </a:lnSpc>
              <a:spcBef>
                <a:spcPts val="0"/>
              </a:spcBef>
              <a:buNone/>
              <a:defRPr sz="3600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82455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2pPr>
            <a:lvl3pPr marL="764909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3pPr>
            <a:lvl4pPr marL="1147364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4pPr>
            <a:lvl5pPr marL="1529821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DIVIDER</a:t>
            </a:r>
          </a:p>
        </p:txBody>
      </p:sp>
      <p:sp>
        <p:nvSpPr>
          <p:cNvPr id="100" name="Text Placeholder 32">
            <a:extLst>
              <a:ext uri="{FF2B5EF4-FFF2-40B4-BE49-F238E27FC236}">
                <a16:creationId xmlns:a16="http://schemas.microsoft.com/office/drawing/2014/main" id="{642D4D19-C142-A773-1BEE-670912DF9E19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324256" y="4287893"/>
            <a:ext cx="1349507" cy="671785"/>
          </a:xfrm>
          <a:prstGeom prst="rect">
            <a:avLst/>
          </a:prstGeom>
          <a:solidFill>
            <a:srgbClr val="198AB1"/>
          </a:solidFill>
        </p:spPr>
        <p:txBody>
          <a:bodyPr anchor="ctr">
            <a:noAutofit/>
          </a:bodyPr>
          <a:lstStyle>
            <a:lvl1pPr marL="0" indent="0" algn="l">
              <a:lnSpc>
                <a:spcPts val="3769"/>
              </a:lnSpc>
              <a:spcBef>
                <a:spcPts val="0"/>
              </a:spcBef>
              <a:buNone/>
              <a:defRPr sz="3600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82455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2pPr>
            <a:lvl3pPr marL="764909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3pPr>
            <a:lvl4pPr marL="1147364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4pPr>
            <a:lvl5pPr marL="1529821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387120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4033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B37B58A1-42B7-6ACA-0FD7-02504A8BFB9D}"/>
              </a:ext>
            </a:extLst>
          </p:cNvPr>
          <p:cNvSpPr/>
          <p:nvPr userDrawn="1"/>
        </p:nvSpPr>
        <p:spPr>
          <a:xfrm>
            <a:off x="-17545" y="0"/>
            <a:ext cx="12209545" cy="2147749"/>
          </a:xfrm>
          <a:prstGeom prst="rect">
            <a:avLst/>
          </a:prstGeom>
          <a:solidFill>
            <a:srgbClr val="111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AE20B737-C724-BC42-9305-29BFF3FA1BB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31824" y="2361851"/>
            <a:ext cx="10483429" cy="3933404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ts val="2480"/>
              </a:lnSpc>
              <a:spcBef>
                <a:spcPts val="0"/>
              </a:spcBef>
              <a:buNone/>
              <a:defRPr sz="2400" b="0" i="0">
                <a:solidFill>
                  <a:srgbClr val="111E4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25" name="Text Placeholder 32">
            <a:extLst>
              <a:ext uri="{FF2B5EF4-FFF2-40B4-BE49-F238E27FC236}">
                <a16:creationId xmlns:a16="http://schemas.microsoft.com/office/drawing/2014/main" id="{934E37BF-1ED2-4A1B-CDC0-59DA61126C9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-8011" y="578092"/>
            <a:ext cx="3156225" cy="671785"/>
          </a:xfrm>
          <a:prstGeom prst="rect">
            <a:avLst/>
          </a:prstGeom>
          <a:solidFill>
            <a:srgbClr val="EF4870"/>
          </a:solidFill>
        </p:spPr>
        <p:txBody>
          <a:bodyPr anchor="ctr">
            <a:noAutofit/>
          </a:bodyPr>
          <a:lstStyle>
            <a:lvl1pPr marL="808038" indent="0" algn="l">
              <a:lnSpc>
                <a:spcPts val="3769"/>
              </a:lnSpc>
              <a:spcBef>
                <a:spcPts val="0"/>
              </a:spcBef>
              <a:buNone/>
              <a:tabLst/>
              <a:defRPr sz="3600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82455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2pPr>
            <a:lvl3pPr marL="764909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3pPr>
            <a:lvl4pPr marL="1147364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4pPr>
            <a:lvl5pPr marL="1529821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978311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2">
            <a:extLst>
              <a:ext uri="{FF2B5EF4-FFF2-40B4-BE49-F238E27FC236}">
                <a16:creationId xmlns:a16="http://schemas.microsoft.com/office/drawing/2014/main" id="{6D8C0570-7782-7B5B-F178-51FAE93904C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31824" y="1679171"/>
            <a:ext cx="10483429" cy="4616084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ts val="2480"/>
              </a:lnSpc>
              <a:spcBef>
                <a:spcPts val="0"/>
              </a:spcBef>
              <a:buNone/>
              <a:defRPr sz="2400" b="0" i="0">
                <a:solidFill>
                  <a:srgbClr val="111E4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" name="Text Placeholder 32">
            <a:extLst>
              <a:ext uri="{FF2B5EF4-FFF2-40B4-BE49-F238E27FC236}">
                <a16:creationId xmlns:a16="http://schemas.microsoft.com/office/drawing/2014/main" id="{12AFBC99-BD1A-BB6F-308E-DB8C90B78868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-8011" y="578092"/>
            <a:ext cx="3156225" cy="671785"/>
          </a:xfrm>
          <a:prstGeom prst="rect">
            <a:avLst/>
          </a:prstGeom>
          <a:solidFill>
            <a:srgbClr val="198AB1"/>
          </a:solidFill>
        </p:spPr>
        <p:txBody>
          <a:bodyPr anchor="ctr">
            <a:noAutofit/>
          </a:bodyPr>
          <a:lstStyle>
            <a:lvl1pPr marL="808038" indent="0" algn="l">
              <a:lnSpc>
                <a:spcPts val="3769"/>
              </a:lnSpc>
              <a:spcBef>
                <a:spcPts val="0"/>
              </a:spcBef>
              <a:buNone/>
              <a:tabLst/>
              <a:defRPr sz="3600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82455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2pPr>
            <a:lvl3pPr marL="764909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3pPr>
            <a:lvl4pPr marL="1147364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4pPr>
            <a:lvl5pPr marL="1529821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245063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Photo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2509D38E-D9E7-6493-0FCE-89B2D340E0E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2"/>
            <a:ext cx="12192000" cy="257694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ext Placeholder 32">
            <a:extLst>
              <a:ext uri="{FF2B5EF4-FFF2-40B4-BE49-F238E27FC236}">
                <a16:creationId xmlns:a16="http://schemas.microsoft.com/office/drawing/2014/main" id="{E4D1B318-A933-504F-B625-B0BEEAB9C2B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31824" y="2975955"/>
            <a:ext cx="10483429" cy="3319299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ts val="2480"/>
              </a:lnSpc>
              <a:spcBef>
                <a:spcPts val="0"/>
              </a:spcBef>
              <a:buNone/>
              <a:defRPr sz="2400" b="0" i="0">
                <a:solidFill>
                  <a:srgbClr val="111E4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4" name="Text Placeholder 32">
            <a:extLst>
              <a:ext uri="{FF2B5EF4-FFF2-40B4-BE49-F238E27FC236}">
                <a16:creationId xmlns:a16="http://schemas.microsoft.com/office/drawing/2014/main" id="{B0997C91-DB91-32BE-3C72-02A24E171C82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0" y="2018965"/>
            <a:ext cx="3156225" cy="671785"/>
          </a:xfrm>
          <a:prstGeom prst="rect">
            <a:avLst/>
          </a:prstGeom>
          <a:solidFill>
            <a:srgbClr val="EF4870"/>
          </a:solidFill>
        </p:spPr>
        <p:txBody>
          <a:bodyPr anchor="ctr">
            <a:noAutofit/>
          </a:bodyPr>
          <a:lstStyle>
            <a:lvl1pPr marL="808038" indent="0" algn="l">
              <a:lnSpc>
                <a:spcPts val="3769"/>
              </a:lnSpc>
              <a:spcBef>
                <a:spcPts val="0"/>
              </a:spcBef>
              <a:buNone/>
              <a:tabLst/>
              <a:defRPr sz="3600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82455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2pPr>
            <a:lvl3pPr marL="764909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3pPr>
            <a:lvl4pPr marL="1147364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4pPr>
            <a:lvl5pPr marL="1529821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843110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408B69-D389-CD2F-3055-DB37B7B189A9}"/>
              </a:ext>
            </a:extLst>
          </p:cNvPr>
          <p:cNvCxnSpPr/>
          <p:nvPr userDrawn="1"/>
        </p:nvCxnSpPr>
        <p:spPr>
          <a:xfrm>
            <a:off x="11701121" y="6578090"/>
            <a:ext cx="265889" cy="0"/>
          </a:xfrm>
          <a:prstGeom prst="line">
            <a:avLst/>
          </a:prstGeom>
          <a:ln>
            <a:solidFill>
              <a:srgbClr val="198A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389B47C-E53C-EE70-0EDF-BB4601FC460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 t="78397" r="608"/>
          <a:stretch/>
        </p:blipFill>
        <p:spPr>
          <a:xfrm rot="16200000">
            <a:off x="10917797" y="5562861"/>
            <a:ext cx="1846677" cy="18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5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46" r:id="rId2"/>
    <p:sldLayoutId id="2147483697" r:id="rId3"/>
    <p:sldLayoutId id="2147483683" r:id="rId4"/>
    <p:sldLayoutId id="2147483747" r:id="rId5"/>
    <p:sldLayoutId id="2147483703" r:id="rId6"/>
    <p:sldLayoutId id="2147483733" r:id="rId7"/>
    <p:sldLayoutId id="2147483744" r:id="rId8"/>
    <p:sldLayoutId id="2147483745" r:id="rId9"/>
    <p:sldLayoutId id="2147483748" r:id="rId10"/>
    <p:sldLayoutId id="2147483743" r:id="rId11"/>
    <p:sldLayoutId id="2147483741" r:id="rId12"/>
    <p:sldLayoutId id="2147483740" r:id="rId13"/>
    <p:sldLayoutId id="2147483742" r:id="rId14"/>
    <p:sldLayoutId id="2147483702" r:id="rId15"/>
    <p:sldLayoutId id="2147483700" r:id="rId16"/>
    <p:sldLayoutId id="2147483734" r:id="rId17"/>
    <p:sldLayoutId id="2147483749" r:id="rId18"/>
  </p:sldLayoutIdLst>
  <p:hf hdr="0"/>
  <p:txStyles>
    <p:titleStyle>
      <a:lvl1pPr algn="l" defTabSz="3343281" rtl="0" eaLnBrk="1" latinLnBrk="0" hangingPunct="1">
        <a:lnSpc>
          <a:spcPct val="90000"/>
        </a:lnSpc>
        <a:spcBef>
          <a:spcPct val="0"/>
        </a:spcBef>
        <a:buNone/>
        <a:defRPr sz="3870" kern="1200">
          <a:solidFill>
            <a:srgbClr val="011E3B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835822" indent="-835822" algn="l" defTabSz="3343281" rtl="0" eaLnBrk="1" latinLnBrk="0" hangingPunct="1">
        <a:lnSpc>
          <a:spcPct val="100000"/>
        </a:lnSpc>
        <a:spcBef>
          <a:spcPts val="3657"/>
        </a:spcBef>
        <a:buFont typeface="Arial" panose="020B0604020202020204" pitchFamily="34" charset="0"/>
        <a:buChar char="•"/>
        <a:defRPr sz="3870" kern="1200">
          <a:solidFill>
            <a:srgbClr val="011E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2507462" indent="-835822" algn="l" defTabSz="3343281" rtl="0" eaLnBrk="1" latinLnBrk="0" hangingPunct="1">
        <a:lnSpc>
          <a:spcPct val="100000"/>
        </a:lnSpc>
        <a:spcBef>
          <a:spcPts val="1828"/>
        </a:spcBef>
        <a:buFont typeface="Arial" panose="020B0604020202020204" pitchFamily="34" charset="0"/>
        <a:buChar char="•"/>
        <a:defRPr sz="3870" kern="1200">
          <a:solidFill>
            <a:srgbClr val="011E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4179101" indent="-835822" algn="l" defTabSz="3343281" rtl="0" eaLnBrk="1" latinLnBrk="0" hangingPunct="1">
        <a:lnSpc>
          <a:spcPct val="100000"/>
        </a:lnSpc>
        <a:spcBef>
          <a:spcPts val="1828"/>
        </a:spcBef>
        <a:buFont typeface="Arial" panose="020B0604020202020204" pitchFamily="34" charset="0"/>
        <a:buChar char="•"/>
        <a:defRPr sz="3870" kern="1200">
          <a:solidFill>
            <a:srgbClr val="011E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5850740" indent="-835822" algn="l" defTabSz="3343281" rtl="0" eaLnBrk="1" latinLnBrk="0" hangingPunct="1">
        <a:lnSpc>
          <a:spcPct val="100000"/>
        </a:lnSpc>
        <a:spcBef>
          <a:spcPts val="1828"/>
        </a:spcBef>
        <a:buFont typeface="Arial" panose="020B0604020202020204" pitchFamily="34" charset="0"/>
        <a:buChar char="•"/>
        <a:defRPr sz="3870" kern="1200">
          <a:solidFill>
            <a:srgbClr val="011E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7522384" indent="-835822" algn="l" defTabSz="3343281" rtl="0" eaLnBrk="1" latinLnBrk="0" hangingPunct="1">
        <a:lnSpc>
          <a:spcPct val="100000"/>
        </a:lnSpc>
        <a:spcBef>
          <a:spcPts val="1828"/>
        </a:spcBef>
        <a:buFont typeface="Arial" panose="020B0604020202020204" pitchFamily="34" charset="0"/>
        <a:buChar char="•"/>
        <a:defRPr sz="3870" kern="1200">
          <a:solidFill>
            <a:srgbClr val="011E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9194022" indent="-835822" algn="l" defTabSz="3343281" rtl="0" eaLnBrk="1" latinLnBrk="0" hangingPunct="1">
        <a:lnSpc>
          <a:spcPct val="90000"/>
        </a:lnSpc>
        <a:spcBef>
          <a:spcPts val="1828"/>
        </a:spcBef>
        <a:buFont typeface="Arial" panose="020B0604020202020204" pitchFamily="34" charset="0"/>
        <a:buChar char="•"/>
        <a:defRPr sz="6580" kern="1200">
          <a:solidFill>
            <a:schemeClr val="tx1"/>
          </a:solidFill>
          <a:latin typeface="+mn-lt"/>
          <a:ea typeface="+mn-ea"/>
          <a:cs typeface="+mn-cs"/>
        </a:defRPr>
      </a:lvl6pPr>
      <a:lvl7pPr marL="10865665" indent="-835822" algn="l" defTabSz="3343281" rtl="0" eaLnBrk="1" latinLnBrk="0" hangingPunct="1">
        <a:lnSpc>
          <a:spcPct val="90000"/>
        </a:lnSpc>
        <a:spcBef>
          <a:spcPts val="1828"/>
        </a:spcBef>
        <a:buFont typeface="Arial" panose="020B0604020202020204" pitchFamily="34" charset="0"/>
        <a:buChar char="•"/>
        <a:defRPr sz="6580" kern="1200">
          <a:solidFill>
            <a:schemeClr val="tx1"/>
          </a:solidFill>
          <a:latin typeface="+mn-lt"/>
          <a:ea typeface="+mn-ea"/>
          <a:cs typeface="+mn-cs"/>
        </a:defRPr>
      </a:lvl7pPr>
      <a:lvl8pPr marL="12537303" indent="-835822" algn="l" defTabSz="3343281" rtl="0" eaLnBrk="1" latinLnBrk="0" hangingPunct="1">
        <a:lnSpc>
          <a:spcPct val="90000"/>
        </a:lnSpc>
        <a:spcBef>
          <a:spcPts val="1828"/>
        </a:spcBef>
        <a:buFont typeface="Arial" panose="020B0604020202020204" pitchFamily="34" charset="0"/>
        <a:buChar char="•"/>
        <a:defRPr sz="6580" kern="1200">
          <a:solidFill>
            <a:schemeClr val="tx1"/>
          </a:solidFill>
          <a:latin typeface="+mn-lt"/>
          <a:ea typeface="+mn-ea"/>
          <a:cs typeface="+mn-cs"/>
        </a:defRPr>
      </a:lvl8pPr>
      <a:lvl9pPr marL="14208947" indent="-835822" algn="l" defTabSz="3343281" rtl="0" eaLnBrk="1" latinLnBrk="0" hangingPunct="1">
        <a:lnSpc>
          <a:spcPct val="90000"/>
        </a:lnSpc>
        <a:spcBef>
          <a:spcPts val="1828"/>
        </a:spcBef>
        <a:buFont typeface="Arial" panose="020B0604020202020204" pitchFamily="34" charset="0"/>
        <a:buChar char="•"/>
        <a:defRPr sz="65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1pPr>
      <a:lvl2pPr marL="1671639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2pPr>
      <a:lvl3pPr marL="3343281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3pPr>
      <a:lvl4pPr marL="5014923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4pPr>
      <a:lvl5pPr marL="6686564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5pPr>
      <a:lvl6pPr marL="8358202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6pPr>
      <a:lvl7pPr marL="10029841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7pPr>
      <a:lvl8pPr marL="11701485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8pPr>
      <a:lvl9pPr marL="13373124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86ED3-BF57-D915-DA04-DE7D19D73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4">
            <a:extLst>
              <a:ext uri="{FF2B5EF4-FFF2-40B4-BE49-F238E27FC236}">
                <a16:creationId xmlns:a16="http://schemas.microsoft.com/office/drawing/2014/main" id="{322A0036-9F22-7CA1-786B-9E6747B0C3A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6534" b="26534"/>
          <a:stretch/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E4A99CB-F1BC-720C-2CC9-D09CE981E525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437048" y="3439552"/>
            <a:ext cx="3465473" cy="2059802"/>
          </a:xfrm>
        </p:spPr>
        <p:txBody>
          <a:bodyPr/>
          <a:lstStyle/>
          <a:p>
            <a:pPr algn="ctr"/>
            <a:r>
              <a:rPr lang="en-US" dirty="0"/>
              <a:t>Lessons from LGBTIQ+ Youth Net Project  </a:t>
            </a: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71868E31-B7BC-FF64-6AE8-1D3D8A551AC9}"/>
              </a:ext>
            </a:extLst>
          </p:cNvPr>
          <p:cNvSpPr/>
          <p:nvPr/>
        </p:nvSpPr>
        <p:spPr>
          <a:xfrm>
            <a:off x="851338" y="1708281"/>
            <a:ext cx="895932" cy="895932"/>
          </a:xfrm>
          <a:prstGeom prst="ellipse">
            <a:avLst/>
          </a:prstGeom>
          <a:solidFill>
            <a:srgbClr val="4DBD98">
              <a:alpha val="7984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3" name="Graphic 4">
            <a:extLst>
              <a:ext uri="{FF2B5EF4-FFF2-40B4-BE49-F238E27FC236}">
                <a16:creationId xmlns:a16="http://schemas.microsoft.com/office/drawing/2014/main" id="{A663ACB2-F142-3E77-D9A7-2E7CC8C4D20B}"/>
              </a:ext>
            </a:extLst>
          </p:cNvPr>
          <p:cNvGrpSpPr/>
          <p:nvPr/>
        </p:nvGrpSpPr>
        <p:grpSpPr>
          <a:xfrm>
            <a:off x="10199742" y="3752194"/>
            <a:ext cx="2641612" cy="2639151"/>
            <a:chOff x="1782854" y="3591929"/>
            <a:chExt cx="742307" cy="741615"/>
          </a:xfrm>
          <a:solidFill>
            <a:srgbClr val="FFD168">
              <a:alpha val="62000"/>
            </a:srgbClr>
          </a:solidFill>
        </p:grpSpPr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3F9D8E2A-C259-96FB-3970-DEF29E807D55}"/>
                </a:ext>
              </a:extLst>
            </p:cNvPr>
            <p:cNvSpPr/>
            <p:nvPr/>
          </p:nvSpPr>
          <p:spPr>
            <a:xfrm>
              <a:off x="1834161" y="3663910"/>
              <a:ext cx="98246" cy="107970"/>
            </a:xfrm>
            <a:custGeom>
              <a:avLst/>
              <a:gdLst>
                <a:gd name="connsiteX0" fmla="*/ 0 w 98246"/>
                <a:gd name="connsiteY0" fmla="*/ 107970 h 107970"/>
                <a:gd name="connsiteX1" fmla="*/ 98247 w 98246"/>
                <a:gd name="connsiteY1" fmla="*/ 0 h 107970"/>
                <a:gd name="connsiteX2" fmla="*/ 0 w 98246"/>
                <a:gd name="connsiteY2" fmla="*/ 107970 h 10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246" h="107970">
                  <a:moveTo>
                    <a:pt x="0" y="107970"/>
                  </a:moveTo>
                  <a:lnTo>
                    <a:pt x="98247" y="0"/>
                  </a:lnTo>
                  <a:cubicBezTo>
                    <a:pt x="58948" y="29446"/>
                    <a:pt x="25107" y="65982"/>
                    <a:pt x="0" y="10797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685FB847-9FDF-78C8-5EDD-727E6F923BE7}"/>
                </a:ext>
              </a:extLst>
            </p:cNvPr>
            <p:cNvSpPr/>
            <p:nvPr/>
          </p:nvSpPr>
          <p:spPr>
            <a:xfrm>
              <a:off x="1795954" y="3616468"/>
              <a:ext cx="223238" cy="245932"/>
            </a:xfrm>
            <a:custGeom>
              <a:avLst/>
              <a:gdLst>
                <a:gd name="connsiteX0" fmla="*/ 183394 w 223238"/>
                <a:gd name="connsiteY0" fmla="*/ 18540 h 245932"/>
                <a:gd name="connsiteX1" fmla="*/ 14737 w 223238"/>
                <a:gd name="connsiteY1" fmla="*/ 203944 h 245932"/>
                <a:gd name="connsiteX2" fmla="*/ 0 w 223238"/>
                <a:gd name="connsiteY2" fmla="*/ 245933 h 245932"/>
                <a:gd name="connsiteX3" fmla="*/ 223238 w 223238"/>
                <a:gd name="connsiteY3" fmla="*/ 0 h 245932"/>
                <a:gd name="connsiteX4" fmla="*/ 183394 w 223238"/>
                <a:gd name="connsiteY4" fmla="*/ 18540 h 245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238" h="245932">
                  <a:moveTo>
                    <a:pt x="183394" y="18540"/>
                  </a:moveTo>
                  <a:lnTo>
                    <a:pt x="14737" y="203944"/>
                  </a:lnTo>
                  <a:cubicBezTo>
                    <a:pt x="9279" y="217577"/>
                    <a:pt x="4367" y="231209"/>
                    <a:pt x="0" y="245933"/>
                  </a:cubicBezTo>
                  <a:lnTo>
                    <a:pt x="223238" y="0"/>
                  </a:lnTo>
                  <a:cubicBezTo>
                    <a:pt x="210139" y="5453"/>
                    <a:pt x="196493" y="11451"/>
                    <a:pt x="183394" y="1854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A9E3DC43-62F6-3260-2A14-015AADAEE5BB}"/>
                </a:ext>
              </a:extLst>
            </p:cNvPr>
            <p:cNvSpPr/>
            <p:nvPr/>
          </p:nvSpPr>
          <p:spPr>
            <a:xfrm>
              <a:off x="1782854" y="3599018"/>
              <a:ext cx="295285" cy="325547"/>
            </a:xfrm>
            <a:custGeom>
              <a:avLst/>
              <a:gdLst>
                <a:gd name="connsiteX0" fmla="*/ 265266 w 295285"/>
                <a:gd name="connsiteY0" fmla="*/ 8180 h 325547"/>
                <a:gd name="connsiteX1" fmla="*/ 4912 w 295285"/>
                <a:gd name="connsiteY1" fmla="*/ 294465 h 325547"/>
                <a:gd name="connsiteX2" fmla="*/ 0 w 295285"/>
                <a:gd name="connsiteY2" fmla="*/ 325548 h 325547"/>
                <a:gd name="connsiteX3" fmla="*/ 295286 w 295285"/>
                <a:gd name="connsiteY3" fmla="*/ 0 h 325547"/>
                <a:gd name="connsiteX4" fmla="*/ 265266 w 295285"/>
                <a:gd name="connsiteY4" fmla="*/ 8180 h 32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285" h="325547">
                  <a:moveTo>
                    <a:pt x="265266" y="8180"/>
                  </a:moveTo>
                  <a:lnTo>
                    <a:pt x="4912" y="294465"/>
                  </a:lnTo>
                  <a:cubicBezTo>
                    <a:pt x="2729" y="304826"/>
                    <a:pt x="1092" y="315187"/>
                    <a:pt x="0" y="325548"/>
                  </a:cubicBezTo>
                  <a:lnTo>
                    <a:pt x="295286" y="0"/>
                  </a:lnTo>
                  <a:cubicBezTo>
                    <a:pt x="285461" y="2727"/>
                    <a:pt x="275636" y="5453"/>
                    <a:pt x="265266" y="818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5ADACE37-1DDA-FF15-8A2C-FF855D89B0E2}"/>
                </a:ext>
              </a:extLst>
            </p:cNvPr>
            <p:cNvSpPr/>
            <p:nvPr/>
          </p:nvSpPr>
          <p:spPr>
            <a:xfrm>
              <a:off x="1782854" y="3592475"/>
              <a:ext cx="346592" cy="382259"/>
            </a:xfrm>
            <a:custGeom>
              <a:avLst/>
              <a:gdLst>
                <a:gd name="connsiteX0" fmla="*/ 320393 w 346592"/>
                <a:gd name="connsiteY0" fmla="*/ 2727 h 382259"/>
                <a:gd name="connsiteX1" fmla="*/ 546 w 346592"/>
                <a:gd name="connsiteY1" fmla="*/ 355540 h 382259"/>
                <a:gd name="connsiteX2" fmla="*/ 0 w 346592"/>
                <a:gd name="connsiteY2" fmla="*/ 370808 h 382259"/>
                <a:gd name="connsiteX3" fmla="*/ 546 w 346592"/>
                <a:gd name="connsiteY3" fmla="*/ 382260 h 382259"/>
                <a:gd name="connsiteX4" fmla="*/ 346592 w 346592"/>
                <a:gd name="connsiteY4" fmla="*/ 0 h 382259"/>
                <a:gd name="connsiteX5" fmla="*/ 320393 w 346592"/>
                <a:gd name="connsiteY5" fmla="*/ 2727 h 38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6592" h="382259">
                  <a:moveTo>
                    <a:pt x="320393" y="2727"/>
                  </a:moveTo>
                  <a:lnTo>
                    <a:pt x="546" y="355540"/>
                  </a:lnTo>
                  <a:cubicBezTo>
                    <a:pt x="546" y="360447"/>
                    <a:pt x="0" y="365355"/>
                    <a:pt x="0" y="370808"/>
                  </a:cubicBezTo>
                  <a:cubicBezTo>
                    <a:pt x="0" y="374625"/>
                    <a:pt x="0" y="378442"/>
                    <a:pt x="546" y="382260"/>
                  </a:cubicBezTo>
                  <a:lnTo>
                    <a:pt x="346592" y="0"/>
                  </a:lnTo>
                  <a:cubicBezTo>
                    <a:pt x="337859" y="546"/>
                    <a:pt x="329126" y="1091"/>
                    <a:pt x="320393" y="2727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D82BBA7B-11AF-4B53-F4EA-D76F8E5CBC7F}"/>
                </a:ext>
              </a:extLst>
            </p:cNvPr>
            <p:cNvSpPr/>
            <p:nvPr/>
          </p:nvSpPr>
          <p:spPr>
            <a:xfrm>
              <a:off x="1782854" y="3591929"/>
              <a:ext cx="390257" cy="425883"/>
            </a:xfrm>
            <a:custGeom>
              <a:avLst/>
              <a:gdLst>
                <a:gd name="connsiteX0" fmla="*/ 370608 w 390257"/>
                <a:gd name="connsiteY0" fmla="*/ 0 h 425883"/>
                <a:gd name="connsiteX1" fmla="*/ 366787 w 390257"/>
                <a:gd name="connsiteY1" fmla="*/ 0 h 425883"/>
                <a:gd name="connsiteX2" fmla="*/ 0 w 390257"/>
                <a:gd name="connsiteY2" fmla="*/ 402436 h 425883"/>
                <a:gd name="connsiteX3" fmla="*/ 2729 w 390257"/>
                <a:gd name="connsiteY3" fmla="*/ 425884 h 425883"/>
                <a:gd name="connsiteX4" fmla="*/ 390257 w 390257"/>
                <a:gd name="connsiteY4" fmla="*/ 545 h 425883"/>
                <a:gd name="connsiteX5" fmla="*/ 370608 w 390257"/>
                <a:gd name="connsiteY5" fmla="*/ 0 h 42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0257" h="425883">
                  <a:moveTo>
                    <a:pt x="370608" y="0"/>
                  </a:moveTo>
                  <a:cubicBezTo>
                    <a:pt x="369517" y="0"/>
                    <a:pt x="368425" y="0"/>
                    <a:pt x="366787" y="0"/>
                  </a:cubicBezTo>
                  <a:lnTo>
                    <a:pt x="0" y="402436"/>
                  </a:lnTo>
                  <a:cubicBezTo>
                    <a:pt x="546" y="410070"/>
                    <a:pt x="1637" y="418250"/>
                    <a:pt x="2729" y="425884"/>
                  </a:cubicBezTo>
                  <a:lnTo>
                    <a:pt x="390257" y="545"/>
                  </a:lnTo>
                  <a:cubicBezTo>
                    <a:pt x="383708" y="0"/>
                    <a:pt x="377158" y="0"/>
                    <a:pt x="370608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DC830429-DFE5-88BA-CDED-9233EA26CB91}"/>
                </a:ext>
              </a:extLst>
            </p:cNvPr>
            <p:cNvSpPr/>
            <p:nvPr/>
          </p:nvSpPr>
          <p:spPr>
            <a:xfrm>
              <a:off x="1788858" y="3594110"/>
              <a:ext cx="424097" cy="463509"/>
            </a:xfrm>
            <a:custGeom>
              <a:avLst/>
              <a:gdLst>
                <a:gd name="connsiteX0" fmla="*/ 402811 w 424097"/>
                <a:gd name="connsiteY0" fmla="*/ 0 h 463509"/>
                <a:gd name="connsiteX1" fmla="*/ 0 w 424097"/>
                <a:gd name="connsiteY1" fmla="*/ 442243 h 463509"/>
                <a:gd name="connsiteX2" fmla="*/ 4912 w 424097"/>
                <a:gd name="connsiteY2" fmla="*/ 463510 h 463509"/>
                <a:gd name="connsiteX3" fmla="*/ 424098 w 424097"/>
                <a:gd name="connsiteY3" fmla="*/ 3272 h 463509"/>
                <a:gd name="connsiteX4" fmla="*/ 402811 w 424097"/>
                <a:gd name="connsiteY4" fmla="*/ 0 h 46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097" h="463509">
                  <a:moveTo>
                    <a:pt x="402811" y="0"/>
                  </a:moveTo>
                  <a:lnTo>
                    <a:pt x="0" y="442243"/>
                  </a:lnTo>
                  <a:cubicBezTo>
                    <a:pt x="1092" y="449332"/>
                    <a:pt x="3275" y="456421"/>
                    <a:pt x="4912" y="463510"/>
                  </a:cubicBezTo>
                  <a:lnTo>
                    <a:pt x="424098" y="3272"/>
                  </a:lnTo>
                  <a:cubicBezTo>
                    <a:pt x="417002" y="1636"/>
                    <a:pt x="409907" y="546"/>
                    <a:pt x="402811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FAA3425A-7147-54D0-6255-40EC85A87D47}"/>
                </a:ext>
              </a:extLst>
            </p:cNvPr>
            <p:cNvSpPr/>
            <p:nvPr/>
          </p:nvSpPr>
          <p:spPr>
            <a:xfrm>
              <a:off x="1799775" y="3599563"/>
              <a:ext cx="448659" cy="494047"/>
            </a:xfrm>
            <a:custGeom>
              <a:avLst/>
              <a:gdLst>
                <a:gd name="connsiteX0" fmla="*/ 429556 w 448659"/>
                <a:gd name="connsiteY0" fmla="*/ 0 h 494047"/>
                <a:gd name="connsiteX1" fmla="*/ 0 w 448659"/>
                <a:gd name="connsiteY1" fmla="*/ 474962 h 494047"/>
                <a:gd name="connsiteX2" fmla="*/ 6550 w 448659"/>
                <a:gd name="connsiteY2" fmla="*/ 494047 h 494047"/>
                <a:gd name="connsiteX3" fmla="*/ 448660 w 448659"/>
                <a:gd name="connsiteY3" fmla="*/ 4908 h 494047"/>
                <a:gd name="connsiteX4" fmla="*/ 429556 w 448659"/>
                <a:gd name="connsiteY4" fmla="*/ 0 h 49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659" h="494047">
                  <a:moveTo>
                    <a:pt x="429556" y="0"/>
                  </a:moveTo>
                  <a:lnTo>
                    <a:pt x="0" y="474962"/>
                  </a:lnTo>
                  <a:cubicBezTo>
                    <a:pt x="2183" y="481505"/>
                    <a:pt x="3821" y="487504"/>
                    <a:pt x="6550" y="494047"/>
                  </a:cubicBezTo>
                  <a:lnTo>
                    <a:pt x="448660" y="4908"/>
                  </a:lnTo>
                  <a:cubicBezTo>
                    <a:pt x="442656" y="3272"/>
                    <a:pt x="436106" y="1636"/>
                    <a:pt x="429556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11CC79D7-8452-D2CB-9E62-5B414A61A614}"/>
                </a:ext>
              </a:extLst>
            </p:cNvPr>
            <p:cNvSpPr/>
            <p:nvPr/>
          </p:nvSpPr>
          <p:spPr>
            <a:xfrm>
              <a:off x="1811237" y="3609379"/>
              <a:ext cx="471583" cy="516404"/>
            </a:xfrm>
            <a:custGeom>
              <a:avLst/>
              <a:gdLst>
                <a:gd name="connsiteX0" fmla="*/ 453572 w 471583"/>
                <a:gd name="connsiteY0" fmla="*/ 0 h 516404"/>
                <a:gd name="connsiteX1" fmla="*/ 0 w 471583"/>
                <a:gd name="connsiteY1" fmla="*/ 498955 h 516404"/>
                <a:gd name="connsiteX2" fmla="*/ 8187 w 471583"/>
                <a:gd name="connsiteY2" fmla="*/ 516404 h 516404"/>
                <a:gd name="connsiteX3" fmla="*/ 471584 w 471583"/>
                <a:gd name="connsiteY3" fmla="*/ 5998 h 516404"/>
                <a:gd name="connsiteX4" fmla="*/ 453572 w 471583"/>
                <a:gd name="connsiteY4" fmla="*/ 0 h 51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583" h="516404">
                  <a:moveTo>
                    <a:pt x="453572" y="0"/>
                  </a:moveTo>
                  <a:lnTo>
                    <a:pt x="0" y="498955"/>
                  </a:lnTo>
                  <a:cubicBezTo>
                    <a:pt x="2183" y="504953"/>
                    <a:pt x="5458" y="510951"/>
                    <a:pt x="8187" y="516404"/>
                  </a:cubicBezTo>
                  <a:lnTo>
                    <a:pt x="471584" y="5998"/>
                  </a:lnTo>
                  <a:cubicBezTo>
                    <a:pt x="465580" y="3817"/>
                    <a:pt x="459576" y="1636"/>
                    <a:pt x="453572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3C45907B-A23C-D643-6521-20294090C984}"/>
                </a:ext>
              </a:extLst>
            </p:cNvPr>
            <p:cNvSpPr/>
            <p:nvPr/>
          </p:nvSpPr>
          <p:spPr>
            <a:xfrm>
              <a:off x="1826520" y="3620285"/>
              <a:ext cx="488504" cy="535490"/>
            </a:xfrm>
            <a:custGeom>
              <a:avLst/>
              <a:gdLst>
                <a:gd name="connsiteX0" fmla="*/ 472130 w 488504"/>
                <a:gd name="connsiteY0" fmla="*/ 0 h 535490"/>
                <a:gd name="connsiteX1" fmla="*/ 0 w 488504"/>
                <a:gd name="connsiteY1" fmla="*/ 519131 h 535490"/>
                <a:gd name="connsiteX2" fmla="*/ 9279 w 488504"/>
                <a:gd name="connsiteY2" fmla="*/ 535490 h 535490"/>
                <a:gd name="connsiteX3" fmla="*/ 488504 w 488504"/>
                <a:gd name="connsiteY3" fmla="*/ 7634 h 535490"/>
                <a:gd name="connsiteX4" fmla="*/ 472130 w 488504"/>
                <a:gd name="connsiteY4" fmla="*/ 0 h 53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8504" h="535490">
                  <a:moveTo>
                    <a:pt x="472130" y="0"/>
                  </a:moveTo>
                  <a:lnTo>
                    <a:pt x="0" y="519131"/>
                  </a:lnTo>
                  <a:cubicBezTo>
                    <a:pt x="2729" y="524584"/>
                    <a:pt x="6004" y="530037"/>
                    <a:pt x="9279" y="535490"/>
                  </a:cubicBezTo>
                  <a:lnTo>
                    <a:pt x="488504" y="7634"/>
                  </a:lnTo>
                  <a:cubicBezTo>
                    <a:pt x="483592" y="4908"/>
                    <a:pt x="477588" y="2727"/>
                    <a:pt x="472130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109E3762-F6AB-109A-A4EE-F02A5FF27147}"/>
                </a:ext>
              </a:extLst>
            </p:cNvPr>
            <p:cNvSpPr/>
            <p:nvPr/>
          </p:nvSpPr>
          <p:spPr>
            <a:xfrm>
              <a:off x="1843440" y="3635554"/>
              <a:ext cx="501603" cy="546396"/>
            </a:xfrm>
            <a:custGeom>
              <a:avLst/>
              <a:gdLst>
                <a:gd name="connsiteX0" fmla="*/ 485775 w 501603"/>
                <a:gd name="connsiteY0" fmla="*/ 0 h 546396"/>
                <a:gd name="connsiteX1" fmla="*/ 0 w 501603"/>
                <a:gd name="connsiteY1" fmla="*/ 531673 h 546396"/>
                <a:gd name="connsiteX2" fmla="*/ 10370 w 501603"/>
                <a:gd name="connsiteY2" fmla="*/ 546397 h 546396"/>
                <a:gd name="connsiteX3" fmla="*/ 501604 w 501603"/>
                <a:gd name="connsiteY3" fmla="*/ 8725 h 546396"/>
                <a:gd name="connsiteX4" fmla="*/ 485775 w 501603"/>
                <a:gd name="connsiteY4" fmla="*/ 0 h 546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1603" h="546396">
                  <a:moveTo>
                    <a:pt x="485775" y="0"/>
                  </a:moveTo>
                  <a:lnTo>
                    <a:pt x="0" y="531673"/>
                  </a:lnTo>
                  <a:cubicBezTo>
                    <a:pt x="3275" y="536581"/>
                    <a:pt x="7096" y="542034"/>
                    <a:pt x="10370" y="546397"/>
                  </a:cubicBezTo>
                  <a:lnTo>
                    <a:pt x="501604" y="8725"/>
                  </a:lnTo>
                  <a:cubicBezTo>
                    <a:pt x="496146" y="5998"/>
                    <a:pt x="491233" y="2727"/>
                    <a:pt x="485775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2D79D059-624B-4CDA-94D2-9A332AFC5FD7}"/>
                </a:ext>
              </a:extLst>
            </p:cNvPr>
            <p:cNvSpPr/>
            <p:nvPr/>
          </p:nvSpPr>
          <p:spPr>
            <a:xfrm>
              <a:off x="1864727" y="3652458"/>
              <a:ext cx="507607" cy="556211"/>
            </a:xfrm>
            <a:custGeom>
              <a:avLst/>
              <a:gdLst>
                <a:gd name="connsiteX0" fmla="*/ 492871 w 507607"/>
                <a:gd name="connsiteY0" fmla="*/ 0 h 556211"/>
                <a:gd name="connsiteX1" fmla="*/ 0 w 507607"/>
                <a:gd name="connsiteY1" fmla="*/ 542579 h 556211"/>
                <a:gd name="connsiteX2" fmla="*/ 11462 w 507607"/>
                <a:gd name="connsiteY2" fmla="*/ 556212 h 556211"/>
                <a:gd name="connsiteX3" fmla="*/ 507608 w 507607"/>
                <a:gd name="connsiteY3" fmla="*/ 9815 h 556211"/>
                <a:gd name="connsiteX4" fmla="*/ 492871 w 507607"/>
                <a:gd name="connsiteY4" fmla="*/ 0 h 556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607" h="556211">
                  <a:moveTo>
                    <a:pt x="492871" y="0"/>
                  </a:moveTo>
                  <a:lnTo>
                    <a:pt x="0" y="542579"/>
                  </a:lnTo>
                  <a:cubicBezTo>
                    <a:pt x="3821" y="546942"/>
                    <a:pt x="7641" y="551850"/>
                    <a:pt x="11462" y="556212"/>
                  </a:cubicBezTo>
                  <a:lnTo>
                    <a:pt x="507608" y="9815"/>
                  </a:lnTo>
                  <a:cubicBezTo>
                    <a:pt x="502695" y="6544"/>
                    <a:pt x="497783" y="3272"/>
                    <a:pt x="492871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1AA6E8CA-8D5E-A6A0-EA9E-944BD082DDDB}"/>
                </a:ext>
              </a:extLst>
            </p:cNvPr>
            <p:cNvSpPr/>
            <p:nvPr/>
          </p:nvSpPr>
          <p:spPr>
            <a:xfrm>
              <a:off x="1885468" y="3671544"/>
              <a:ext cx="511428" cy="560029"/>
            </a:xfrm>
            <a:custGeom>
              <a:avLst/>
              <a:gdLst>
                <a:gd name="connsiteX0" fmla="*/ 497237 w 511428"/>
                <a:gd name="connsiteY0" fmla="*/ 0 h 560029"/>
                <a:gd name="connsiteX1" fmla="*/ 0 w 511428"/>
                <a:gd name="connsiteY1" fmla="*/ 547487 h 560029"/>
                <a:gd name="connsiteX2" fmla="*/ 12554 w 511428"/>
                <a:gd name="connsiteY2" fmla="*/ 560029 h 560029"/>
                <a:gd name="connsiteX3" fmla="*/ 511428 w 511428"/>
                <a:gd name="connsiteY3" fmla="*/ 11452 h 560029"/>
                <a:gd name="connsiteX4" fmla="*/ 497237 w 511428"/>
                <a:gd name="connsiteY4" fmla="*/ 0 h 56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428" h="560029">
                  <a:moveTo>
                    <a:pt x="497237" y="0"/>
                  </a:moveTo>
                  <a:lnTo>
                    <a:pt x="0" y="547487"/>
                  </a:lnTo>
                  <a:cubicBezTo>
                    <a:pt x="3821" y="551304"/>
                    <a:pt x="8187" y="556212"/>
                    <a:pt x="12554" y="560029"/>
                  </a:cubicBezTo>
                  <a:lnTo>
                    <a:pt x="511428" y="11452"/>
                  </a:lnTo>
                  <a:cubicBezTo>
                    <a:pt x="506516" y="7089"/>
                    <a:pt x="502149" y="3817"/>
                    <a:pt x="497237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EC81DD64-5ABF-344A-ED9B-CC8D58DF7136}"/>
                </a:ext>
              </a:extLst>
            </p:cNvPr>
            <p:cNvSpPr/>
            <p:nvPr/>
          </p:nvSpPr>
          <p:spPr>
            <a:xfrm>
              <a:off x="1907846" y="3692265"/>
              <a:ext cx="510882" cy="562210"/>
            </a:xfrm>
            <a:custGeom>
              <a:avLst/>
              <a:gdLst>
                <a:gd name="connsiteX0" fmla="*/ 499420 w 510882"/>
                <a:gd name="connsiteY0" fmla="*/ 0 h 562210"/>
                <a:gd name="connsiteX1" fmla="*/ 0 w 510882"/>
                <a:gd name="connsiteY1" fmla="*/ 550759 h 562210"/>
                <a:gd name="connsiteX2" fmla="*/ 13100 w 510882"/>
                <a:gd name="connsiteY2" fmla="*/ 562211 h 562210"/>
                <a:gd name="connsiteX3" fmla="*/ 510883 w 510882"/>
                <a:gd name="connsiteY3" fmla="*/ 13087 h 562210"/>
                <a:gd name="connsiteX4" fmla="*/ 499420 w 510882"/>
                <a:gd name="connsiteY4" fmla="*/ 0 h 562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882" h="562210">
                  <a:moveTo>
                    <a:pt x="499420" y="0"/>
                  </a:moveTo>
                  <a:lnTo>
                    <a:pt x="0" y="550759"/>
                  </a:lnTo>
                  <a:cubicBezTo>
                    <a:pt x="4367" y="554576"/>
                    <a:pt x="8733" y="558393"/>
                    <a:pt x="13100" y="562211"/>
                  </a:cubicBezTo>
                  <a:lnTo>
                    <a:pt x="510883" y="13087"/>
                  </a:lnTo>
                  <a:cubicBezTo>
                    <a:pt x="508153" y="8180"/>
                    <a:pt x="503241" y="4363"/>
                    <a:pt x="499420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177C7AEC-C832-CCC1-6CB2-1183CD62DC76}"/>
                </a:ext>
              </a:extLst>
            </p:cNvPr>
            <p:cNvSpPr/>
            <p:nvPr/>
          </p:nvSpPr>
          <p:spPr>
            <a:xfrm>
              <a:off x="1934591" y="3716804"/>
              <a:ext cx="507607" cy="556757"/>
            </a:xfrm>
            <a:custGeom>
              <a:avLst/>
              <a:gdLst>
                <a:gd name="connsiteX0" fmla="*/ 495600 w 507607"/>
                <a:gd name="connsiteY0" fmla="*/ 0 h 556757"/>
                <a:gd name="connsiteX1" fmla="*/ 0 w 507607"/>
                <a:gd name="connsiteY1" fmla="*/ 546397 h 556757"/>
                <a:gd name="connsiteX2" fmla="*/ 14737 w 507607"/>
                <a:gd name="connsiteY2" fmla="*/ 556758 h 556757"/>
                <a:gd name="connsiteX3" fmla="*/ 507608 w 507607"/>
                <a:gd name="connsiteY3" fmla="*/ 13633 h 556757"/>
                <a:gd name="connsiteX4" fmla="*/ 495600 w 507607"/>
                <a:gd name="connsiteY4" fmla="*/ 0 h 55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607" h="556757">
                  <a:moveTo>
                    <a:pt x="495600" y="0"/>
                  </a:moveTo>
                  <a:lnTo>
                    <a:pt x="0" y="546397"/>
                  </a:lnTo>
                  <a:cubicBezTo>
                    <a:pt x="4912" y="550214"/>
                    <a:pt x="9825" y="553485"/>
                    <a:pt x="14737" y="556758"/>
                  </a:cubicBezTo>
                  <a:lnTo>
                    <a:pt x="507608" y="13633"/>
                  </a:lnTo>
                  <a:cubicBezTo>
                    <a:pt x="503787" y="9270"/>
                    <a:pt x="499966" y="4363"/>
                    <a:pt x="495600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36F54F44-F1C7-7E08-F908-C572A747BF16}"/>
                </a:ext>
              </a:extLst>
            </p:cNvPr>
            <p:cNvSpPr/>
            <p:nvPr/>
          </p:nvSpPr>
          <p:spPr>
            <a:xfrm>
              <a:off x="1960790" y="3741343"/>
              <a:ext cx="499966" cy="548577"/>
            </a:xfrm>
            <a:custGeom>
              <a:avLst/>
              <a:gdLst>
                <a:gd name="connsiteX0" fmla="*/ 489596 w 499966"/>
                <a:gd name="connsiteY0" fmla="*/ 0 h 548577"/>
                <a:gd name="connsiteX1" fmla="*/ 0 w 499966"/>
                <a:gd name="connsiteY1" fmla="*/ 539853 h 548577"/>
                <a:gd name="connsiteX2" fmla="*/ 15829 w 499966"/>
                <a:gd name="connsiteY2" fmla="*/ 548578 h 548577"/>
                <a:gd name="connsiteX3" fmla="*/ 499966 w 499966"/>
                <a:gd name="connsiteY3" fmla="*/ 14723 h 548577"/>
                <a:gd name="connsiteX4" fmla="*/ 489596 w 499966"/>
                <a:gd name="connsiteY4" fmla="*/ 0 h 5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966" h="548577">
                  <a:moveTo>
                    <a:pt x="489596" y="0"/>
                  </a:moveTo>
                  <a:lnTo>
                    <a:pt x="0" y="539853"/>
                  </a:lnTo>
                  <a:cubicBezTo>
                    <a:pt x="5458" y="543125"/>
                    <a:pt x="10370" y="545851"/>
                    <a:pt x="15829" y="548578"/>
                  </a:cubicBezTo>
                  <a:lnTo>
                    <a:pt x="499966" y="14723"/>
                  </a:lnTo>
                  <a:cubicBezTo>
                    <a:pt x="496691" y="9816"/>
                    <a:pt x="493416" y="4908"/>
                    <a:pt x="489596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5BF9B6EE-A0F5-4B4A-7F39-8BA9B1A018D5}"/>
                </a:ext>
              </a:extLst>
            </p:cNvPr>
            <p:cNvSpPr/>
            <p:nvPr/>
          </p:nvSpPr>
          <p:spPr>
            <a:xfrm>
              <a:off x="1989172" y="3768063"/>
              <a:ext cx="490687" cy="535490"/>
            </a:xfrm>
            <a:custGeom>
              <a:avLst/>
              <a:gdLst>
                <a:gd name="connsiteX0" fmla="*/ 481409 w 490687"/>
                <a:gd name="connsiteY0" fmla="*/ 0 h 535490"/>
                <a:gd name="connsiteX1" fmla="*/ 0 w 490687"/>
                <a:gd name="connsiteY1" fmla="*/ 527856 h 535490"/>
                <a:gd name="connsiteX2" fmla="*/ 16920 w 490687"/>
                <a:gd name="connsiteY2" fmla="*/ 535490 h 535490"/>
                <a:gd name="connsiteX3" fmla="*/ 490687 w 490687"/>
                <a:gd name="connsiteY3" fmla="*/ 16359 h 535490"/>
                <a:gd name="connsiteX4" fmla="*/ 481409 w 490687"/>
                <a:gd name="connsiteY4" fmla="*/ 0 h 53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687" h="535490">
                  <a:moveTo>
                    <a:pt x="481409" y="0"/>
                  </a:moveTo>
                  <a:lnTo>
                    <a:pt x="0" y="527856"/>
                  </a:lnTo>
                  <a:cubicBezTo>
                    <a:pt x="5458" y="530583"/>
                    <a:pt x="10916" y="533309"/>
                    <a:pt x="16920" y="535490"/>
                  </a:cubicBezTo>
                  <a:lnTo>
                    <a:pt x="490687" y="16359"/>
                  </a:lnTo>
                  <a:cubicBezTo>
                    <a:pt x="487412" y="10361"/>
                    <a:pt x="484683" y="5453"/>
                    <a:pt x="481409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1F95FD04-365B-DCA1-004C-E9FDEB5CD8B5}"/>
                </a:ext>
              </a:extLst>
            </p:cNvPr>
            <p:cNvSpPr/>
            <p:nvPr/>
          </p:nvSpPr>
          <p:spPr>
            <a:xfrm>
              <a:off x="2021375" y="3798600"/>
              <a:ext cx="471583" cy="518586"/>
            </a:xfrm>
            <a:custGeom>
              <a:avLst/>
              <a:gdLst>
                <a:gd name="connsiteX0" fmla="*/ 463942 w 471583"/>
                <a:gd name="connsiteY0" fmla="*/ 0 h 518586"/>
                <a:gd name="connsiteX1" fmla="*/ 0 w 471583"/>
                <a:gd name="connsiteY1" fmla="*/ 512042 h 518586"/>
                <a:gd name="connsiteX2" fmla="*/ 18012 w 471583"/>
                <a:gd name="connsiteY2" fmla="*/ 518586 h 518586"/>
                <a:gd name="connsiteX3" fmla="*/ 471584 w 471583"/>
                <a:gd name="connsiteY3" fmla="*/ 17450 h 518586"/>
                <a:gd name="connsiteX4" fmla="*/ 463942 w 471583"/>
                <a:gd name="connsiteY4" fmla="*/ 0 h 51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583" h="518586">
                  <a:moveTo>
                    <a:pt x="463942" y="0"/>
                  </a:moveTo>
                  <a:lnTo>
                    <a:pt x="0" y="512042"/>
                  </a:lnTo>
                  <a:cubicBezTo>
                    <a:pt x="6004" y="514224"/>
                    <a:pt x="12008" y="516405"/>
                    <a:pt x="18012" y="518586"/>
                  </a:cubicBezTo>
                  <a:lnTo>
                    <a:pt x="471584" y="17450"/>
                  </a:lnTo>
                  <a:cubicBezTo>
                    <a:pt x="469401" y="10906"/>
                    <a:pt x="467217" y="5453"/>
                    <a:pt x="463942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EC5F0691-990A-9C4C-7381-B98FCE65E1B1}"/>
                </a:ext>
              </a:extLst>
            </p:cNvPr>
            <p:cNvSpPr/>
            <p:nvPr/>
          </p:nvSpPr>
          <p:spPr>
            <a:xfrm>
              <a:off x="2055762" y="3830773"/>
              <a:ext cx="450842" cy="495683"/>
            </a:xfrm>
            <a:custGeom>
              <a:avLst/>
              <a:gdLst>
                <a:gd name="connsiteX0" fmla="*/ 444293 w 450842"/>
                <a:gd name="connsiteY0" fmla="*/ 0 h 495683"/>
                <a:gd name="connsiteX1" fmla="*/ 0 w 450842"/>
                <a:gd name="connsiteY1" fmla="*/ 490775 h 495683"/>
                <a:gd name="connsiteX2" fmla="*/ 19649 w 450842"/>
                <a:gd name="connsiteY2" fmla="*/ 495683 h 495683"/>
                <a:gd name="connsiteX3" fmla="*/ 450843 w 450842"/>
                <a:gd name="connsiteY3" fmla="*/ 19631 h 495683"/>
                <a:gd name="connsiteX4" fmla="*/ 444293 w 450842"/>
                <a:gd name="connsiteY4" fmla="*/ 0 h 495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842" h="495683">
                  <a:moveTo>
                    <a:pt x="444293" y="0"/>
                  </a:moveTo>
                  <a:lnTo>
                    <a:pt x="0" y="490775"/>
                  </a:lnTo>
                  <a:cubicBezTo>
                    <a:pt x="6550" y="492411"/>
                    <a:pt x="13100" y="494047"/>
                    <a:pt x="19649" y="495683"/>
                  </a:cubicBezTo>
                  <a:lnTo>
                    <a:pt x="450843" y="19631"/>
                  </a:lnTo>
                  <a:cubicBezTo>
                    <a:pt x="449205" y="12542"/>
                    <a:pt x="446476" y="5998"/>
                    <a:pt x="444293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6918CAE0-7C5D-5828-4FF2-3B697A35C89B}"/>
                </a:ext>
              </a:extLst>
            </p:cNvPr>
            <p:cNvSpPr/>
            <p:nvPr/>
          </p:nvSpPr>
          <p:spPr>
            <a:xfrm>
              <a:off x="2091785" y="3866218"/>
              <a:ext cx="424643" cy="465145"/>
            </a:xfrm>
            <a:custGeom>
              <a:avLst/>
              <a:gdLst>
                <a:gd name="connsiteX0" fmla="*/ 419731 w 424643"/>
                <a:gd name="connsiteY0" fmla="*/ 0 h 465145"/>
                <a:gd name="connsiteX1" fmla="*/ 0 w 424643"/>
                <a:gd name="connsiteY1" fmla="*/ 462419 h 465145"/>
                <a:gd name="connsiteX2" fmla="*/ 21287 w 424643"/>
                <a:gd name="connsiteY2" fmla="*/ 465146 h 465145"/>
                <a:gd name="connsiteX3" fmla="*/ 424644 w 424643"/>
                <a:gd name="connsiteY3" fmla="*/ 20176 h 465145"/>
                <a:gd name="connsiteX4" fmla="*/ 419731 w 424643"/>
                <a:gd name="connsiteY4" fmla="*/ 0 h 46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643" h="465145">
                  <a:moveTo>
                    <a:pt x="419731" y="0"/>
                  </a:moveTo>
                  <a:lnTo>
                    <a:pt x="0" y="462419"/>
                  </a:lnTo>
                  <a:cubicBezTo>
                    <a:pt x="7096" y="463510"/>
                    <a:pt x="14191" y="464601"/>
                    <a:pt x="21287" y="465146"/>
                  </a:cubicBezTo>
                  <a:lnTo>
                    <a:pt x="424644" y="20176"/>
                  </a:lnTo>
                  <a:cubicBezTo>
                    <a:pt x="423006" y="14178"/>
                    <a:pt x="421369" y="7089"/>
                    <a:pt x="419731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4038B80F-A39D-81BF-5536-8D8844D6B15F}"/>
                </a:ext>
              </a:extLst>
            </p:cNvPr>
            <p:cNvSpPr/>
            <p:nvPr/>
          </p:nvSpPr>
          <p:spPr>
            <a:xfrm>
              <a:off x="2131630" y="3906025"/>
              <a:ext cx="390257" cy="427519"/>
            </a:xfrm>
            <a:custGeom>
              <a:avLst/>
              <a:gdLst>
                <a:gd name="connsiteX0" fmla="*/ 387528 w 390257"/>
                <a:gd name="connsiteY0" fmla="*/ 0 h 427519"/>
                <a:gd name="connsiteX1" fmla="*/ 0 w 390257"/>
                <a:gd name="connsiteY1" fmla="*/ 426974 h 427519"/>
                <a:gd name="connsiteX2" fmla="*/ 21287 w 390257"/>
                <a:gd name="connsiteY2" fmla="*/ 427520 h 427519"/>
                <a:gd name="connsiteX3" fmla="*/ 22924 w 390257"/>
                <a:gd name="connsiteY3" fmla="*/ 427520 h 427519"/>
                <a:gd name="connsiteX4" fmla="*/ 390257 w 390257"/>
                <a:gd name="connsiteY4" fmla="*/ 23448 h 427519"/>
                <a:gd name="connsiteX5" fmla="*/ 387528 w 390257"/>
                <a:gd name="connsiteY5" fmla="*/ 0 h 42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0257" h="427519">
                  <a:moveTo>
                    <a:pt x="387528" y="0"/>
                  </a:moveTo>
                  <a:lnTo>
                    <a:pt x="0" y="426974"/>
                  </a:lnTo>
                  <a:cubicBezTo>
                    <a:pt x="7096" y="427520"/>
                    <a:pt x="14191" y="427520"/>
                    <a:pt x="21287" y="427520"/>
                  </a:cubicBezTo>
                  <a:cubicBezTo>
                    <a:pt x="21833" y="427520"/>
                    <a:pt x="22378" y="427520"/>
                    <a:pt x="22924" y="427520"/>
                  </a:cubicBezTo>
                  <a:lnTo>
                    <a:pt x="390257" y="23448"/>
                  </a:lnTo>
                  <a:cubicBezTo>
                    <a:pt x="389712" y="15268"/>
                    <a:pt x="388620" y="7634"/>
                    <a:pt x="387528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7458A8DC-B97A-CE3B-EC0B-3CCEE1A59095}"/>
                </a:ext>
              </a:extLst>
            </p:cNvPr>
            <p:cNvSpPr/>
            <p:nvPr/>
          </p:nvSpPr>
          <p:spPr>
            <a:xfrm>
              <a:off x="2174749" y="3949650"/>
              <a:ext cx="350413" cy="383895"/>
            </a:xfrm>
            <a:custGeom>
              <a:avLst/>
              <a:gdLst>
                <a:gd name="connsiteX0" fmla="*/ 350413 w 350413"/>
                <a:gd name="connsiteY0" fmla="*/ 13633 h 383895"/>
                <a:gd name="connsiteX1" fmla="*/ 349867 w 350413"/>
                <a:gd name="connsiteY1" fmla="*/ 0 h 383895"/>
                <a:gd name="connsiteX2" fmla="*/ 0 w 350413"/>
                <a:gd name="connsiteY2" fmla="*/ 383895 h 383895"/>
                <a:gd name="connsiteX3" fmla="*/ 26199 w 350413"/>
                <a:gd name="connsiteY3" fmla="*/ 381714 h 383895"/>
                <a:gd name="connsiteX4" fmla="*/ 349867 w 350413"/>
                <a:gd name="connsiteY4" fmla="*/ 26175 h 383895"/>
                <a:gd name="connsiteX5" fmla="*/ 350413 w 350413"/>
                <a:gd name="connsiteY5" fmla="*/ 13633 h 38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413" h="383895">
                  <a:moveTo>
                    <a:pt x="350413" y="13633"/>
                  </a:moveTo>
                  <a:cubicBezTo>
                    <a:pt x="350413" y="9270"/>
                    <a:pt x="350413" y="4908"/>
                    <a:pt x="349867" y="0"/>
                  </a:cubicBezTo>
                  <a:lnTo>
                    <a:pt x="0" y="383895"/>
                  </a:lnTo>
                  <a:cubicBezTo>
                    <a:pt x="8733" y="383350"/>
                    <a:pt x="17466" y="382805"/>
                    <a:pt x="26199" y="381714"/>
                  </a:cubicBezTo>
                  <a:lnTo>
                    <a:pt x="349867" y="26175"/>
                  </a:lnTo>
                  <a:cubicBezTo>
                    <a:pt x="350413" y="22358"/>
                    <a:pt x="350413" y="17995"/>
                    <a:pt x="350413" y="13633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6D642D16-82A3-1F9C-E103-9662A82DBAF8}"/>
                </a:ext>
              </a:extLst>
            </p:cNvPr>
            <p:cNvSpPr/>
            <p:nvPr/>
          </p:nvSpPr>
          <p:spPr>
            <a:xfrm>
              <a:off x="2224418" y="3998727"/>
              <a:ext cx="297468" cy="327183"/>
            </a:xfrm>
            <a:custGeom>
              <a:avLst/>
              <a:gdLst>
                <a:gd name="connsiteX0" fmla="*/ 297469 w 297468"/>
                <a:gd name="connsiteY0" fmla="*/ 0 h 327183"/>
                <a:gd name="connsiteX1" fmla="*/ 0 w 297468"/>
                <a:gd name="connsiteY1" fmla="*/ 327184 h 327183"/>
                <a:gd name="connsiteX2" fmla="*/ 30566 w 297468"/>
                <a:gd name="connsiteY2" fmla="*/ 320095 h 327183"/>
                <a:gd name="connsiteX3" fmla="*/ 293102 w 297468"/>
                <a:gd name="connsiteY3" fmla="*/ 31083 h 327183"/>
                <a:gd name="connsiteX4" fmla="*/ 297469 w 297468"/>
                <a:gd name="connsiteY4" fmla="*/ 0 h 32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468" h="327183">
                  <a:moveTo>
                    <a:pt x="297469" y="0"/>
                  </a:moveTo>
                  <a:lnTo>
                    <a:pt x="0" y="327184"/>
                  </a:lnTo>
                  <a:cubicBezTo>
                    <a:pt x="10370" y="325003"/>
                    <a:pt x="20741" y="322821"/>
                    <a:pt x="30566" y="320095"/>
                  </a:cubicBezTo>
                  <a:lnTo>
                    <a:pt x="293102" y="31083"/>
                  </a:lnTo>
                  <a:cubicBezTo>
                    <a:pt x="294740" y="21267"/>
                    <a:pt x="296377" y="10906"/>
                    <a:pt x="297469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94F3EE20-BAB5-C766-5AF0-ECCD46EA22F3}"/>
                </a:ext>
              </a:extLst>
            </p:cNvPr>
            <p:cNvSpPr/>
            <p:nvPr/>
          </p:nvSpPr>
          <p:spPr>
            <a:xfrm>
              <a:off x="2285004" y="4059257"/>
              <a:ext cx="227058" cy="249750"/>
            </a:xfrm>
            <a:custGeom>
              <a:avLst/>
              <a:gdLst>
                <a:gd name="connsiteX0" fmla="*/ 227059 w 227058"/>
                <a:gd name="connsiteY0" fmla="*/ 0 h 249750"/>
                <a:gd name="connsiteX1" fmla="*/ 0 w 227058"/>
                <a:gd name="connsiteY1" fmla="*/ 249750 h 249750"/>
                <a:gd name="connsiteX2" fmla="*/ 39844 w 227058"/>
                <a:gd name="connsiteY2" fmla="*/ 231755 h 249750"/>
                <a:gd name="connsiteX3" fmla="*/ 213413 w 227058"/>
                <a:gd name="connsiteY3" fmla="*/ 40898 h 249750"/>
                <a:gd name="connsiteX4" fmla="*/ 227059 w 227058"/>
                <a:gd name="connsiteY4" fmla="*/ 0 h 24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058" h="249750">
                  <a:moveTo>
                    <a:pt x="227059" y="0"/>
                  </a:moveTo>
                  <a:lnTo>
                    <a:pt x="0" y="249750"/>
                  </a:lnTo>
                  <a:cubicBezTo>
                    <a:pt x="13645" y="244297"/>
                    <a:pt x="27291" y="238298"/>
                    <a:pt x="39844" y="231755"/>
                  </a:cubicBezTo>
                  <a:lnTo>
                    <a:pt x="213413" y="40898"/>
                  </a:lnTo>
                  <a:cubicBezTo>
                    <a:pt x="218872" y="27810"/>
                    <a:pt x="223784" y="14178"/>
                    <a:pt x="227059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4AA81F46-68F4-19F3-A8BA-D2703F70D6A8}"/>
                </a:ext>
              </a:extLst>
            </p:cNvPr>
            <p:cNvSpPr/>
            <p:nvPr/>
          </p:nvSpPr>
          <p:spPr>
            <a:xfrm>
              <a:off x="2368513" y="4148141"/>
              <a:ext cx="105888" cy="115604"/>
            </a:xfrm>
            <a:custGeom>
              <a:avLst/>
              <a:gdLst>
                <a:gd name="connsiteX0" fmla="*/ 105888 w 105888"/>
                <a:gd name="connsiteY0" fmla="*/ 0 h 115604"/>
                <a:gd name="connsiteX1" fmla="*/ 0 w 105888"/>
                <a:gd name="connsiteY1" fmla="*/ 115605 h 115604"/>
                <a:gd name="connsiteX2" fmla="*/ 105888 w 105888"/>
                <a:gd name="connsiteY2" fmla="*/ 0 h 115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888" h="115604">
                  <a:moveTo>
                    <a:pt x="105888" y="0"/>
                  </a:moveTo>
                  <a:lnTo>
                    <a:pt x="0" y="115605"/>
                  </a:lnTo>
                  <a:cubicBezTo>
                    <a:pt x="43119" y="85068"/>
                    <a:pt x="79689" y="45805"/>
                    <a:pt x="105888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48E06359-E786-DC21-FDF9-FE8E5CD6A5D7}"/>
              </a:ext>
            </a:extLst>
          </p:cNvPr>
          <p:cNvSpPr txBox="1">
            <a:spLocks/>
          </p:cNvSpPr>
          <p:nvPr/>
        </p:nvSpPr>
        <p:spPr>
          <a:xfrm rot="16200000">
            <a:off x="8623837" y="4723520"/>
            <a:ext cx="3672674" cy="596287"/>
          </a:xfrm>
          <a:prstGeom prst="rect">
            <a:avLst/>
          </a:prstGeom>
          <a:solidFill>
            <a:srgbClr val="198AB1"/>
          </a:solidFill>
        </p:spPr>
        <p:txBody>
          <a:bodyPr anchor="ctr">
            <a:noAutofit/>
          </a:bodyPr>
          <a:lstStyle>
            <a:lvl1pPr marL="20638" indent="-20638" algn="ctr" defTabSz="2073036" rtl="0" eaLnBrk="1" latinLnBrk="0" hangingPunct="1">
              <a:lnSpc>
                <a:spcPts val="3447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970213" algn="l"/>
                <a:tab pos="3055938" algn="l"/>
              </a:tabLst>
              <a:defRPr sz="3175" b="1" i="0" kern="120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49818" indent="0" algn="l" defTabSz="2073036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2962" kern="1200">
                <a:solidFill>
                  <a:srgbClr val="011E3B"/>
                </a:solidFill>
                <a:latin typeface="Montserrat" pitchFamily="2" charset="77"/>
                <a:ea typeface="+mn-ea"/>
                <a:cs typeface="Poppins" pitchFamily="2" charset="77"/>
              </a:defRPr>
            </a:lvl2pPr>
            <a:lvl3pPr marL="699636" indent="0" algn="l" defTabSz="2073036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2962" kern="1200">
                <a:solidFill>
                  <a:srgbClr val="011E3B"/>
                </a:solidFill>
                <a:latin typeface="Montserrat" pitchFamily="2" charset="77"/>
                <a:ea typeface="+mn-ea"/>
                <a:cs typeface="Poppins" pitchFamily="2" charset="77"/>
              </a:defRPr>
            </a:lvl3pPr>
            <a:lvl4pPr marL="1049454" indent="0" algn="l" defTabSz="2073036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2962" kern="1200">
                <a:solidFill>
                  <a:srgbClr val="011E3B"/>
                </a:solidFill>
                <a:latin typeface="Montserrat" pitchFamily="2" charset="77"/>
                <a:ea typeface="+mn-ea"/>
                <a:cs typeface="Poppins" pitchFamily="2" charset="77"/>
              </a:defRPr>
            </a:lvl4pPr>
            <a:lvl5pPr marL="1399273" indent="0" algn="l" defTabSz="2073036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2962" kern="1200">
                <a:solidFill>
                  <a:srgbClr val="011E3B"/>
                </a:solidFill>
                <a:latin typeface="Montserrat" pitchFamily="2" charset="77"/>
                <a:ea typeface="+mn-ea"/>
                <a:cs typeface="Poppins" pitchFamily="2" charset="77"/>
              </a:defRPr>
            </a:lvl5pPr>
            <a:lvl6pPr marL="5700853" indent="-518260" algn="l" defTabSz="2073036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37372" indent="-518260" algn="l" defTabSz="2073036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73889" indent="-518260" algn="l" defTabSz="2073036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10411" indent="-518260" algn="l" defTabSz="2073036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b="0" dirty="0"/>
              <a:t>www.memory-makers.eu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F5BAC1-C8E9-FCAB-739F-3917997F9EA2}"/>
              </a:ext>
            </a:extLst>
          </p:cNvPr>
          <p:cNvSpPr txBox="1"/>
          <p:nvPr/>
        </p:nvSpPr>
        <p:spPr>
          <a:xfrm>
            <a:off x="1299304" y="507952"/>
            <a:ext cx="64196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3600" b="1" dirty="0">
                <a:solidFill>
                  <a:srgbClr val="198AB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Youth Power Against </a:t>
            </a:r>
          </a:p>
          <a:p>
            <a:pPr algn="ctr"/>
            <a:r>
              <a:rPr lang="en-IE" sz="3600" b="1" dirty="0">
                <a:solidFill>
                  <a:srgbClr val="198AB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Hate Speech</a:t>
            </a:r>
          </a:p>
        </p:txBody>
      </p:sp>
    </p:spTree>
    <p:extLst>
      <p:ext uri="{BB962C8B-B14F-4D97-AF65-F5344CB8AC3E}">
        <p14:creationId xmlns:p14="http://schemas.microsoft.com/office/powerpoint/2010/main" val="2662414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4E61E9-FC22-C235-9881-E7E0C234C9F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963201" y="5154148"/>
            <a:ext cx="6188555" cy="822579"/>
          </a:xfrm>
        </p:spPr>
        <p:txBody>
          <a:bodyPr/>
          <a:lstStyle/>
          <a:p>
            <a:pPr algn="ctr"/>
            <a:r>
              <a:rPr lang="en-US" b="1" dirty="0"/>
              <a:t>Nazarii Boiarskyi</a:t>
            </a:r>
          </a:p>
          <a:p>
            <a:pPr algn="ctr"/>
            <a:r>
              <a:rPr lang="en-GB" dirty="0"/>
              <a:t>Co-founder of Democratic Initiatives Incubator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733BA2-BC92-C2D0-C761-BBED1A26EDFB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-8011" y="578092"/>
            <a:ext cx="9133157" cy="1101079"/>
          </a:xfrm>
        </p:spPr>
        <p:txBody>
          <a:bodyPr/>
          <a:lstStyle/>
          <a:p>
            <a:r>
              <a:rPr lang="en-US" dirty="0"/>
              <a:t>DEMOCRATIC INITIATIVES INCUBATOR</a:t>
            </a:r>
          </a:p>
        </p:txBody>
      </p:sp>
      <p:grpSp>
        <p:nvGrpSpPr>
          <p:cNvPr id="2" name="Graphic 4">
            <a:extLst>
              <a:ext uri="{FF2B5EF4-FFF2-40B4-BE49-F238E27FC236}">
                <a16:creationId xmlns:a16="http://schemas.microsoft.com/office/drawing/2014/main" id="{73CE3AA2-8D55-EE69-6A02-876ED65CAD9C}"/>
              </a:ext>
            </a:extLst>
          </p:cNvPr>
          <p:cNvGrpSpPr/>
          <p:nvPr/>
        </p:nvGrpSpPr>
        <p:grpSpPr>
          <a:xfrm rot="5972197" flipH="1">
            <a:off x="10230734" y="6544231"/>
            <a:ext cx="1988628" cy="1318666"/>
            <a:chOff x="5072479" y="4905026"/>
            <a:chExt cx="803439" cy="532763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B7C661EE-9A5D-8455-2A90-842F0CB55D81}"/>
                </a:ext>
              </a:extLst>
            </p:cNvPr>
            <p:cNvSpPr/>
            <p:nvPr/>
          </p:nvSpPr>
          <p:spPr>
            <a:xfrm>
              <a:off x="5072479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6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6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196BD53-C8B6-BC6B-E50F-8E63DFC157BA}"/>
                </a:ext>
              </a:extLst>
            </p:cNvPr>
            <p:cNvSpPr/>
            <p:nvPr/>
          </p:nvSpPr>
          <p:spPr>
            <a:xfrm>
              <a:off x="5160355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6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6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37DDB13-EA40-F1E4-F2A2-F7470E0389B9}"/>
                </a:ext>
              </a:extLst>
            </p:cNvPr>
            <p:cNvSpPr/>
            <p:nvPr/>
          </p:nvSpPr>
          <p:spPr>
            <a:xfrm>
              <a:off x="5248231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7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7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217EE5B-DC95-92D8-0138-FF7B2389170D}"/>
                </a:ext>
              </a:extLst>
            </p:cNvPr>
            <p:cNvSpPr/>
            <p:nvPr/>
          </p:nvSpPr>
          <p:spPr>
            <a:xfrm>
              <a:off x="5335562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7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7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CA3E87B6-8A4C-474E-244C-6EEE410ED61A}"/>
              </a:ext>
            </a:extLst>
          </p:cNvPr>
          <p:cNvSpPr/>
          <p:nvPr/>
        </p:nvSpPr>
        <p:spPr>
          <a:xfrm>
            <a:off x="9471971" y="-522323"/>
            <a:ext cx="1044645" cy="1044645"/>
          </a:xfrm>
          <a:prstGeom prst="ellipse">
            <a:avLst/>
          </a:prstGeom>
          <a:solidFill>
            <a:srgbClr val="4DBD98">
              <a:alpha val="7596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213F6C-305B-6074-B2E7-A6E73760C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902" y="3121990"/>
            <a:ext cx="3185203" cy="7183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363D47-2864-A8DE-FFFB-A3496CFF3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028" y="2253400"/>
            <a:ext cx="4515439" cy="2539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0102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0F1559-17A0-08E1-1B64-488C6B996A5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62857" y="2361851"/>
            <a:ext cx="6740880" cy="3933404"/>
          </a:xfrm>
        </p:spPr>
        <p:txBody>
          <a:bodyPr/>
          <a:lstStyle/>
          <a:p>
            <a:r>
              <a:rPr lang="en-US" dirty="0"/>
              <a:t>5 countries: Denmark, Ireland, France, Germany, and Ukraine in the Erasmus+ partnership.</a:t>
            </a:r>
          </a:p>
          <a:p>
            <a:endParaRPr lang="en-US" dirty="0"/>
          </a:p>
          <a:p>
            <a:r>
              <a:rPr lang="en-US" dirty="0"/>
              <a:t>Resources: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Reach &amp; Teach Toolkit Towards Combating LGBTQI+ Hate Speech.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Stopping the hate speech through Training and Connect Open Education Resources and an Educator’s Guidebook.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 A Seat at the Table for LGBTIQ and non-LGBTIQ Youth Learning Platform and Local Assemblies Guide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Find them here https://lgbtiqyouthnet.eu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8E344A-9A6A-3FD6-3A11-2E336C8A0638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-8012" y="578092"/>
            <a:ext cx="9265133" cy="671785"/>
          </a:xfrm>
        </p:spPr>
        <p:txBody>
          <a:bodyPr/>
          <a:lstStyle/>
          <a:p>
            <a:r>
              <a:rPr lang="en-US" dirty="0"/>
              <a:t>THE LGBTQI+ YOUTH NET PROJECT</a:t>
            </a:r>
          </a:p>
        </p:txBody>
      </p:sp>
      <p:grpSp>
        <p:nvGrpSpPr>
          <p:cNvPr id="40" name="Graphic 4">
            <a:extLst>
              <a:ext uri="{FF2B5EF4-FFF2-40B4-BE49-F238E27FC236}">
                <a16:creationId xmlns:a16="http://schemas.microsoft.com/office/drawing/2014/main" id="{3BBDC193-1738-8DA5-E239-0906E50FE53B}"/>
              </a:ext>
            </a:extLst>
          </p:cNvPr>
          <p:cNvGrpSpPr/>
          <p:nvPr/>
        </p:nvGrpSpPr>
        <p:grpSpPr>
          <a:xfrm>
            <a:off x="10042087" y="-1319576"/>
            <a:ext cx="2641612" cy="2639151"/>
            <a:chOff x="1782854" y="3591929"/>
            <a:chExt cx="742307" cy="741615"/>
          </a:xfrm>
          <a:solidFill>
            <a:srgbClr val="FFD168">
              <a:alpha val="62000"/>
            </a:srgbClr>
          </a:solidFill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476224F-4ABD-3CD3-A811-D453B7D80244}"/>
                </a:ext>
              </a:extLst>
            </p:cNvPr>
            <p:cNvSpPr/>
            <p:nvPr/>
          </p:nvSpPr>
          <p:spPr>
            <a:xfrm>
              <a:off x="1834161" y="3663910"/>
              <a:ext cx="98246" cy="107970"/>
            </a:xfrm>
            <a:custGeom>
              <a:avLst/>
              <a:gdLst>
                <a:gd name="connsiteX0" fmla="*/ 0 w 98246"/>
                <a:gd name="connsiteY0" fmla="*/ 107970 h 107970"/>
                <a:gd name="connsiteX1" fmla="*/ 98247 w 98246"/>
                <a:gd name="connsiteY1" fmla="*/ 0 h 107970"/>
                <a:gd name="connsiteX2" fmla="*/ 0 w 98246"/>
                <a:gd name="connsiteY2" fmla="*/ 107970 h 10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246" h="107970">
                  <a:moveTo>
                    <a:pt x="0" y="107970"/>
                  </a:moveTo>
                  <a:lnTo>
                    <a:pt x="98247" y="0"/>
                  </a:lnTo>
                  <a:cubicBezTo>
                    <a:pt x="58948" y="29446"/>
                    <a:pt x="25107" y="65982"/>
                    <a:pt x="0" y="10797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D8C2216-2F55-17EF-A6A7-F7870FD1322E}"/>
                </a:ext>
              </a:extLst>
            </p:cNvPr>
            <p:cNvSpPr/>
            <p:nvPr/>
          </p:nvSpPr>
          <p:spPr>
            <a:xfrm>
              <a:off x="1795954" y="3616468"/>
              <a:ext cx="223238" cy="245932"/>
            </a:xfrm>
            <a:custGeom>
              <a:avLst/>
              <a:gdLst>
                <a:gd name="connsiteX0" fmla="*/ 183394 w 223238"/>
                <a:gd name="connsiteY0" fmla="*/ 18540 h 245932"/>
                <a:gd name="connsiteX1" fmla="*/ 14737 w 223238"/>
                <a:gd name="connsiteY1" fmla="*/ 203944 h 245932"/>
                <a:gd name="connsiteX2" fmla="*/ 0 w 223238"/>
                <a:gd name="connsiteY2" fmla="*/ 245933 h 245932"/>
                <a:gd name="connsiteX3" fmla="*/ 223238 w 223238"/>
                <a:gd name="connsiteY3" fmla="*/ 0 h 245932"/>
                <a:gd name="connsiteX4" fmla="*/ 183394 w 223238"/>
                <a:gd name="connsiteY4" fmla="*/ 18540 h 245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238" h="245932">
                  <a:moveTo>
                    <a:pt x="183394" y="18540"/>
                  </a:moveTo>
                  <a:lnTo>
                    <a:pt x="14737" y="203944"/>
                  </a:lnTo>
                  <a:cubicBezTo>
                    <a:pt x="9279" y="217577"/>
                    <a:pt x="4367" y="231209"/>
                    <a:pt x="0" y="245933"/>
                  </a:cubicBezTo>
                  <a:lnTo>
                    <a:pt x="223238" y="0"/>
                  </a:lnTo>
                  <a:cubicBezTo>
                    <a:pt x="210139" y="5453"/>
                    <a:pt x="196493" y="11451"/>
                    <a:pt x="183394" y="1854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DA7083AD-50CA-9128-6E09-6014CC9A16D7}"/>
                </a:ext>
              </a:extLst>
            </p:cNvPr>
            <p:cNvSpPr/>
            <p:nvPr/>
          </p:nvSpPr>
          <p:spPr>
            <a:xfrm>
              <a:off x="1782854" y="3599018"/>
              <a:ext cx="295285" cy="325547"/>
            </a:xfrm>
            <a:custGeom>
              <a:avLst/>
              <a:gdLst>
                <a:gd name="connsiteX0" fmla="*/ 265266 w 295285"/>
                <a:gd name="connsiteY0" fmla="*/ 8180 h 325547"/>
                <a:gd name="connsiteX1" fmla="*/ 4912 w 295285"/>
                <a:gd name="connsiteY1" fmla="*/ 294465 h 325547"/>
                <a:gd name="connsiteX2" fmla="*/ 0 w 295285"/>
                <a:gd name="connsiteY2" fmla="*/ 325548 h 325547"/>
                <a:gd name="connsiteX3" fmla="*/ 295286 w 295285"/>
                <a:gd name="connsiteY3" fmla="*/ 0 h 325547"/>
                <a:gd name="connsiteX4" fmla="*/ 265266 w 295285"/>
                <a:gd name="connsiteY4" fmla="*/ 8180 h 32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285" h="325547">
                  <a:moveTo>
                    <a:pt x="265266" y="8180"/>
                  </a:moveTo>
                  <a:lnTo>
                    <a:pt x="4912" y="294465"/>
                  </a:lnTo>
                  <a:cubicBezTo>
                    <a:pt x="2729" y="304826"/>
                    <a:pt x="1092" y="315187"/>
                    <a:pt x="0" y="325548"/>
                  </a:cubicBezTo>
                  <a:lnTo>
                    <a:pt x="295286" y="0"/>
                  </a:lnTo>
                  <a:cubicBezTo>
                    <a:pt x="285461" y="2727"/>
                    <a:pt x="275636" y="5453"/>
                    <a:pt x="265266" y="818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3745F2AD-7F06-3011-B459-A3646EB2DD27}"/>
                </a:ext>
              </a:extLst>
            </p:cNvPr>
            <p:cNvSpPr/>
            <p:nvPr/>
          </p:nvSpPr>
          <p:spPr>
            <a:xfrm>
              <a:off x="1782854" y="3592475"/>
              <a:ext cx="346592" cy="382259"/>
            </a:xfrm>
            <a:custGeom>
              <a:avLst/>
              <a:gdLst>
                <a:gd name="connsiteX0" fmla="*/ 320393 w 346592"/>
                <a:gd name="connsiteY0" fmla="*/ 2727 h 382259"/>
                <a:gd name="connsiteX1" fmla="*/ 546 w 346592"/>
                <a:gd name="connsiteY1" fmla="*/ 355540 h 382259"/>
                <a:gd name="connsiteX2" fmla="*/ 0 w 346592"/>
                <a:gd name="connsiteY2" fmla="*/ 370808 h 382259"/>
                <a:gd name="connsiteX3" fmla="*/ 546 w 346592"/>
                <a:gd name="connsiteY3" fmla="*/ 382260 h 382259"/>
                <a:gd name="connsiteX4" fmla="*/ 346592 w 346592"/>
                <a:gd name="connsiteY4" fmla="*/ 0 h 382259"/>
                <a:gd name="connsiteX5" fmla="*/ 320393 w 346592"/>
                <a:gd name="connsiteY5" fmla="*/ 2727 h 38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6592" h="382259">
                  <a:moveTo>
                    <a:pt x="320393" y="2727"/>
                  </a:moveTo>
                  <a:lnTo>
                    <a:pt x="546" y="355540"/>
                  </a:lnTo>
                  <a:cubicBezTo>
                    <a:pt x="546" y="360447"/>
                    <a:pt x="0" y="365355"/>
                    <a:pt x="0" y="370808"/>
                  </a:cubicBezTo>
                  <a:cubicBezTo>
                    <a:pt x="0" y="374625"/>
                    <a:pt x="0" y="378442"/>
                    <a:pt x="546" y="382260"/>
                  </a:cubicBezTo>
                  <a:lnTo>
                    <a:pt x="346592" y="0"/>
                  </a:lnTo>
                  <a:cubicBezTo>
                    <a:pt x="337859" y="546"/>
                    <a:pt x="329126" y="1091"/>
                    <a:pt x="320393" y="2727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3A5E8A1-EBBC-EDAE-8733-41441BC99A4C}"/>
                </a:ext>
              </a:extLst>
            </p:cNvPr>
            <p:cNvSpPr/>
            <p:nvPr/>
          </p:nvSpPr>
          <p:spPr>
            <a:xfrm>
              <a:off x="1782854" y="3591929"/>
              <a:ext cx="390257" cy="425883"/>
            </a:xfrm>
            <a:custGeom>
              <a:avLst/>
              <a:gdLst>
                <a:gd name="connsiteX0" fmla="*/ 370608 w 390257"/>
                <a:gd name="connsiteY0" fmla="*/ 0 h 425883"/>
                <a:gd name="connsiteX1" fmla="*/ 366787 w 390257"/>
                <a:gd name="connsiteY1" fmla="*/ 0 h 425883"/>
                <a:gd name="connsiteX2" fmla="*/ 0 w 390257"/>
                <a:gd name="connsiteY2" fmla="*/ 402436 h 425883"/>
                <a:gd name="connsiteX3" fmla="*/ 2729 w 390257"/>
                <a:gd name="connsiteY3" fmla="*/ 425884 h 425883"/>
                <a:gd name="connsiteX4" fmla="*/ 390257 w 390257"/>
                <a:gd name="connsiteY4" fmla="*/ 545 h 425883"/>
                <a:gd name="connsiteX5" fmla="*/ 370608 w 390257"/>
                <a:gd name="connsiteY5" fmla="*/ 0 h 42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0257" h="425883">
                  <a:moveTo>
                    <a:pt x="370608" y="0"/>
                  </a:moveTo>
                  <a:cubicBezTo>
                    <a:pt x="369517" y="0"/>
                    <a:pt x="368425" y="0"/>
                    <a:pt x="366787" y="0"/>
                  </a:cubicBezTo>
                  <a:lnTo>
                    <a:pt x="0" y="402436"/>
                  </a:lnTo>
                  <a:cubicBezTo>
                    <a:pt x="546" y="410070"/>
                    <a:pt x="1637" y="418250"/>
                    <a:pt x="2729" y="425884"/>
                  </a:cubicBezTo>
                  <a:lnTo>
                    <a:pt x="390257" y="545"/>
                  </a:lnTo>
                  <a:cubicBezTo>
                    <a:pt x="383708" y="0"/>
                    <a:pt x="377158" y="0"/>
                    <a:pt x="370608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C79CD6B-BEC6-FB93-8F78-2216B2503CB4}"/>
                </a:ext>
              </a:extLst>
            </p:cNvPr>
            <p:cNvSpPr/>
            <p:nvPr/>
          </p:nvSpPr>
          <p:spPr>
            <a:xfrm>
              <a:off x="1788858" y="3594110"/>
              <a:ext cx="424097" cy="463509"/>
            </a:xfrm>
            <a:custGeom>
              <a:avLst/>
              <a:gdLst>
                <a:gd name="connsiteX0" fmla="*/ 402811 w 424097"/>
                <a:gd name="connsiteY0" fmla="*/ 0 h 463509"/>
                <a:gd name="connsiteX1" fmla="*/ 0 w 424097"/>
                <a:gd name="connsiteY1" fmla="*/ 442243 h 463509"/>
                <a:gd name="connsiteX2" fmla="*/ 4912 w 424097"/>
                <a:gd name="connsiteY2" fmla="*/ 463510 h 463509"/>
                <a:gd name="connsiteX3" fmla="*/ 424098 w 424097"/>
                <a:gd name="connsiteY3" fmla="*/ 3272 h 463509"/>
                <a:gd name="connsiteX4" fmla="*/ 402811 w 424097"/>
                <a:gd name="connsiteY4" fmla="*/ 0 h 46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097" h="463509">
                  <a:moveTo>
                    <a:pt x="402811" y="0"/>
                  </a:moveTo>
                  <a:lnTo>
                    <a:pt x="0" y="442243"/>
                  </a:lnTo>
                  <a:cubicBezTo>
                    <a:pt x="1092" y="449332"/>
                    <a:pt x="3275" y="456421"/>
                    <a:pt x="4912" y="463510"/>
                  </a:cubicBezTo>
                  <a:lnTo>
                    <a:pt x="424098" y="3272"/>
                  </a:lnTo>
                  <a:cubicBezTo>
                    <a:pt x="417002" y="1636"/>
                    <a:pt x="409907" y="546"/>
                    <a:pt x="402811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CC9A5355-398C-E51B-5012-3066A6F42D5E}"/>
                </a:ext>
              </a:extLst>
            </p:cNvPr>
            <p:cNvSpPr/>
            <p:nvPr/>
          </p:nvSpPr>
          <p:spPr>
            <a:xfrm>
              <a:off x="1799775" y="3599563"/>
              <a:ext cx="448659" cy="494047"/>
            </a:xfrm>
            <a:custGeom>
              <a:avLst/>
              <a:gdLst>
                <a:gd name="connsiteX0" fmla="*/ 429556 w 448659"/>
                <a:gd name="connsiteY0" fmla="*/ 0 h 494047"/>
                <a:gd name="connsiteX1" fmla="*/ 0 w 448659"/>
                <a:gd name="connsiteY1" fmla="*/ 474962 h 494047"/>
                <a:gd name="connsiteX2" fmla="*/ 6550 w 448659"/>
                <a:gd name="connsiteY2" fmla="*/ 494047 h 494047"/>
                <a:gd name="connsiteX3" fmla="*/ 448660 w 448659"/>
                <a:gd name="connsiteY3" fmla="*/ 4908 h 494047"/>
                <a:gd name="connsiteX4" fmla="*/ 429556 w 448659"/>
                <a:gd name="connsiteY4" fmla="*/ 0 h 49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659" h="494047">
                  <a:moveTo>
                    <a:pt x="429556" y="0"/>
                  </a:moveTo>
                  <a:lnTo>
                    <a:pt x="0" y="474962"/>
                  </a:lnTo>
                  <a:cubicBezTo>
                    <a:pt x="2183" y="481505"/>
                    <a:pt x="3821" y="487504"/>
                    <a:pt x="6550" y="494047"/>
                  </a:cubicBezTo>
                  <a:lnTo>
                    <a:pt x="448660" y="4908"/>
                  </a:lnTo>
                  <a:cubicBezTo>
                    <a:pt x="442656" y="3272"/>
                    <a:pt x="436106" y="1636"/>
                    <a:pt x="429556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D45CCB2D-1A64-0452-7C84-318B7D69D8E9}"/>
                </a:ext>
              </a:extLst>
            </p:cNvPr>
            <p:cNvSpPr/>
            <p:nvPr/>
          </p:nvSpPr>
          <p:spPr>
            <a:xfrm>
              <a:off x="1811237" y="3609379"/>
              <a:ext cx="471583" cy="516404"/>
            </a:xfrm>
            <a:custGeom>
              <a:avLst/>
              <a:gdLst>
                <a:gd name="connsiteX0" fmla="*/ 453572 w 471583"/>
                <a:gd name="connsiteY0" fmla="*/ 0 h 516404"/>
                <a:gd name="connsiteX1" fmla="*/ 0 w 471583"/>
                <a:gd name="connsiteY1" fmla="*/ 498955 h 516404"/>
                <a:gd name="connsiteX2" fmla="*/ 8187 w 471583"/>
                <a:gd name="connsiteY2" fmla="*/ 516404 h 516404"/>
                <a:gd name="connsiteX3" fmla="*/ 471584 w 471583"/>
                <a:gd name="connsiteY3" fmla="*/ 5998 h 516404"/>
                <a:gd name="connsiteX4" fmla="*/ 453572 w 471583"/>
                <a:gd name="connsiteY4" fmla="*/ 0 h 51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583" h="516404">
                  <a:moveTo>
                    <a:pt x="453572" y="0"/>
                  </a:moveTo>
                  <a:lnTo>
                    <a:pt x="0" y="498955"/>
                  </a:lnTo>
                  <a:cubicBezTo>
                    <a:pt x="2183" y="504953"/>
                    <a:pt x="5458" y="510951"/>
                    <a:pt x="8187" y="516404"/>
                  </a:cubicBezTo>
                  <a:lnTo>
                    <a:pt x="471584" y="5998"/>
                  </a:lnTo>
                  <a:cubicBezTo>
                    <a:pt x="465580" y="3817"/>
                    <a:pt x="459576" y="1636"/>
                    <a:pt x="453572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D68E0C9-CBF2-FE5D-E9CC-218F032F6409}"/>
                </a:ext>
              </a:extLst>
            </p:cNvPr>
            <p:cNvSpPr/>
            <p:nvPr/>
          </p:nvSpPr>
          <p:spPr>
            <a:xfrm>
              <a:off x="1826520" y="3620285"/>
              <a:ext cx="488504" cy="535490"/>
            </a:xfrm>
            <a:custGeom>
              <a:avLst/>
              <a:gdLst>
                <a:gd name="connsiteX0" fmla="*/ 472130 w 488504"/>
                <a:gd name="connsiteY0" fmla="*/ 0 h 535490"/>
                <a:gd name="connsiteX1" fmla="*/ 0 w 488504"/>
                <a:gd name="connsiteY1" fmla="*/ 519131 h 535490"/>
                <a:gd name="connsiteX2" fmla="*/ 9279 w 488504"/>
                <a:gd name="connsiteY2" fmla="*/ 535490 h 535490"/>
                <a:gd name="connsiteX3" fmla="*/ 488504 w 488504"/>
                <a:gd name="connsiteY3" fmla="*/ 7634 h 535490"/>
                <a:gd name="connsiteX4" fmla="*/ 472130 w 488504"/>
                <a:gd name="connsiteY4" fmla="*/ 0 h 53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8504" h="535490">
                  <a:moveTo>
                    <a:pt x="472130" y="0"/>
                  </a:moveTo>
                  <a:lnTo>
                    <a:pt x="0" y="519131"/>
                  </a:lnTo>
                  <a:cubicBezTo>
                    <a:pt x="2729" y="524584"/>
                    <a:pt x="6004" y="530037"/>
                    <a:pt x="9279" y="535490"/>
                  </a:cubicBezTo>
                  <a:lnTo>
                    <a:pt x="488504" y="7634"/>
                  </a:lnTo>
                  <a:cubicBezTo>
                    <a:pt x="483592" y="4908"/>
                    <a:pt x="477588" y="2727"/>
                    <a:pt x="472130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7ECBBB6F-DE40-E6EC-5D85-1ED5A9B1D5E2}"/>
                </a:ext>
              </a:extLst>
            </p:cNvPr>
            <p:cNvSpPr/>
            <p:nvPr/>
          </p:nvSpPr>
          <p:spPr>
            <a:xfrm>
              <a:off x="1843440" y="3635554"/>
              <a:ext cx="501603" cy="546396"/>
            </a:xfrm>
            <a:custGeom>
              <a:avLst/>
              <a:gdLst>
                <a:gd name="connsiteX0" fmla="*/ 485775 w 501603"/>
                <a:gd name="connsiteY0" fmla="*/ 0 h 546396"/>
                <a:gd name="connsiteX1" fmla="*/ 0 w 501603"/>
                <a:gd name="connsiteY1" fmla="*/ 531673 h 546396"/>
                <a:gd name="connsiteX2" fmla="*/ 10370 w 501603"/>
                <a:gd name="connsiteY2" fmla="*/ 546397 h 546396"/>
                <a:gd name="connsiteX3" fmla="*/ 501604 w 501603"/>
                <a:gd name="connsiteY3" fmla="*/ 8725 h 546396"/>
                <a:gd name="connsiteX4" fmla="*/ 485775 w 501603"/>
                <a:gd name="connsiteY4" fmla="*/ 0 h 546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1603" h="546396">
                  <a:moveTo>
                    <a:pt x="485775" y="0"/>
                  </a:moveTo>
                  <a:lnTo>
                    <a:pt x="0" y="531673"/>
                  </a:lnTo>
                  <a:cubicBezTo>
                    <a:pt x="3275" y="536581"/>
                    <a:pt x="7096" y="542034"/>
                    <a:pt x="10370" y="546397"/>
                  </a:cubicBezTo>
                  <a:lnTo>
                    <a:pt x="501604" y="8725"/>
                  </a:lnTo>
                  <a:cubicBezTo>
                    <a:pt x="496146" y="5998"/>
                    <a:pt x="491233" y="2727"/>
                    <a:pt x="485775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0CDAA27D-555C-5629-DF92-17C70AC25B04}"/>
                </a:ext>
              </a:extLst>
            </p:cNvPr>
            <p:cNvSpPr/>
            <p:nvPr/>
          </p:nvSpPr>
          <p:spPr>
            <a:xfrm>
              <a:off x="1864727" y="3652458"/>
              <a:ext cx="507607" cy="556211"/>
            </a:xfrm>
            <a:custGeom>
              <a:avLst/>
              <a:gdLst>
                <a:gd name="connsiteX0" fmla="*/ 492871 w 507607"/>
                <a:gd name="connsiteY0" fmla="*/ 0 h 556211"/>
                <a:gd name="connsiteX1" fmla="*/ 0 w 507607"/>
                <a:gd name="connsiteY1" fmla="*/ 542579 h 556211"/>
                <a:gd name="connsiteX2" fmla="*/ 11462 w 507607"/>
                <a:gd name="connsiteY2" fmla="*/ 556212 h 556211"/>
                <a:gd name="connsiteX3" fmla="*/ 507608 w 507607"/>
                <a:gd name="connsiteY3" fmla="*/ 9815 h 556211"/>
                <a:gd name="connsiteX4" fmla="*/ 492871 w 507607"/>
                <a:gd name="connsiteY4" fmla="*/ 0 h 556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607" h="556211">
                  <a:moveTo>
                    <a:pt x="492871" y="0"/>
                  </a:moveTo>
                  <a:lnTo>
                    <a:pt x="0" y="542579"/>
                  </a:lnTo>
                  <a:cubicBezTo>
                    <a:pt x="3821" y="546942"/>
                    <a:pt x="7641" y="551850"/>
                    <a:pt x="11462" y="556212"/>
                  </a:cubicBezTo>
                  <a:lnTo>
                    <a:pt x="507608" y="9815"/>
                  </a:lnTo>
                  <a:cubicBezTo>
                    <a:pt x="502695" y="6544"/>
                    <a:pt x="497783" y="3272"/>
                    <a:pt x="492871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67D64B6-9144-87F4-519D-35AFA3EB2070}"/>
                </a:ext>
              </a:extLst>
            </p:cNvPr>
            <p:cNvSpPr/>
            <p:nvPr/>
          </p:nvSpPr>
          <p:spPr>
            <a:xfrm>
              <a:off x="1885468" y="3671544"/>
              <a:ext cx="511428" cy="560029"/>
            </a:xfrm>
            <a:custGeom>
              <a:avLst/>
              <a:gdLst>
                <a:gd name="connsiteX0" fmla="*/ 497237 w 511428"/>
                <a:gd name="connsiteY0" fmla="*/ 0 h 560029"/>
                <a:gd name="connsiteX1" fmla="*/ 0 w 511428"/>
                <a:gd name="connsiteY1" fmla="*/ 547487 h 560029"/>
                <a:gd name="connsiteX2" fmla="*/ 12554 w 511428"/>
                <a:gd name="connsiteY2" fmla="*/ 560029 h 560029"/>
                <a:gd name="connsiteX3" fmla="*/ 511428 w 511428"/>
                <a:gd name="connsiteY3" fmla="*/ 11452 h 560029"/>
                <a:gd name="connsiteX4" fmla="*/ 497237 w 511428"/>
                <a:gd name="connsiteY4" fmla="*/ 0 h 56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428" h="560029">
                  <a:moveTo>
                    <a:pt x="497237" y="0"/>
                  </a:moveTo>
                  <a:lnTo>
                    <a:pt x="0" y="547487"/>
                  </a:lnTo>
                  <a:cubicBezTo>
                    <a:pt x="3821" y="551304"/>
                    <a:pt x="8187" y="556212"/>
                    <a:pt x="12554" y="560029"/>
                  </a:cubicBezTo>
                  <a:lnTo>
                    <a:pt x="511428" y="11452"/>
                  </a:lnTo>
                  <a:cubicBezTo>
                    <a:pt x="506516" y="7089"/>
                    <a:pt x="502149" y="3817"/>
                    <a:pt x="497237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90DA349-0483-0097-B87B-056F03C95139}"/>
                </a:ext>
              </a:extLst>
            </p:cNvPr>
            <p:cNvSpPr/>
            <p:nvPr/>
          </p:nvSpPr>
          <p:spPr>
            <a:xfrm>
              <a:off x="1907846" y="3692265"/>
              <a:ext cx="510882" cy="562210"/>
            </a:xfrm>
            <a:custGeom>
              <a:avLst/>
              <a:gdLst>
                <a:gd name="connsiteX0" fmla="*/ 499420 w 510882"/>
                <a:gd name="connsiteY0" fmla="*/ 0 h 562210"/>
                <a:gd name="connsiteX1" fmla="*/ 0 w 510882"/>
                <a:gd name="connsiteY1" fmla="*/ 550759 h 562210"/>
                <a:gd name="connsiteX2" fmla="*/ 13100 w 510882"/>
                <a:gd name="connsiteY2" fmla="*/ 562211 h 562210"/>
                <a:gd name="connsiteX3" fmla="*/ 510883 w 510882"/>
                <a:gd name="connsiteY3" fmla="*/ 13087 h 562210"/>
                <a:gd name="connsiteX4" fmla="*/ 499420 w 510882"/>
                <a:gd name="connsiteY4" fmla="*/ 0 h 562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882" h="562210">
                  <a:moveTo>
                    <a:pt x="499420" y="0"/>
                  </a:moveTo>
                  <a:lnTo>
                    <a:pt x="0" y="550759"/>
                  </a:lnTo>
                  <a:cubicBezTo>
                    <a:pt x="4367" y="554576"/>
                    <a:pt x="8733" y="558393"/>
                    <a:pt x="13100" y="562211"/>
                  </a:cubicBezTo>
                  <a:lnTo>
                    <a:pt x="510883" y="13087"/>
                  </a:lnTo>
                  <a:cubicBezTo>
                    <a:pt x="508153" y="8180"/>
                    <a:pt x="503241" y="4363"/>
                    <a:pt x="499420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D5883F0-07B0-DB47-5A58-EF0002F8B829}"/>
                </a:ext>
              </a:extLst>
            </p:cNvPr>
            <p:cNvSpPr/>
            <p:nvPr/>
          </p:nvSpPr>
          <p:spPr>
            <a:xfrm>
              <a:off x="1934591" y="3716804"/>
              <a:ext cx="507607" cy="556757"/>
            </a:xfrm>
            <a:custGeom>
              <a:avLst/>
              <a:gdLst>
                <a:gd name="connsiteX0" fmla="*/ 495600 w 507607"/>
                <a:gd name="connsiteY0" fmla="*/ 0 h 556757"/>
                <a:gd name="connsiteX1" fmla="*/ 0 w 507607"/>
                <a:gd name="connsiteY1" fmla="*/ 546397 h 556757"/>
                <a:gd name="connsiteX2" fmla="*/ 14737 w 507607"/>
                <a:gd name="connsiteY2" fmla="*/ 556758 h 556757"/>
                <a:gd name="connsiteX3" fmla="*/ 507608 w 507607"/>
                <a:gd name="connsiteY3" fmla="*/ 13633 h 556757"/>
                <a:gd name="connsiteX4" fmla="*/ 495600 w 507607"/>
                <a:gd name="connsiteY4" fmla="*/ 0 h 55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607" h="556757">
                  <a:moveTo>
                    <a:pt x="495600" y="0"/>
                  </a:moveTo>
                  <a:lnTo>
                    <a:pt x="0" y="546397"/>
                  </a:lnTo>
                  <a:cubicBezTo>
                    <a:pt x="4912" y="550214"/>
                    <a:pt x="9825" y="553485"/>
                    <a:pt x="14737" y="556758"/>
                  </a:cubicBezTo>
                  <a:lnTo>
                    <a:pt x="507608" y="13633"/>
                  </a:lnTo>
                  <a:cubicBezTo>
                    <a:pt x="503787" y="9270"/>
                    <a:pt x="499966" y="4363"/>
                    <a:pt x="495600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7EC3F70-59CC-72C1-CD38-285430D7EFC4}"/>
                </a:ext>
              </a:extLst>
            </p:cNvPr>
            <p:cNvSpPr/>
            <p:nvPr/>
          </p:nvSpPr>
          <p:spPr>
            <a:xfrm>
              <a:off x="1960790" y="3741343"/>
              <a:ext cx="499966" cy="548577"/>
            </a:xfrm>
            <a:custGeom>
              <a:avLst/>
              <a:gdLst>
                <a:gd name="connsiteX0" fmla="*/ 489596 w 499966"/>
                <a:gd name="connsiteY0" fmla="*/ 0 h 548577"/>
                <a:gd name="connsiteX1" fmla="*/ 0 w 499966"/>
                <a:gd name="connsiteY1" fmla="*/ 539853 h 548577"/>
                <a:gd name="connsiteX2" fmla="*/ 15829 w 499966"/>
                <a:gd name="connsiteY2" fmla="*/ 548578 h 548577"/>
                <a:gd name="connsiteX3" fmla="*/ 499966 w 499966"/>
                <a:gd name="connsiteY3" fmla="*/ 14723 h 548577"/>
                <a:gd name="connsiteX4" fmla="*/ 489596 w 499966"/>
                <a:gd name="connsiteY4" fmla="*/ 0 h 5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966" h="548577">
                  <a:moveTo>
                    <a:pt x="489596" y="0"/>
                  </a:moveTo>
                  <a:lnTo>
                    <a:pt x="0" y="539853"/>
                  </a:lnTo>
                  <a:cubicBezTo>
                    <a:pt x="5458" y="543125"/>
                    <a:pt x="10370" y="545851"/>
                    <a:pt x="15829" y="548578"/>
                  </a:cubicBezTo>
                  <a:lnTo>
                    <a:pt x="499966" y="14723"/>
                  </a:lnTo>
                  <a:cubicBezTo>
                    <a:pt x="496691" y="9816"/>
                    <a:pt x="493416" y="4908"/>
                    <a:pt x="489596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569965AF-4E82-DD6D-585C-164FA34A5D6E}"/>
                </a:ext>
              </a:extLst>
            </p:cNvPr>
            <p:cNvSpPr/>
            <p:nvPr/>
          </p:nvSpPr>
          <p:spPr>
            <a:xfrm>
              <a:off x="1989172" y="3768063"/>
              <a:ext cx="490687" cy="535490"/>
            </a:xfrm>
            <a:custGeom>
              <a:avLst/>
              <a:gdLst>
                <a:gd name="connsiteX0" fmla="*/ 481409 w 490687"/>
                <a:gd name="connsiteY0" fmla="*/ 0 h 535490"/>
                <a:gd name="connsiteX1" fmla="*/ 0 w 490687"/>
                <a:gd name="connsiteY1" fmla="*/ 527856 h 535490"/>
                <a:gd name="connsiteX2" fmla="*/ 16920 w 490687"/>
                <a:gd name="connsiteY2" fmla="*/ 535490 h 535490"/>
                <a:gd name="connsiteX3" fmla="*/ 490687 w 490687"/>
                <a:gd name="connsiteY3" fmla="*/ 16359 h 535490"/>
                <a:gd name="connsiteX4" fmla="*/ 481409 w 490687"/>
                <a:gd name="connsiteY4" fmla="*/ 0 h 53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687" h="535490">
                  <a:moveTo>
                    <a:pt x="481409" y="0"/>
                  </a:moveTo>
                  <a:lnTo>
                    <a:pt x="0" y="527856"/>
                  </a:lnTo>
                  <a:cubicBezTo>
                    <a:pt x="5458" y="530583"/>
                    <a:pt x="10916" y="533309"/>
                    <a:pt x="16920" y="535490"/>
                  </a:cubicBezTo>
                  <a:lnTo>
                    <a:pt x="490687" y="16359"/>
                  </a:lnTo>
                  <a:cubicBezTo>
                    <a:pt x="487412" y="10361"/>
                    <a:pt x="484683" y="5453"/>
                    <a:pt x="481409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FDC3BDB1-4BC9-572C-0474-E1AD37CBDEF0}"/>
                </a:ext>
              </a:extLst>
            </p:cNvPr>
            <p:cNvSpPr/>
            <p:nvPr/>
          </p:nvSpPr>
          <p:spPr>
            <a:xfrm>
              <a:off x="2021375" y="3798600"/>
              <a:ext cx="471583" cy="518586"/>
            </a:xfrm>
            <a:custGeom>
              <a:avLst/>
              <a:gdLst>
                <a:gd name="connsiteX0" fmla="*/ 463942 w 471583"/>
                <a:gd name="connsiteY0" fmla="*/ 0 h 518586"/>
                <a:gd name="connsiteX1" fmla="*/ 0 w 471583"/>
                <a:gd name="connsiteY1" fmla="*/ 512042 h 518586"/>
                <a:gd name="connsiteX2" fmla="*/ 18012 w 471583"/>
                <a:gd name="connsiteY2" fmla="*/ 518586 h 518586"/>
                <a:gd name="connsiteX3" fmla="*/ 471584 w 471583"/>
                <a:gd name="connsiteY3" fmla="*/ 17450 h 518586"/>
                <a:gd name="connsiteX4" fmla="*/ 463942 w 471583"/>
                <a:gd name="connsiteY4" fmla="*/ 0 h 51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583" h="518586">
                  <a:moveTo>
                    <a:pt x="463942" y="0"/>
                  </a:moveTo>
                  <a:lnTo>
                    <a:pt x="0" y="512042"/>
                  </a:lnTo>
                  <a:cubicBezTo>
                    <a:pt x="6004" y="514224"/>
                    <a:pt x="12008" y="516405"/>
                    <a:pt x="18012" y="518586"/>
                  </a:cubicBezTo>
                  <a:lnTo>
                    <a:pt x="471584" y="17450"/>
                  </a:lnTo>
                  <a:cubicBezTo>
                    <a:pt x="469401" y="10906"/>
                    <a:pt x="467217" y="5453"/>
                    <a:pt x="463942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14E6DE2B-3F78-ACCD-5DE5-86603F69A2A4}"/>
                </a:ext>
              </a:extLst>
            </p:cNvPr>
            <p:cNvSpPr/>
            <p:nvPr/>
          </p:nvSpPr>
          <p:spPr>
            <a:xfrm>
              <a:off x="2055762" y="3830773"/>
              <a:ext cx="450842" cy="495683"/>
            </a:xfrm>
            <a:custGeom>
              <a:avLst/>
              <a:gdLst>
                <a:gd name="connsiteX0" fmla="*/ 444293 w 450842"/>
                <a:gd name="connsiteY0" fmla="*/ 0 h 495683"/>
                <a:gd name="connsiteX1" fmla="*/ 0 w 450842"/>
                <a:gd name="connsiteY1" fmla="*/ 490775 h 495683"/>
                <a:gd name="connsiteX2" fmla="*/ 19649 w 450842"/>
                <a:gd name="connsiteY2" fmla="*/ 495683 h 495683"/>
                <a:gd name="connsiteX3" fmla="*/ 450843 w 450842"/>
                <a:gd name="connsiteY3" fmla="*/ 19631 h 495683"/>
                <a:gd name="connsiteX4" fmla="*/ 444293 w 450842"/>
                <a:gd name="connsiteY4" fmla="*/ 0 h 495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842" h="495683">
                  <a:moveTo>
                    <a:pt x="444293" y="0"/>
                  </a:moveTo>
                  <a:lnTo>
                    <a:pt x="0" y="490775"/>
                  </a:lnTo>
                  <a:cubicBezTo>
                    <a:pt x="6550" y="492411"/>
                    <a:pt x="13100" y="494047"/>
                    <a:pt x="19649" y="495683"/>
                  </a:cubicBezTo>
                  <a:lnTo>
                    <a:pt x="450843" y="19631"/>
                  </a:lnTo>
                  <a:cubicBezTo>
                    <a:pt x="449205" y="12542"/>
                    <a:pt x="446476" y="5998"/>
                    <a:pt x="444293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05E974BF-3DCD-EF7D-4240-3E88DEE266B0}"/>
                </a:ext>
              </a:extLst>
            </p:cNvPr>
            <p:cNvSpPr/>
            <p:nvPr/>
          </p:nvSpPr>
          <p:spPr>
            <a:xfrm>
              <a:off x="2091785" y="3866218"/>
              <a:ext cx="424643" cy="465145"/>
            </a:xfrm>
            <a:custGeom>
              <a:avLst/>
              <a:gdLst>
                <a:gd name="connsiteX0" fmla="*/ 419731 w 424643"/>
                <a:gd name="connsiteY0" fmla="*/ 0 h 465145"/>
                <a:gd name="connsiteX1" fmla="*/ 0 w 424643"/>
                <a:gd name="connsiteY1" fmla="*/ 462419 h 465145"/>
                <a:gd name="connsiteX2" fmla="*/ 21287 w 424643"/>
                <a:gd name="connsiteY2" fmla="*/ 465146 h 465145"/>
                <a:gd name="connsiteX3" fmla="*/ 424644 w 424643"/>
                <a:gd name="connsiteY3" fmla="*/ 20176 h 465145"/>
                <a:gd name="connsiteX4" fmla="*/ 419731 w 424643"/>
                <a:gd name="connsiteY4" fmla="*/ 0 h 46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643" h="465145">
                  <a:moveTo>
                    <a:pt x="419731" y="0"/>
                  </a:moveTo>
                  <a:lnTo>
                    <a:pt x="0" y="462419"/>
                  </a:lnTo>
                  <a:cubicBezTo>
                    <a:pt x="7096" y="463510"/>
                    <a:pt x="14191" y="464601"/>
                    <a:pt x="21287" y="465146"/>
                  </a:cubicBezTo>
                  <a:lnTo>
                    <a:pt x="424644" y="20176"/>
                  </a:lnTo>
                  <a:cubicBezTo>
                    <a:pt x="423006" y="14178"/>
                    <a:pt x="421369" y="7089"/>
                    <a:pt x="419731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E3604B0B-0944-1E90-8AE9-5A14FE71810E}"/>
                </a:ext>
              </a:extLst>
            </p:cNvPr>
            <p:cNvSpPr/>
            <p:nvPr/>
          </p:nvSpPr>
          <p:spPr>
            <a:xfrm>
              <a:off x="2131630" y="3906025"/>
              <a:ext cx="390257" cy="427519"/>
            </a:xfrm>
            <a:custGeom>
              <a:avLst/>
              <a:gdLst>
                <a:gd name="connsiteX0" fmla="*/ 387528 w 390257"/>
                <a:gd name="connsiteY0" fmla="*/ 0 h 427519"/>
                <a:gd name="connsiteX1" fmla="*/ 0 w 390257"/>
                <a:gd name="connsiteY1" fmla="*/ 426974 h 427519"/>
                <a:gd name="connsiteX2" fmla="*/ 21287 w 390257"/>
                <a:gd name="connsiteY2" fmla="*/ 427520 h 427519"/>
                <a:gd name="connsiteX3" fmla="*/ 22924 w 390257"/>
                <a:gd name="connsiteY3" fmla="*/ 427520 h 427519"/>
                <a:gd name="connsiteX4" fmla="*/ 390257 w 390257"/>
                <a:gd name="connsiteY4" fmla="*/ 23448 h 427519"/>
                <a:gd name="connsiteX5" fmla="*/ 387528 w 390257"/>
                <a:gd name="connsiteY5" fmla="*/ 0 h 42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0257" h="427519">
                  <a:moveTo>
                    <a:pt x="387528" y="0"/>
                  </a:moveTo>
                  <a:lnTo>
                    <a:pt x="0" y="426974"/>
                  </a:lnTo>
                  <a:cubicBezTo>
                    <a:pt x="7096" y="427520"/>
                    <a:pt x="14191" y="427520"/>
                    <a:pt x="21287" y="427520"/>
                  </a:cubicBezTo>
                  <a:cubicBezTo>
                    <a:pt x="21833" y="427520"/>
                    <a:pt x="22378" y="427520"/>
                    <a:pt x="22924" y="427520"/>
                  </a:cubicBezTo>
                  <a:lnTo>
                    <a:pt x="390257" y="23448"/>
                  </a:lnTo>
                  <a:cubicBezTo>
                    <a:pt x="389712" y="15268"/>
                    <a:pt x="388620" y="7634"/>
                    <a:pt x="387528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0A960F72-E116-A958-A0EC-AC3E168E2E72}"/>
                </a:ext>
              </a:extLst>
            </p:cNvPr>
            <p:cNvSpPr/>
            <p:nvPr/>
          </p:nvSpPr>
          <p:spPr>
            <a:xfrm>
              <a:off x="2174749" y="3949650"/>
              <a:ext cx="350413" cy="383895"/>
            </a:xfrm>
            <a:custGeom>
              <a:avLst/>
              <a:gdLst>
                <a:gd name="connsiteX0" fmla="*/ 350413 w 350413"/>
                <a:gd name="connsiteY0" fmla="*/ 13633 h 383895"/>
                <a:gd name="connsiteX1" fmla="*/ 349867 w 350413"/>
                <a:gd name="connsiteY1" fmla="*/ 0 h 383895"/>
                <a:gd name="connsiteX2" fmla="*/ 0 w 350413"/>
                <a:gd name="connsiteY2" fmla="*/ 383895 h 383895"/>
                <a:gd name="connsiteX3" fmla="*/ 26199 w 350413"/>
                <a:gd name="connsiteY3" fmla="*/ 381714 h 383895"/>
                <a:gd name="connsiteX4" fmla="*/ 349867 w 350413"/>
                <a:gd name="connsiteY4" fmla="*/ 26175 h 383895"/>
                <a:gd name="connsiteX5" fmla="*/ 350413 w 350413"/>
                <a:gd name="connsiteY5" fmla="*/ 13633 h 38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413" h="383895">
                  <a:moveTo>
                    <a:pt x="350413" y="13633"/>
                  </a:moveTo>
                  <a:cubicBezTo>
                    <a:pt x="350413" y="9270"/>
                    <a:pt x="350413" y="4908"/>
                    <a:pt x="349867" y="0"/>
                  </a:cubicBezTo>
                  <a:lnTo>
                    <a:pt x="0" y="383895"/>
                  </a:lnTo>
                  <a:cubicBezTo>
                    <a:pt x="8733" y="383350"/>
                    <a:pt x="17466" y="382805"/>
                    <a:pt x="26199" y="381714"/>
                  </a:cubicBezTo>
                  <a:lnTo>
                    <a:pt x="349867" y="26175"/>
                  </a:lnTo>
                  <a:cubicBezTo>
                    <a:pt x="350413" y="22358"/>
                    <a:pt x="350413" y="17995"/>
                    <a:pt x="350413" y="13633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3AF66E45-B3BF-D992-7B00-F025AA2E3289}"/>
                </a:ext>
              </a:extLst>
            </p:cNvPr>
            <p:cNvSpPr/>
            <p:nvPr/>
          </p:nvSpPr>
          <p:spPr>
            <a:xfrm>
              <a:off x="2224418" y="3998727"/>
              <a:ext cx="297468" cy="327183"/>
            </a:xfrm>
            <a:custGeom>
              <a:avLst/>
              <a:gdLst>
                <a:gd name="connsiteX0" fmla="*/ 297469 w 297468"/>
                <a:gd name="connsiteY0" fmla="*/ 0 h 327183"/>
                <a:gd name="connsiteX1" fmla="*/ 0 w 297468"/>
                <a:gd name="connsiteY1" fmla="*/ 327184 h 327183"/>
                <a:gd name="connsiteX2" fmla="*/ 30566 w 297468"/>
                <a:gd name="connsiteY2" fmla="*/ 320095 h 327183"/>
                <a:gd name="connsiteX3" fmla="*/ 293102 w 297468"/>
                <a:gd name="connsiteY3" fmla="*/ 31083 h 327183"/>
                <a:gd name="connsiteX4" fmla="*/ 297469 w 297468"/>
                <a:gd name="connsiteY4" fmla="*/ 0 h 32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468" h="327183">
                  <a:moveTo>
                    <a:pt x="297469" y="0"/>
                  </a:moveTo>
                  <a:lnTo>
                    <a:pt x="0" y="327184"/>
                  </a:lnTo>
                  <a:cubicBezTo>
                    <a:pt x="10370" y="325003"/>
                    <a:pt x="20741" y="322821"/>
                    <a:pt x="30566" y="320095"/>
                  </a:cubicBezTo>
                  <a:lnTo>
                    <a:pt x="293102" y="31083"/>
                  </a:lnTo>
                  <a:cubicBezTo>
                    <a:pt x="294740" y="21267"/>
                    <a:pt x="296377" y="10906"/>
                    <a:pt x="297469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AB91EACB-D4F0-4B9D-C334-8688C0FC7976}"/>
                </a:ext>
              </a:extLst>
            </p:cNvPr>
            <p:cNvSpPr/>
            <p:nvPr/>
          </p:nvSpPr>
          <p:spPr>
            <a:xfrm>
              <a:off x="2285004" y="4059257"/>
              <a:ext cx="227058" cy="249750"/>
            </a:xfrm>
            <a:custGeom>
              <a:avLst/>
              <a:gdLst>
                <a:gd name="connsiteX0" fmla="*/ 227059 w 227058"/>
                <a:gd name="connsiteY0" fmla="*/ 0 h 249750"/>
                <a:gd name="connsiteX1" fmla="*/ 0 w 227058"/>
                <a:gd name="connsiteY1" fmla="*/ 249750 h 249750"/>
                <a:gd name="connsiteX2" fmla="*/ 39844 w 227058"/>
                <a:gd name="connsiteY2" fmla="*/ 231755 h 249750"/>
                <a:gd name="connsiteX3" fmla="*/ 213413 w 227058"/>
                <a:gd name="connsiteY3" fmla="*/ 40898 h 249750"/>
                <a:gd name="connsiteX4" fmla="*/ 227059 w 227058"/>
                <a:gd name="connsiteY4" fmla="*/ 0 h 24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058" h="249750">
                  <a:moveTo>
                    <a:pt x="227059" y="0"/>
                  </a:moveTo>
                  <a:lnTo>
                    <a:pt x="0" y="249750"/>
                  </a:lnTo>
                  <a:cubicBezTo>
                    <a:pt x="13645" y="244297"/>
                    <a:pt x="27291" y="238298"/>
                    <a:pt x="39844" y="231755"/>
                  </a:cubicBezTo>
                  <a:lnTo>
                    <a:pt x="213413" y="40898"/>
                  </a:lnTo>
                  <a:cubicBezTo>
                    <a:pt x="218872" y="27810"/>
                    <a:pt x="223784" y="14178"/>
                    <a:pt x="227059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8365D85-5402-0866-6DD3-5B7054E342CA}"/>
                </a:ext>
              </a:extLst>
            </p:cNvPr>
            <p:cNvSpPr/>
            <p:nvPr/>
          </p:nvSpPr>
          <p:spPr>
            <a:xfrm>
              <a:off x="2368513" y="4148141"/>
              <a:ext cx="105888" cy="115604"/>
            </a:xfrm>
            <a:custGeom>
              <a:avLst/>
              <a:gdLst>
                <a:gd name="connsiteX0" fmla="*/ 105888 w 105888"/>
                <a:gd name="connsiteY0" fmla="*/ 0 h 115604"/>
                <a:gd name="connsiteX1" fmla="*/ 0 w 105888"/>
                <a:gd name="connsiteY1" fmla="*/ 115605 h 115604"/>
                <a:gd name="connsiteX2" fmla="*/ 105888 w 105888"/>
                <a:gd name="connsiteY2" fmla="*/ 0 h 115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888" h="115604">
                  <a:moveTo>
                    <a:pt x="105888" y="0"/>
                  </a:moveTo>
                  <a:lnTo>
                    <a:pt x="0" y="115605"/>
                  </a:lnTo>
                  <a:cubicBezTo>
                    <a:pt x="43119" y="85068"/>
                    <a:pt x="79689" y="45805"/>
                    <a:pt x="105888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C3BDC44-982C-C3D5-75CB-7A0940A95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182" y="2202101"/>
            <a:ext cx="3288596" cy="465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017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4E61E9-FC22-C235-9881-E7E0C234C9F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221362" y="1924165"/>
            <a:ext cx="5949743" cy="4616084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/>
              <a:t>The rise of online hate against LGBTIQ+ people.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/>
              <a:t>Consequences: </a:t>
            </a:r>
          </a:p>
          <a:p>
            <a:endParaRPr lang="en-GB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/>
              <a:t>Discrimination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/>
              <a:t>Isolation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/>
              <a:t>Radicalisation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733BA2-BC92-C2D0-C761-BBED1A26EDFB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-8011" y="578092"/>
            <a:ext cx="8954048" cy="788795"/>
          </a:xfrm>
        </p:spPr>
        <p:txBody>
          <a:bodyPr/>
          <a:lstStyle/>
          <a:p>
            <a:r>
              <a:rPr lang="en-GB" dirty="0"/>
              <a:t>WHY TALK ABOUT ONLINE HATE SPEECH?</a:t>
            </a:r>
            <a:endParaRPr lang="en-US" dirty="0"/>
          </a:p>
        </p:txBody>
      </p:sp>
      <p:grpSp>
        <p:nvGrpSpPr>
          <p:cNvPr id="2" name="Graphic 4">
            <a:extLst>
              <a:ext uri="{FF2B5EF4-FFF2-40B4-BE49-F238E27FC236}">
                <a16:creationId xmlns:a16="http://schemas.microsoft.com/office/drawing/2014/main" id="{73CE3AA2-8D55-EE69-6A02-876ED65CAD9C}"/>
              </a:ext>
            </a:extLst>
          </p:cNvPr>
          <p:cNvGrpSpPr/>
          <p:nvPr/>
        </p:nvGrpSpPr>
        <p:grpSpPr>
          <a:xfrm rot="5972197" flipH="1">
            <a:off x="10230734" y="6544231"/>
            <a:ext cx="1988628" cy="1318666"/>
            <a:chOff x="5072479" y="4905026"/>
            <a:chExt cx="803439" cy="532763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B7C661EE-9A5D-8455-2A90-842F0CB55D81}"/>
                </a:ext>
              </a:extLst>
            </p:cNvPr>
            <p:cNvSpPr/>
            <p:nvPr/>
          </p:nvSpPr>
          <p:spPr>
            <a:xfrm>
              <a:off x="5072479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6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6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196BD53-C8B6-BC6B-E50F-8E63DFC157BA}"/>
                </a:ext>
              </a:extLst>
            </p:cNvPr>
            <p:cNvSpPr/>
            <p:nvPr/>
          </p:nvSpPr>
          <p:spPr>
            <a:xfrm>
              <a:off x="5160355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6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6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37DDB13-EA40-F1E4-F2A2-F7470E0389B9}"/>
                </a:ext>
              </a:extLst>
            </p:cNvPr>
            <p:cNvSpPr/>
            <p:nvPr/>
          </p:nvSpPr>
          <p:spPr>
            <a:xfrm>
              <a:off x="5248231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7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7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217EE5B-DC95-92D8-0138-FF7B2389170D}"/>
                </a:ext>
              </a:extLst>
            </p:cNvPr>
            <p:cNvSpPr/>
            <p:nvPr/>
          </p:nvSpPr>
          <p:spPr>
            <a:xfrm>
              <a:off x="5335562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7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7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CA3E87B6-8A4C-474E-244C-6EEE410ED61A}"/>
              </a:ext>
            </a:extLst>
          </p:cNvPr>
          <p:cNvSpPr/>
          <p:nvPr/>
        </p:nvSpPr>
        <p:spPr>
          <a:xfrm>
            <a:off x="9471971" y="-522323"/>
            <a:ext cx="1044645" cy="1044645"/>
          </a:xfrm>
          <a:prstGeom prst="ellipse">
            <a:avLst/>
          </a:prstGeom>
          <a:solidFill>
            <a:srgbClr val="4DBD98">
              <a:alpha val="7596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FF04F7-B27C-5115-F911-1ABBAE02B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1126"/>
            <a:ext cx="4361591" cy="544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03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0F1559-17A0-08E1-1B64-488C6B996A5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22778" y="3247971"/>
            <a:ext cx="6355096" cy="3933404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/>
              <a:t>Youth are not only victims, but Changemakers.</a:t>
            </a:r>
          </a:p>
          <a:p>
            <a:endParaRPr lang="en-GB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/>
              <a:t>They create creative campaigns and become activist.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/>
              <a:t>Youth open dialogue in their communities.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8E344A-9A6A-3FD6-3A11-2E336C8A0638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-8011" y="578092"/>
            <a:ext cx="9274559" cy="671785"/>
          </a:xfrm>
        </p:spPr>
        <p:txBody>
          <a:bodyPr/>
          <a:lstStyle/>
          <a:p>
            <a:r>
              <a:rPr lang="en-US" dirty="0"/>
              <a:t>HOW ARE YOUTH DRIVERS OF CHANGE</a:t>
            </a:r>
          </a:p>
        </p:txBody>
      </p:sp>
      <p:grpSp>
        <p:nvGrpSpPr>
          <p:cNvPr id="40" name="Graphic 4">
            <a:extLst>
              <a:ext uri="{FF2B5EF4-FFF2-40B4-BE49-F238E27FC236}">
                <a16:creationId xmlns:a16="http://schemas.microsoft.com/office/drawing/2014/main" id="{3BBDC193-1738-8DA5-E239-0906E50FE53B}"/>
              </a:ext>
            </a:extLst>
          </p:cNvPr>
          <p:cNvGrpSpPr/>
          <p:nvPr/>
        </p:nvGrpSpPr>
        <p:grpSpPr>
          <a:xfrm>
            <a:off x="10042087" y="-1319576"/>
            <a:ext cx="2641612" cy="2639151"/>
            <a:chOff x="1782854" y="3591929"/>
            <a:chExt cx="742307" cy="741615"/>
          </a:xfrm>
          <a:solidFill>
            <a:srgbClr val="FFD168">
              <a:alpha val="62000"/>
            </a:srgbClr>
          </a:solidFill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476224F-4ABD-3CD3-A811-D453B7D80244}"/>
                </a:ext>
              </a:extLst>
            </p:cNvPr>
            <p:cNvSpPr/>
            <p:nvPr/>
          </p:nvSpPr>
          <p:spPr>
            <a:xfrm>
              <a:off x="1834161" y="3663910"/>
              <a:ext cx="98246" cy="107970"/>
            </a:xfrm>
            <a:custGeom>
              <a:avLst/>
              <a:gdLst>
                <a:gd name="connsiteX0" fmla="*/ 0 w 98246"/>
                <a:gd name="connsiteY0" fmla="*/ 107970 h 107970"/>
                <a:gd name="connsiteX1" fmla="*/ 98247 w 98246"/>
                <a:gd name="connsiteY1" fmla="*/ 0 h 107970"/>
                <a:gd name="connsiteX2" fmla="*/ 0 w 98246"/>
                <a:gd name="connsiteY2" fmla="*/ 107970 h 10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246" h="107970">
                  <a:moveTo>
                    <a:pt x="0" y="107970"/>
                  </a:moveTo>
                  <a:lnTo>
                    <a:pt x="98247" y="0"/>
                  </a:lnTo>
                  <a:cubicBezTo>
                    <a:pt x="58948" y="29446"/>
                    <a:pt x="25107" y="65982"/>
                    <a:pt x="0" y="10797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D8C2216-2F55-17EF-A6A7-F7870FD1322E}"/>
                </a:ext>
              </a:extLst>
            </p:cNvPr>
            <p:cNvSpPr/>
            <p:nvPr/>
          </p:nvSpPr>
          <p:spPr>
            <a:xfrm>
              <a:off x="1795954" y="3616468"/>
              <a:ext cx="223238" cy="245932"/>
            </a:xfrm>
            <a:custGeom>
              <a:avLst/>
              <a:gdLst>
                <a:gd name="connsiteX0" fmla="*/ 183394 w 223238"/>
                <a:gd name="connsiteY0" fmla="*/ 18540 h 245932"/>
                <a:gd name="connsiteX1" fmla="*/ 14737 w 223238"/>
                <a:gd name="connsiteY1" fmla="*/ 203944 h 245932"/>
                <a:gd name="connsiteX2" fmla="*/ 0 w 223238"/>
                <a:gd name="connsiteY2" fmla="*/ 245933 h 245932"/>
                <a:gd name="connsiteX3" fmla="*/ 223238 w 223238"/>
                <a:gd name="connsiteY3" fmla="*/ 0 h 245932"/>
                <a:gd name="connsiteX4" fmla="*/ 183394 w 223238"/>
                <a:gd name="connsiteY4" fmla="*/ 18540 h 245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238" h="245932">
                  <a:moveTo>
                    <a:pt x="183394" y="18540"/>
                  </a:moveTo>
                  <a:lnTo>
                    <a:pt x="14737" y="203944"/>
                  </a:lnTo>
                  <a:cubicBezTo>
                    <a:pt x="9279" y="217577"/>
                    <a:pt x="4367" y="231209"/>
                    <a:pt x="0" y="245933"/>
                  </a:cubicBezTo>
                  <a:lnTo>
                    <a:pt x="223238" y="0"/>
                  </a:lnTo>
                  <a:cubicBezTo>
                    <a:pt x="210139" y="5453"/>
                    <a:pt x="196493" y="11451"/>
                    <a:pt x="183394" y="1854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DA7083AD-50CA-9128-6E09-6014CC9A16D7}"/>
                </a:ext>
              </a:extLst>
            </p:cNvPr>
            <p:cNvSpPr/>
            <p:nvPr/>
          </p:nvSpPr>
          <p:spPr>
            <a:xfrm>
              <a:off x="1782854" y="3599018"/>
              <a:ext cx="295285" cy="325547"/>
            </a:xfrm>
            <a:custGeom>
              <a:avLst/>
              <a:gdLst>
                <a:gd name="connsiteX0" fmla="*/ 265266 w 295285"/>
                <a:gd name="connsiteY0" fmla="*/ 8180 h 325547"/>
                <a:gd name="connsiteX1" fmla="*/ 4912 w 295285"/>
                <a:gd name="connsiteY1" fmla="*/ 294465 h 325547"/>
                <a:gd name="connsiteX2" fmla="*/ 0 w 295285"/>
                <a:gd name="connsiteY2" fmla="*/ 325548 h 325547"/>
                <a:gd name="connsiteX3" fmla="*/ 295286 w 295285"/>
                <a:gd name="connsiteY3" fmla="*/ 0 h 325547"/>
                <a:gd name="connsiteX4" fmla="*/ 265266 w 295285"/>
                <a:gd name="connsiteY4" fmla="*/ 8180 h 32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285" h="325547">
                  <a:moveTo>
                    <a:pt x="265266" y="8180"/>
                  </a:moveTo>
                  <a:lnTo>
                    <a:pt x="4912" y="294465"/>
                  </a:lnTo>
                  <a:cubicBezTo>
                    <a:pt x="2729" y="304826"/>
                    <a:pt x="1092" y="315187"/>
                    <a:pt x="0" y="325548"/>
                  </a:cubicBezTo>
                  <a:lnTo>
                    <a:pt x="295286" y="0"/>
                  </a:lnTo>
                  <a:cubicBezTo>
                    <a:pt x="285461" y="2727"/>
                    <a:pt x="275636" y="5453"/>
                    <a:pt x="265266" y="818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3745F2AD-7F06-3011-B459-A3646EB2DD27}"/>
                </a:ext>
              </a:extLst>
            </p:cNvPr>
            <p:cNvSpPr/>
            <p:nvPr/>
          </p:nvSpPr>
          <p:spPr>
            <a:xfrm>
              <a:off x="1782854" y="3592475"/>
              <a:ext cx="346592" cy="382259"/>
            </a:xfrm>
            <a:custGeom>
              <a:avLst/>
              <a:gdLst>
                <a:gd name="connsiteX0" fmla="*/ 320393 w 346592"/>
                <a:gd name="connsiteY0" fmla="*/ 2727 h 382259"/>
                <a:gd name="connsiteX1" fmla="*/ 546 w 346592"/>
                <a:gd name="connsiteY1" fmla="*/ 355540 h 382259"/>
                <a:gd name="connsiteX2" fmla="*/ 0 w 346592"/>
                <a:gd name="connsiteY2" fmla="*/ 370808 h 382259"/>
                <a:gd name="connsiteX3" fmla="*/ 546 w 346592"/>
                <a:gd name="connsiteY3" fmla="*/ 382260 h 382259"/>
                <a:gd name="connsiteX4" fmla="*/ 346592 w 346592"/>
                <a:gd name="connsiteY4" fmla="*/ 0 h 382259"/>
                <a:gd name="connsiteX5" fmla="*/ 320393 w 346592"/>
                <a:gd name="connsiteY5" fmla="*/ 2727 h 38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6592" h="382259">
                  <a:moveTo>
                    <a:pt x="320393" y="2727"/>
                  </a:moveTo>
                  <a:lnTo>
                    <a:pt x="546" y="355540"/>
                  </a:lnTo>
                  <a:cubicBezTo>
                    <a:pt x="546" y="360447"/>
                    <a:pt x="0" y="365355"/>
                    <a:pt x="0" y="370808"/>
                  </a:cubicBezTo>
                  <a:cubicBezTo>
                    <a:pt x="0" y="374625"/>
                    <a:pt x="0" y="378442"/>
                    <a:pt x="546" y="382260"/>
                  </a:cubicBezTo>
                  <a:lnTo>
                    <a:pt x="346592" y="0"/>
                  </a:lnTo>
                  <a:cubicBezTo>
                    <a:pt x="337859" y="546"/>
                    <a:pt x="329126" y="1091"/>
                    <a:pt x="320393" y="2727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3A5E8A1-EBBC-EDAE-8733-41441BC99A4C}"/>
                </a:ext>
              </a:extLst>
            </p:cNvPr>
            <p:cNvSpPr/>
            <p:nvPr/>
          </p:nvSpPr>
          <p:spPr>
            <a:xfrm>
              <a:off x="1782854" y="3591929"/>
              <a:ext cx="390257" cy="425883"/>
            </a:xfrm>
            <a:custGeom>
              <a:avLst/>
              <a:gdLst>
                <a:gd name="connsiteX0" fmla="*/ 370608 w 390257"/>
                <a:gd name="connsiteY0" fmla="*/ 0 h 425883"/>
                <a:gd name="connsiteX1" fmla="*/ 366787 w 390257"/>
                <a:gd name="connsiteY1" fmla="*/ 0 h 425883"/>
                <a:gd name="connsiteX2" fmla="*/ 0 w 390257"/>
                <a:gd name="connsiteY2" fmla="*/ 402436 h 425883"/>
                <a:gd name="connsiteX3" fmla="*/ 2729 w 390257"/>
                <a:gd name="connsiteY3" fmla="*/ 425884 h 425883"/>
                <a:gd name="connsiteX4" fmla="*/ 390257 w 390257"/>
                <a:gd name="connsiteY4" fmla="*/ 545 h 425883"/>
                <a:gd name="connsiteX5" fmla="*/ 370608 w 390257"/>
                <a:gd name="connsiteY5" fmla="*/ 0 h 42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0257" h="425883">
                  <a:moveTo>
                    <a:pt x="370608" y="0"/>
                  </a:moveTo>
                  <a:cubicBezTo>
                    <a:pt x="369517" y="0"/>
                    <a:pt x="368425" y="0"/>
                    <a:pt x="366787" y="0"/>
                  </a:cubicBezTo>
                  <a:lnTo>
                    <a:pt x="0" y="402436"/>
                  </a:lnTo>
                  <a:cubicBezTo>
                    <a:pt x="546" y="410070"/>
                    <a:pt x="1637" y="418250"/>
                    <a:pt x="2729" y="425884"/>
                  </a:cubicBezTo>
                  <a:lnTo>
                    <a:pt x="390257" y="545"/>
                  </a:lnTo>
                  <a:cubicBezTo>
                    <a:pt x="383708" y="0"/>
                    <a:pt x="377158" y="0"/>
                    <a:pt x="370608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C79CD6B-BEC6-FB93-8F78-2216B2503CB4}"/>
                </a:ext>
              </a:extLst>
            </p:cNvPr>
            <p:cNvSpPr/>
            <p:nvPr/>
          </p:nvSpPr>
          <p:spPr>
            <a:xfrm>
              <a:off x="1788858" y="3594110"/>
              <a:ext cx="424097" cy="463509"/>
            </a:xfrm>
            <a:custGeom>
              <a:avLst/>
              <a:gdLst>
                <a:gd name="connsiteX0" fmla="*/ 402811 w 424097"/>
                <a:gd name="connsiteY0" fmla="*/ 0 h 463509"/>
                <a:gd name="connsiteX1" fmla="*/ 0 w 424097"/>
                <a:gd name="connsiteY1" fmla="*/ 442243 h 463509"/>
                <a:gd name="connsiteX2" fmla="*/ 4912 w 424097"/>
                <a:gd name="connsiteY2" fmla="*/ 463510 h 463509"/>
                <a:gd name="connsiteX3" fmla="*/ 424098 w 424097"/>
                <a:gd name="connsiteY3" fmla="*/ 3272 h 463509"/>
                <a:gd name="connsiteX4" fmla="*/ 402811 w 424097"/>
                <a:gd name="connsiteY4" fmla="*/ 0 h 46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097" h="463509">
                  <a:moveTo>
                    <a:pt x="402811" y="0"/>
                  </a:moveTo>
                  <a:lnTo>
                    <a:pt x="0" y="442243"/>
                  </a:lnTo>
                  <a:cubicBezTo>
                    <a:pt x="1092" y="449332"/>
                    <a:pt x="3275" y="456421"/>
                    <a:pt x="4912" y="463510"/>
                  </a:cubicBezTo>
                  <a:lnTo>
                    <a:pt x="424098" y="3272"/>
                  </a:lnTo>
                  <a:cubicBezTo>
                    <a:pt x="417002" y="1636"/>
                    <a:pt x="409907" y="546"/>
                    <a:pt x="402811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CC9A5355-398C-E51B-5012-3066A6F42D5E}"/>
                </a:ext>
              </a:extLst>
            </p:cNvPr>
            <p:cNvSpPr/>
            <p:nvPr/>
          </p:nvSpPr>
          <p:spPr>
            <a:xfrm>
              <a:off x="1799775" y="3599563"/>
              <a:ext cx="448659" cy="494047"/>
            </a:xfrm>
            <a:custGeom>
              <a:avLst/>
              <a:gdLst>
                <a:gd name="connsiteX0" fmla="*/ 429556 w 448659"/>
                <a:gd name="connsiteY0" fmla="*/ 0 h 494047"/>
                <a:gd name="connsiteX1" fmla="*/ 0 w 448659"/>
                <a:gd name="connsiteY1" fmla="*/ 474962 h 494047"/>
                <a:gd name="connsiteX2" fmla="*/ 6550 w 448659"/>
                <a:gd name="connsiteY2" fmla="*/ 494047 h 494047"/>
                <a:gd name="connsiteX3" fmla="*/ 448660 w 448659"/>
                <a:gd name="connsiteY3" fmla="*/ 4908 h 494047"/>
                <a:gd name="connsiteX4" fmla="*/ 429556 w 448659"/>
                <a:gd name="connsiteY4" fmla="*/ 0 h 49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659" h="494047">
                  <a:moveTo>
                    <a:pt x="429556" y="0"/>
                  </a:moveTo>
                  <a:lnTo>
                    <a:pt x="0" y="474962"/>
                  </a:lnTo>
                  <a:cubicBezTo>
                    <a:pt x="2183" y="481505"/>
                    <a:pt x="3821" y="487504"/>
                    <a:pt x="6550" y="494047"/>
                  </a:cubicBezTo>
                  <a:lnTo>
                    <a:pt x="448660" y="4908"/>
                  </a:lnTo>
                  <a:cubicBezTo>
                    <a:pt x="442656" y="3272"/>
                    <a:pt x="436106" y="1636"/>
                    <a:pt x="429556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D45CCB2D-1A64-0452-7C84-318B7D69D8E9}"/>
                </a:ext>
              </a:extLst>
            </p:cNvPr>
            <p:cNvSpPr/>
            <p:nvPr/>
          </p:nvSpPr>
          <p:spPr>
            <a:xfrm>
              <a:off x="1811237" y="3609379"/>
              <a:ext cx="471583" cy="516404"/>
            </a:xfrm>
            <a:custGeom>
              <a:avLst/>
              <a:gdLst>
                <a:gd name="connsiteX0" fmla="*/ 453572 w 471583"/>
                <a:gd name="connsiteY0" fmla="*/ 0 h 516404"/>
                <a:gd name="connsiteX1" fmla="*/ 0 w 471583"/>
                <a:gd name="connsiteY1" fmla="*/ 498955 h 516404"/>
                <a:gd name="connsiteX2" fmla="*/ 8187 w 471583"/>
                <a:gd name="connsiteY2" fmla="*/ 516404 h 516404"/>
                <a:gd name="connsiteX3" fmla="*/ 471584 w 471583"/>
                <a:gd name="connsiteY3" fmla="*/ 5998 h 516404"/>
                <a:gd name="connsiteX4" fmla="*/ 453572 w 471583"/>
                <a:gd name="connsiteY4" fmla="*/ 0 h 51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583" h="516404">
                  <a:moveTo>
                    <a:pt x="453572" y="0"/>
                  </a:moveTo>
                  <a:lnTo>
                    <a:pt x="0" y="498955"/>
                  </a:lnTo>
                  <a:cubicBezTo>
                    <a:pt x="2183" y="504953"/>
                    <a:pt x="5458" y="510951"/>
                    <a:pt x="8187" y="516404"/>
                  </a:cubicBezTo>
                  <a:lnTo>
                    <a:pt x="471584" y="5998"/>
                  </a:lnTo>
                  <a:cubicBezTo>
                    <a:pt x="465580" y="3817"/>
                    <a:pt x="459576" y="1636"/>
                    <a:pt x="453572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D68E0C9-CBF2-FE5D-E9CC-218F032F6409}"/>
                </a:ext>
              </a:extLst>
            </p:cNvPr>
            <p:cNvSpPr/>
            <p:nvPr/>
          </p:nvSpPr>
          <p:spPr>
            <a:xfrm>
              <a:off x="1826520" y="3620285"/>
              <a:ext cx="488504" cy="535490"/>
            </a:xfrm>
            <a:custGeom>
              <a:avLst/>
              <a:gdLst>
                <a:gd name="connsiteX0" fmla="*/ 472130 w 488504"/>
                <a:gd name="connsiteY0" fmla="*/ 0 h 535490"/>
                <a:gd name="connsiteX1" fmla="*/ 0 w 488504"/>
                <a:gd name="connsiteY1" fmla="*/ 519131 h 535490"/>
                <a:gd name="connsiteX2" fmla="*/ 9279 w 488504"/>
                <a:gd name="connsiteY2" fmla="*/ 535490 h 535490"/>
                <a:gd name="connsiteX3" fmla="*/ 488504 w 488504"/>
                <a:gd name="connsiteY3" fmla="*/ 7634 h 535490"/>
                <a:gd name="connsiteX4" fmla="*/ 472130 w 488504"/>
                <a:gd name="connsiteY4" fmla="*/ 0 h 53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8504" h="535490">
                  <a:moveTo>
                    <a:pt x="472130" y="0"/>
                  </a:moveTo>
                  <a:lnTo>
                    <a:pt x="0" y="519131"/>
                  </a:lnTo>
                  <a:cubicBezTo>
                    <a:pt x="2729" y="524584"/>
                    <a:pt x="6004" y="530037"/>
                    <a:pt x="9279" y="535490"/>
                  </a:cubicBezTo>
                  <a:lnTo>
                    <a:pt x="488504" y="7634"/>
                  </a:lnTo>
                  <a:cubicBezTo>
                    <a:pt x="483592" y="4908"/>
                    <a:pt x="477588" y="2727"/>
                    <a:pt x="472130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7ECBBB6F-DE40-E6EC-5D85-1ED5A9B1D5E2}"/>
                </a:ext>
              </a:extLst>
            </p:cNvPr>
            <p:cNvSpPr/>
            <p:nvPr/>
          </p:nvSpPr>
          <p:spPr>
            <a:xfrm>
              <a:off x="1843440" y="3635554"/>
              <a:ext cx="501603" cy="546396"/>
            </a:xfrm>
            <a:custGeom>
              <a:avLst/>
              <a:gdLst>
                <a:gd name="connsiteX0" fmla="*/ 485775 w 501603"/>
                <a:gd name="connsiteY0" fmla="*/ 0 h 546396"/>
                <a:gd name="connsiteX1" fmla="*/ 0 w 501603"/>
                <a:gd name="connsiteY1" fmla="*/ 531673 h 546396"/>
                <a:gd name="connsiteX2" fmla="*/ 10370 w 501603"/>
                <a:gd name="connsiteY2" fmla="*/ 546397 h 546396"/>
                <a:gd name="connsiteX3" fmla="*/ 501604 w 501603"/>
                <a:gd name="connsiteY3" fmla="*/ 8725 h 546396"/>
                <a:gd name="connsiteX4" fmla="*/ 485775 w 501603"/>
                <a:gd name="connsiteY4" fmla="*/ 0 h 546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1603" h="546396">
                  <a:moveTo>
                    <a:pt x="485775" y="0"/>
                  </a:moveTo>
                  <a:lnTo>
                    <a:pt x="0" y="531673"/>
                  </a:lnTo>
                  <a:cubicBezTo>
                    <a:pt x="3275" y="536581"/>
                    <a:pt x="7096" y="542034"/>
                    <a:pt x="10370" y="546397"/>
                  </a:cubicBezTo>
                  <a:lnTo>
                    <a:pt x="501604" y="8725"/>
                  </a:lnTo>
                  <a:cubicBezTo>
                    <a:pt x="496146" y="5998"/>
                    <a:pt x="491233" y="2727"/>
                    <a:pt x="485775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0CDAA27D-555C-5629-DF92-17C70AC25B04}"/>
                </a:ext>
              </a:extLst>
            </p:cNvPr>
            <p:cNvSpPr/>
            <p:nvPr/>
          </p:nvSpPr>
          <p:spPr>
            <a:xfrm>
              <a:off x="1864727" y="3652458"/>
              <a:ext cx="507607" cy="556211"/>
            </a:xfrm>
            <a:custGeom>
              <a:avLst/>
              <a:gdLst>
                <a:gd name="connsiteX0" fmla="*/ 492871 w 507607"/>
                <a:gd name="connsiteY0" fmla="*/ 0 h 556211"/>
                <a:gd name="connsiteX1" fmla="*/ 0 w 507607"/>
                <a:gd name="connsiteY1" fmla="*/ 542579 h 556211"/>
                <a:gd name="connsiteX2" fmla="*/ 11462 w 507607"/>
                <a:gd name="connsiteY2" fmla="*/ 556212 h 556211"/>
                <a:gd name="connsiteX3" fmla="*/ 507608 w 507607"/>
                <a:gd name="connsiteY3" fmla="*/ 9815 h 556211"/>
                <a:gd name="connsiteX4" fmla="*/ 492871 w 507607"/>
                <a:gd name="connsiteY4" fmla="*/ 0 h 556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607" h="556211">
                  <a:moveTo>
                    <a:pt x="492871" y="0"/>
                  </a:moveTo>
                  <a:lnTo>
                    <a:pt x="0" y="542579"/>
                  </a:lnTo>
                  <a:cubicBezTo>
                    <a:pt x="3821" y="546942"/>
                    <a:pt x="7641" y="551850"/>
                    <a:pt x="11462" y="556212"/>
                  </a:cubicBezTo>
                  <a:lnTo>
                    <a:pt x="507608" y="9815"/>
                  </a:lnTo>
                  <a:cubicBezTo>
                    <a:pt x="502695" y="6544"/>
                    <a:pt x="497783" y="3272"/>
                    <a:pt x="492871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67D64B6-9144-87F4-519D-35AFA3EB2070}"/>
                </a:ext>
              </a:extLst>
            </p:cNvPr>
            <p:cNvSpPr/>
            <p:nvPr/>
          </p:nvSpPr>
          <p:spPr>
            <a:xfrm>
              <a:off x="1885468" y="3671544"/>
              <a:ext cx="511428" cy="560029"/>
            </a:xfrm>
            <a:custGeom>
              <a:avLst/>
              <a:gdLst>
                <a:gd name="connsiteX0" fmla="*/ 497237 w 511428"/>
                <a:gd name="connsiteY0" fmla="*/ 0 h 560029"/>
                <a:gd name="connsiteX1" fmla="*/ 0 w 511428"/>
                <a:gd name="connsiteY1" fmla="*/ 547487 h 560029"/>
                <a:gd name="connsiteX2" fmla="*/ 12554 w 511428"/>
                <a:gd name="connsiteY2" fmla="*/ 560029 h 560029"/>
                <a:gd name="connsiteX3" fmla="*/ 511428 w 511428"/>
                <a:gd name="connsiteY3" fmla="*/ 11452 h 560029"/>
                <a:gd name="connsiteX4" fmla="*/ 497237 w 511428"/>
                <a:gd name="connsiteY4" fmla="*/ 0 h 56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428" h="560029">
                  <a:moveTo>
                    <a:pt x="497237" y="0"/>
                  </a:moveTo>
                  <a:lnTo>
                    <a:pt x="0" y="547487"/>
                  </a:lnTo>
                  <a:cubicBezTo>
                    <a:pt x="3821" y="551304"/>
                    <a:pt x="8187" y="556212"/>
                    <a:pt x="12554" y="560029"/>
                  </a:cubicBezTo>
                  <a:lnTo>
                    <a:pt x="511428" y="11452"/>
                  </a:lnTo>
                  <a:cubicBezTo>
                    <a:pt x="506516" y="7089"/>
                    <a:pt x="502149" y="3817"/>
                    <a:pt x="497237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90DA349-0483-0097-B87B-056F03C95139}"/>
                </a:ext>
              </a:extLst>
            </p:cNvPr>
            <p:cNvSpPr/>
            <p:nvPr/>
          </p:nvSpPr>
          <p:spPr>
            <a:xfrm>
              <a:off x="1907846" y="3692265"/>
              <a:ext cx="510882" cy="562210"/>
            </a:xfrm>
            <a:custGeom>
              <a:avLst/>
              <a:gdLst>
                <a:gd name="connsiteX0" fmla="*/ 499420 w 510882"/>
                <a:gd name="connsiteY0" fmla="*/ 0 h 562210"/>
                <a:gd name="connsiteX1" fmla="*/ 0 w 510882"/>
                <a:gd name="connsiteY1" fmla="*/ 550759 h 562210"/>
                <a:gd name="connsiteX2" fmla="*/ 13100 w 510882"/>
                <a:gd name="connsiteY2" fmla="*/ 562211 h 562210"/>
                <a:gd name="connsiteX3" fmla="*/ 510883 w 510882"/>
                <a:gd name="connsiteY3" fmla="*/ 13087 h 562210"/>
                <a:gd name="connsiteX4" fmla="*/ 499420 w 510882"/>
                <a:gd name="connsiteY4" fmla="*/ 0 h 562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882" h="562210">
                  <a:moveTo>
                    <a:pt x="499420" y="0"/>
                  </a:moveTo>
                  <a:lnTo>
                    <a:pt x="0" y="550759"/>
                  </a:lnTo>
                  <a:cubicBezTo>
                    <a:pt x="4367" y="554576"/>
                    <a:pt x="8733" y="558393"/>
                    <a:pt x="13100" y="562211"/>
                  </a:cubicBezTo>
                  <a:lnTo>
                    <a:pt x="510883" y="13087"/>
                  </a:lnTo>
                  <a:cubicBezTo>
                    <a:pt x="508153" y="8180"/>
                    <a:pt x="503241" y="4363"/>
                    <a:pt x="499420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D5883F0-07B0-DB47-5A58-EF0002F8B829}"/>
                </a:ext>
              </a:extLst>
            </p:cNvPr>
            <p:cNvSpPr/>
            <p:nvPr/>
          </p:nvSpPr>
          <p:spPr>
            <a:xfrm>
              <a:off x="1934591" y="3716804"/>
              <a:ext cx="507607" cy="556757"/>
            </a:xfrm>
            <a:custGeom>
              <a:avLst/>
              <a:gdLst>
                <a:gd name="connsiteX0" fmla="*/ 495600 w 507607"/>
                <a:gd name="connsiteY0" fmla="*/ 0 h 556757"/>
                <a:gd name="connsiteX1" fmla="*/ 0 w 507607"/>
                <a:gd name="connsiteY1" fmla="*/ 546397 h 556757"/>
                <a:gd name="connsiteX2" fmla="*/ 14737 w 507607"/>
                <a:gd name="connsiteY2" fmla="*/ 556758 h 556757"/>
                <a:gd name="connsiteX3" fmla="*/ 507608 w 507607"/>
                <a:gd name="connsiteY3" fmla="*/ 13633 h 556757"/>
                <a:gd name="connsiteX4" fmla="*/ 495600 w 507607"/>
                <a:gd name="connsiteY4" fmla="*/ 0 h 55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607" h="556757">
                  <a:moveTo>
                    <a:pt x="495600" y="0"/>
                  </a:moveTo>
                  <a:lnTo>
                    <a:pt x="0" y="546397"/>
                  </a:lnTo>
                  <a:cubicBezTo>
                    <a:pt x="4912" y="550214"/>
                    <a:pt x="9825" y="553485"/>
                    <a:pt x="14737" y="556758"/>
                  </a:cubicBezTo>
                  <a:lnTo>
                    <a:pt x="507608" y="13633"/>
                  </a:lnTo>
                  <a:cubicBezTo>
                    <a:pt x="503787" y="9270"/>
                    <a:pt x="499966" y="4363"/>
                    <a:pt x="495600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7EC3F70-59CC-72C1-CD38-285430D7EFC4}"/>
                </a:ext>
              </a:extLst>
            </p:cNvPr>
            <p:cNvSpPr/>
            <p:nvPr/>
          </p:nvSpPr>
          <p:spPr>
            <a:xfrm>
              <a:off x="1960790" y="3741343"/>
              <a:ext cx="499966" cy="548577"/>
            </a:xfrm>
            <a:custGeom>
              <a:avLst/>
              <a:gdLst>
                <a:gd name="connsiteX0" fmla="*/ 489596 w 499966"/>
                <a:gd name="connsiteY0" fmla="*/ 0 h 548577"/>
                <a:gd name="connsiteX1" fmla="*/ 0 w 499966"/>
                <a:gd name="connsiteY1" fmla="*/ 539853 h 548577"/>
                <a:gd name="connsiteX2" fmla="*/ 15829 w 499966"/>
                <a:gd name="connsiteY2" fmla="*/ 548578 h 548577"/>
                <a:gd name="connsiteX3" fmla="*/ 499966 w 499966"/>
                <a:gd name="connsiteY3" fmla="*/ 14723 h 548577"/>
                <a:gd name="connsiteX4" fmla="*/ 489596 w 499966"/>
                <a:gd name="connsiteY4" fmla="*/ 0 h 5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966" h="548577">
                  <a:moveTo>
                    <a:pt x="489596" y="0"/>
                  </a:moveTo>
                  <a:lnTo>
                    <a:pt x="0" y="539853"/>
                  </a:lnTo>
                  <a:cubicBezTo>
                    <a:pt x="5458" y="543125"/>
                    <a:pt x="10370" y="545851"/>
                    <a:pt x="15829" y="548578"/>
                  </a:cubicBezTo>
                  <a:lnTo>
                    <a:pt x="499966" y="14723"/>
                  </a:lnTo>
                  <a:cubicBezTo>
                    <a:pt x="496691" y="9816"/>
                    <a:pt x="493416" y="4908"/>
                    <a:pt x="489596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569965AF-4E82-DD6D-585C-164FA34A5D6E}"/>
                </a:ext>
              </a:extLst>
            </p:cNvPr>
            <p:cNvSpPr/>
            <p:nvPr/>
          </p:nvSpPr>
          <p:spPr>
            <a:xfrm>
              <a:off x="1989172" y="3768063"/>
              <a:ext cx="490687" cy="535490"/>
            </a:xfrm>
            <a:custGeom>
              <a:avLst/>
              <a:gdLst>
                <a:gd name="connsiteX0" fmla="*/ 481409 w 490687"/>
                <a:gd name="connsiteY0" fmla="*/ 0 h 535490"/>
                <a:gd name="connsiteX1" fmla="*/ 0 w 490687"/>
                <a:gd name="connsiteY1" fmla="*/ 527856 h 535490"/>
                <a:gd name="connsiteX2" fmla="*/ 16920 w 490687"/>
                <a:gd name="connsiteY2" fmla="*/ 535490 h 535490"/>
                <a:gd name="connsiteX3" fmla="*/ 490687 w 490687"/>
                <a:gd name="connsiteY3" fmla="*/ 16359 h 535490"/>
                <a:gd name="connsiteX4" fmla="*/ 481409 w 490687"/>
                <a:gd name="connsiteY4" fmla="*/ 0 h 53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687" h="535490">
                  <a:moveTo>
                    <a:pt x="481409" y="0"/>
                  </a:moveTo>
                  <a:lnTo>
                    <a:pt x="0" y="527856"/>
                  </a:lnTo>
                  <a:cubicBezTo>
                    <a:pt x="5458" y="530583"/>
                    <a:pt x="10916" y="533309"/>
                    <a:pt x="16920" y="535490"/>
                  </a:cubicBezTo>
                  <a:lnTo>
                    <a:pt x="490687" y="16359"/>
                  </a:lnTo>
                  <a:cubicBezTo>
                    <a:pt x="487412" y="10361"/>
                    <a:pt x="484683" y="5453"/>
                    <a:pt x="481409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FDC3BDB1-4BC9-572C-0474-E1AD37CBDEF0}"/>
                </a:ext>
              </a:extLst>
            </p:cNvPr>
            <p:cNvSpPr/>
            <p:nvPr/>
          </p:nvSpPr>
          <p:spPr>
            <a:xfrm>
              <a:off x="2021375" y="3798600"/>
              <a:ext cx="471583" cy="518586"/>
            </a:xfrm>
            <a:custGeom>
              <a:avLst/>
              <a:gdLst>
                <a:gd name="connsiteX0" fmla="*/ 463942 w 471583"/>
                <a:gd name="connsiteY0" fmla="*/ 0 h 518586"/>
                <a:gd name="connsiteX1" fmla="*/ 0 w 471583"/>
                <a:gd name="connsiteY1" fmla="*/ 512042 h 518586"/>
                <a:gd name="connsiteX2" fmla="*/ 18012 w 471583"/>
                <a:gd name="connsiteY2" fmla="*/ 518586 h 518586"/>
                <a:gd name="connsiteX3" fmla="*/ 471584 w 471583"/>
                <a:gd name="connsiteY3" fmla="*/ 17450 h 518586"/>
                <a:gd name="connsiteX4" fmla="*/ 463942 w 471583"/>
                <a:gd name="connsiteY4" fmla="*/ 0 h 51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583" h="518586">
                  <a:moveTo>
                    <a:pt x="463942" y="0"/>
                  </a:moveTo>
                  <a:lnTo>
                    <a:pt x="0" y="512042"/>
                  </a:lnTo>
                  <a:cubicBezTo>
                    <a:pt x="6004" y="514224"/>
                    <a:pt x="12008" y="516405"/>
                    <a:pt x="18012" y="518586"/>
                  </a:cubicBezTo>
                  <a:lnTo>
                    <a:pt x="471584" y="17450"/>
                  </a:lnTo>
                  <a:cubicBezTo>
                    <a:pt x="469401" y="10906"/>
                    <a:pt x="467217" y="5453"/>
                    <a:pt x="463942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14E6DE2B-3F78-ACCD-5DE5-86603F69A2A4}"/>
                </a:ext>
              </a:extLst>
            </p:cNvPr>
            <p:cNvSpPr/>
            <p:nvPr/>
          </p:nvSpPr>
          <p:spPr>
            <a:xfrm>
              <a:off x="2055762" y="3830773"/>
              <a:ext cx="450842" cy="495683"/>
            </a:xfrm>
            <a:custGeom>
              <a:avLst/>
              <a:gdLst>
                <a:gd name="connsiteX0" fmla="*/ 444293 w 450842"/>
                <a:gd name="connsiteY0" fmla="*/ 0 h 495683"/>
                <a:gd name="connsiteX1" fmla="*/ 0 w 450842"/>
                <a:gd name="connsiteY1" fmla="*/ 490775 h 495683"/>
                <a:gd name="connsiteX2" fmla="*/ 19649 w 450842"/>
                <a:gd name="connsiteY2" fmla="*/ 495683 h 495683"/>
                <a:gd name="connsiteX3" fmla="*/ 450843 w 450842"/>
                <a:gd name="connsiteY3" fmla="*/ 19631 h 495683"/>
                <a:gd name="connsiteX4" fmla="*/ 444293 w 450842"/>
                <a:gd name="connsiteY4" fmla="*/ 0 h 495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842" h="495683">
                  <a:moveTo>
                    <a:pt x="444293" y="0"/>
                  </a:moveTo>
                  <a:lnTo>
                    <a:pt x="0" y="490775"/>
                  </a:lnTo>
                  <a:cubicBezTo>
                    <a:pt x="6550" y="492411"/>
                    <a:pt x="13100" y="494047"/>
                    <a:pt x="19649" y="495683"/>
                  </a:cubicBezTo>
                  <a:lnTo>
                    <a:pt x="450843" y="19631"/>
                  </a:lnTo>
                  <a:cubicBezTo>
                    <a:pt x="449205" y="12542"/>
                    <a:pt x="446476" y="5998"/>
                    <a:pt x="444293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05E974BF-3DCD-EF7D-4240-3E88DEE266B0}"/>
                </a:ext>
              </a:extLst>
            </p:cNvPr>
            <p:cNvSpPr/>
            <p:nvPr/>
          </p:nvSpPr>
          <p:spPr>
            <a:xfrm>
              <a:off x="2091785" y="3866218"/>
              <a:ext cx="424643" cy="465145"/>
            </a:xfrm>
            <a:custGeom>
              <a:avLst/>
              <a:gdLst>
                <a:gd name="connsiteX0" fmla="*/ 419731 w 424643"/>
                <a:gd name="connsiteY0" fmla="*/ 0 h 465145"/>
                <a:gd name="connsiteX1" fmla="*/ 0 w 424643"/>
                <a:gd name="connsiteY1" fmla="*/ 462419 h 465145"/>
                <a:gd name="connsiteX2" fmla="*/ 21287 w 424643"/>
                <a:gd name="connsiteY2" fmla="*/ 465146 h 465145"/>
                <a:gd name="connsiteX3" fmla="*/ 424644 w 424643"/>
                <a:gd name="connsiteY3" fmla="*/ 20176 h 465145"/>
                <a:gd name="connsiteX4" fmla="*/ 419731 w 424643"/>
                <a:gd name="connsiteY4" fmla="*/ 0 h 46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643" h="465145">
                  <a:moveTo>
                    <a:pt x="419731" y="0"/>
                  </a:moveTo>
                  <a:lnTo>
                    <a:pt x="0" y="462419"/>
                  </a:lnTo>
                  <a:cubicBezTo>
                    <a:pt x="7096" y="463510"/>
                    <a:pt x="14191" y="464601"/>
                    <a:pt x="21287" y="465146"/>
                  </a:cubicBezTo>
                  <a:lnTo>
                    <a:pt x="424644" y="20176"/>
                  </a:lnTo>
                  <a:cubicBezTo>
                    <a:pt x="423006" y="14178"/>
                    <a:pt x="421369" y="7089"/>
                    <a:pt x="419731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E3604B0B-0944-1E90-8AE9-5A14FE71810E}"/>
                </a:ext>
              </a:extLst>
            </p:cNvPr>
            <p:cNvSpPr/>
            <p:nvPr/>
          </p:nvSpPr>
          <p:spPr>
            <a:xfrm>
              <a:off x="2131630" y="3906025"/>
              <a:ext cx="390257" cy="427519"/>
            </a:xfrm>
            <a:custGeom>
              <a:avLst/>
              <a:gdLst>
                <a:gd name="connsiteX0" fmla="*/ 387528 w 390257"/>
                <a:gd name="connsiteY0" fmla="*/ 0 h 427519"/>
                <a:gd name="connsiteX1" fmla="*/ 0 w 390257"/>
                <a:gd name="connsiteY1" fmla="*/ 426974 h 427519"/>
                <a:gd name="connsiteX2" fmla="*/ 21287 w 390257"/>
                <a:gd name="connsiteY2" fmla="*/ 427520 h 427519"/>
                <a:gd name="connsiteX3" fmla="*/ 22924 w 390257"/>
                <a:gd name="connsiteY3" fmla="*/ 427520 h 427519"/>
                <a:gd name="connsiteX4" fmla="*/ 390257 w 390257"/>
                <a:gd name="connsiteY4" fmla="*/ 23448 h 427519"/>
                <a:gd name="connsiteX5" fmla="*/ 387528 w 390257"/>
                <a:gd name="connsiteY5" fmla="*/ 0 h 42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0257" h="427519">
                  <a:moveTo>
                    <a:pt x="387528" y="0"/>
                  </a:moveTo>
                  <a:lnTo>
                    <a:pt x="0" y="426974"/>
                  </a:lnTo>
                  <a:cubicBezTo>
                    <a:pt x="7096" y="427520"/>
                    <a:pt x="14191" y="427520"/>
                    <a:pt x="21287" y="427520"/>
                  </a:cubicBezTo>
                  <a:cubicBezTo>
                    <a:pt x="21833" y="427520"/>
                    <a:pt x="22378" y="427520"/>
                    <a:pt x="22924" y="427520"/>
                  </a:cubicBezTo>
                  <a:lnTo>
                    <a:pt x="390257" y="23448"/>
                  </a:lnTo>
                  <a:cubicBezTo>
                    <a:pt x="389712" y="15268"/>
                    <a:pt x="388620" y="7634"/>
                    <a:pt x="387528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0A960F72-E116-A958-A0EC-AC3E168E2E72}"/>
                </a:ext>
              </a:extLst>
            </p:cNvPr>
            <p:cNvSpPr/>
            <p:nvPr/>
          </p:nvSpPr>
          <p:spPr>
            <a:xfrm>
              <a:off x="2174749" y="3949650"/>
              <a:ext cx="350413" cy="383895"/>
            </a:xfrm>
            <a:custGeom>
              <a:avLst/>
              <a:gdLst>
                <a:gd name="connsiteX0" fmla="*/ 350413 w 350413"/>
                <a:gd name="connsiteY0" fmla="*/ 13633 h 383895"/>
                <a:gd name="connsiteX1" fmla="*/ 349867 w 350413"/>
                <a:gd name="connsiteY1" fmla="*/ 0 h 383895"/>
                <a:gd name="connsiteX2" fmla="*/ 0 w 350413"/>
                <a:gd name="connsiteY2" fmla="*/ 383895 h 383895"/>
                <a:gd name="connsiteX3" fmla="*/ 26199 w 350413"/>
                <a:gd name="connsiteY3" fmla="*/ 381714 h 383895"/>
                <a:gd name="connsiteX4" fmla="*/ 349867 w 350413"/>
                <a:gd name="connsiteY4" fmla="*/ 26175 h 383895"/>
                <a:gd name="connsiteX5" fmla="*/ 350413 w 350413"/>
                <a:gd name="connsiteY5" fmla="*/ 13633 h 38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413" h="383895">
                  <a:moveTo>
                    <a:pt x="350413" y="13633"/>
                  </a:moveTo>
                  <a:cubicBezTo>
                    <a:pt x="350413" y="9270"/>
                    <a:pt x="350413" y="4908"/>
                    <a:pt x="349867" y="0"/>
                  </a:cubicBezTo>
                  <a:lnTo>
                    <a:pt x="0" y="383895"/>
                  </a:lnTo>
                  <a:cubicBezTo>
                    <a:pt x="8733" y="383350"/>
                    <a:pt x="17466" y="382805"/>
                    <a:pt x="26199" y="381714"/>
                  </a:cubicBezTo>
                  <a:lnTo>
                    <a:pt x="349867" y="26175"/>
                  </a:lnTo>
                  <a:cubicBezTo>
                    <a:pt x="350413" y="22358"/>
                    <a:pt x="350413" y="17995"/>
                    <a:pt x="350413" y="13633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3AF66E45-B3BF-D992-7B00-F025AA2E3289}"/>
                </a:ext>
              </a:extLst>
            </p:cNvPr>
            <p:cNvSpPr/>
            <p:nvPr/>
          </p:nvSpPr>
          <p:spPr>
            <a:xfrm>
              <a:off x="2224418" y="3998727"/>
              <a:ext cx="297468" cy="327183"/>
            </a:xfrm>
            <a:custGeom>
              <a:avLst/>
              <a:gdLst>
                <a:gd name="connsiteX0" fmla="*/ 297469 w 297468"/>
                <a:gd name="connsiteY0" fmla="*/ 0 h 327183"/>
                <a:gd name="connsiteX1" fmla="*/ 0 w 297468"/>
                <a:gd name="connsiteY1" fmla="*/ 327184 h 327183"/>
                <a:gd name="connsiteX2" fmla="*/ 30566 w 297468"/>
                <a:gd name="connsiteY2" fmla="*/ 320095 h 327183"/>
                <a:gd name="connsiteX3" fmla="*/ 293102 w 297468"/>
                <a:gd name="connsiteY3" fmla="*/ 31083 h 327183"/>
                <a:gd name="connsiteX4" fmla="*/ 297469 w 297468"/>
                <a:gd name="connsiteY4" fmla="*/ 0 h 32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468" h="327183">
                  <a:moveTo>
                    <a:pt x="297469" y="0"/>
                  </a:moveTo>
                  <a:lnTo>
                    <a:pt x="0" y="327184"/>
                  </a:lnTo>
                  <a:cubicBezTo>
                    <a:pt x="10370" y="325003"/>
                    <a:pt x="20741" y="322821"/>
                    <a:pt x="30566" y="320095"/>
                  </a:cubicBezTo>
                  <a:lnTo>
                    <a:pt x="293102" y="31083"/>
                  </a:lnTo>
                  <a:cubicBezTo>
                    <a:pt x="294740" y="21267"/>
                    <a:pt x="296377" y="10906"/>
                    <a:pt x="297469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AB91EACB-D4F0-4B9D-C334-8688C0FC7976}"/>
                </a:ext>
              </a:extLst>
            </p:cNvPr>
            <p:cNvSpPr/>
            <p:nvPr/>
          </p:nvSpPr>
          <p:spPr>
            <a:xfrm>
              <a:off x="2285004" y="4059257"/>
              <a:ext cx="227058" cy="249750"/>
            </a:xfrm>
            <a:custGeom>
              <a:avLst/>
              <a:gdLst>
                <a:gd name="connsiteX0" fmla="*/ 227059 w 227058"/>
                <a:gd name="connsiteY0" fmla="*/ 0 h 249750"/>
                <a:gd name="connsiteX1" fmla="*/ 0 w 227058"/>
                <a:gd name="connsiteY1" fmla="*/ 249750 h 249750"/>
                <a:gd name="connsiteX2" fmla="*/ 39844 w 227058"/>
                <a:gd name="connsiteY2" fmla="*/ 231755 h 249750"/>
                <a:gd name="connsiteX3" fmla="*/ 213413 w 227058"/>
                <a:gd name="connsiteY3" fmla="*/ 40898 h 249750"/>
                <a:gd name="connsiteX4" fmla="*/ 227059 w 227058"/>
                <a:gd name="connsiteY4" fmla="*/ 0 h 24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058" h="249750">
                  <a:moveTo>
                    <a:pt x="227059" y="0"/>
                  </a:moveTo>
                  <a:lnTo>
                    <a:pt x="0" y="249750"/>
                  </a:lnTo>
                  <a:cubicBezTo>
                    <a:pt x="13645" y="244297"/>
                    <a:pt x="27291" y="238298"/>
                    <a:pt x="39844" y="231755"/>
                  </a:cubicBezTo>
                  <a:lnTo>
                    <a:pt x="213413" y="40898"/>
                  </a:lnTo>
                  <a:cubicBezTo>
                    <a:pt x="218872" y="27810"/>
                    <a:pt x="223784" y="14178"/>
                    <a:pt x="227059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8365D85-5402-0866-6DD3-5B7054E342CA}"/>
                </a:ext>
              </a:extLst>
            </p:cNvPr>
            <p:cNvSpPr/>
            <p:nvPr/>
          </p:nvSpPr>
          <p:spPr>
            <a:xfrm>
              <a:off x="2368513" y="4148141"/>
              <a:ext cx="105888" cy="115604"/>
            </a:xfrm>
            <a:custGeom>
              <a:avLst/>
              <a:gdLst>
                <a:gd name="connsiteX0" fmla="*/ 105888 w 105888"/>
                <a:gd name="connsiteY0" fmla="*/ 0 h 115604"/>
                <a:gd name="connsiteX1" fmla="*/ 0 w 105888"/>
                <a:gd name="connsiteY1" fmla="*/ 115605 h 115604"/>
                <a:gd name="connsiteX2" fmla="*/ 105888 w 105888"/>
                <a:gd name="connsiteY2" fmla="*/ 0 h 115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888" h="115604">
                  <a:moveTo>
                    <a:pt x="105888" y="0"/>
                  </a:moveTo>
                  <a:lnTo>
                    <a:pt x="0" y="115605"/>
                  </a:lnTo>
                  <a:cubicBezTo>
                    <a:pt x="43119" y="85068"/>
                    <a:pt x="79689" y="45805"/>
                    <a:pt x="105888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3C5D140-40D8-0326-9938-F1D97536F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555" y="2861148"/>
            <a:ext cx="4448360" cy="3336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7275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C4D6986A-D20F-F94B-BFCB-E9DE41F24ED3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575226" y="2951407"/>
            <a:ext cx="5957740" cy="3241781"/>
          </a:xfrm>
        </p:spPr>
        <p:txBody>
          <a:bodyPr/>
          <a:lstStyle/>
          <a:p>
            <a:r>
              <a:rPr lang="en-GB" dirty="0"/>
              <a:t>Shared spaces help break</a:t>
            </a:r>
          </a:p>
          <a:p>
            <a:r>
              <a:rPr lang="en-GB" dirty="0"/>
              <a:t>down barriers between</a:t>
            </a:r>
          </a:p>
          <a:p>
            <a:r>
              <a:rPr lang="en-GB" dirty="0"/>
              <a:t>LGBTIQ+ people and the wider youth community, educators, and authorities</a:t>
            </a:r>
            <a:r>
              <a:rPr lang="en-US" dirty="0"/>
              <a:t>.</a:t>
            </a:r>
          </a:p>
        </p:txBody>
      </p:sp>
      <p:grpSp>
        <p:nvGrpSpPr>
          <p:cNvPr id="59" name="Graphic 4">
            <a:extLst>
              <a:ext uri="{FF2B5EF4-FFF2-40B4-BE49-F238E27FC236}">
                <a16:creationId xmlns:a16="http://schemas.microsoft.com/office/drawing/2014/main" id="{A3531D5F-2C01-FBCE-4B98-F790C0FF1DC8}"/>
              </a:ext>
            </a:extLst>
          </p:cNvPr>
          <p:cNvGrpSpPr/>
          <p:nvPr/>
        </p:nvGrpSpPr>
        <p:grpSpPr>
          <a:xfrm rot="5972197" flipH="1">
            <a:off x="-733751" y="106013"/>
            <a:ext cx="1988628" cy="1318666"/>
            <a:chOff x="5072479" y="4905026"/>
            <a:chExt cx="803439" cy="532763"/>
          </a:xfrm>
        </p:grpSpPr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2D7F5055-628B-5E62-7D09-598B2C94FF34}"/>
                </a:ext>
              </a:extLst>
            </p:cNvPr>
            <p:cNvSpPr/>
            <p:nvPr/>
          </p:nvSpPr>
          <p:spPr>
            <a:xfrm>
              <a:off x="5072479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6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6" y="532764"/>
                  </a:lnTo>
                </a:path>
              </a:pathLst>
            </a:custGeom>
            <a:ln w="19050" cap="flat">
              <a:solidFill>
                <a:srgbClr val="4DBD9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1B6B3C2-74A7-0639-7DCA-C39088AD0E68}"/>
                </a:ext>
              </a:extLst>
            </p:cNvPr>
            <p:cNvSpPr/>
            <p:nvPr/>
          </p:nvSpPr>
          <p:spPr>
            <a:xfrm>
              <a:off x="5160355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6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6" y="532764"/>
                  </a:lnTo>
                </a:path>
              </a:pathLst>
            </a:custGeom>
            <a:ln w="19050" cap="flat">
              <a:solidFill>
                <a:srgbClr val="4DBD9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354047CA-B30A-3083-6435-A5F2F53062B1}"/>
                </a:ext>
              </a:extLst>
            </p:cNvPr>
            <p:cNvSpPr/>
            <p:nvPr/>
          </p:nvSpPr>
          <p:spPr>
            <a:xfrm>
              <a:off x="5248231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7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7" y="532764"/>
                  </a:lnTo>
                </a:path>
              </a:pathLst>
            </a:custGeom>
            <a:ln w="19050" cap="flat">
              <a:solidFill>
                <a:srgbClr val="4DBD9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8FBD648A-F9F2-1B17-7B9C-DCEB9C0F536F}"/>
                </a:ext>
              </a:extLst>
            </p:cNvPr>
            <p:cNvSpPr/>
            <p:nvPr/>
          </p:nvSpPr>
          <p:spPr>
            <a:xfrm>
              <a:off x="5335562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7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7" y="532764"/>
                  </a:lnTo>
                </a:path>
              </a:pathLst>
            </a:custGeom>
            <a:ln w="19050" cap="flat">
              <a:solidFill>
                <a:srgbClr val="4DBD9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07835C9-5104-CA36-99EB-BBDCAF058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657" y="317707"/>
            <a:ext cx="2412879" cy="2408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EC3A4F-730E-2679-60D4-C1E698F7A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847B1B-DFE5-0EE9-18D5-25B799527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5245" y="-1617804"/>
            <a:ext cx="2645893" cy="26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200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18243-BE2C-CDC7-1642-224347A4D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07624E-4070-0F39-D015-AE76CCDDC8A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54286" y="2767881"/>
            <a:ext cx="3156226" cy="2350874"/>
          </a:xfrm>
        </p:spPr>
        <p:txBody>
          <a:bodyPr/>
          <a:lstStyle/>
          <a:p>
            <a:r>
              <a:rPr lang="en-GB" dirty="0"/>
              <a:t>Using training participation in an international network gives youth confidence and knowledge.</a:t>
            </a:r>
            <a:endParaRPr lang="en-US" dirty="0"/>
          </a:p>
        </p:txBody>
      </p:sp>
      <p:grpSp>
        <p:nvGrpSpPr>
          <p:cNvPr id="2" name="Graphic 4">
            <a:extLst>
              <a:ext uri="{FF2B5EF4-FFF2-40B4-BE49-F238E27FC236}">
                <a16:creationId xmlns:a16="http://schemas.microsoft.com/office/drawing/2014/main" id="{9A587A33-FA51-F045-146F-2704CA1C886B}"/>
              </a:ext>
            </a:extLst>
          </p:cNvPr>
          <p:cNvGrpSpPr/>
          <p:nvPr/>
        </p:nvGrpSpPr>
        <p:grpSpPr>
          <a:xfrm rot="5972197" flipH="1">
            <a:off x="10230734" y="6544231"/>
            <a:ext cx="1988628" cy="1318666"/>
            <a:chOff x="5072479" y="4905026"/>
            <a:chExt cx="803439" cy="532763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0EC80DED-16C5-0781-6872-8F6BCBB6777E}"/>
                </a:ext>
              </a:extLst>
            </p:cNvPr>
            <p:cNvSpPr/>
            <p:nvPr/>
          </p:nvSpPr>
          <p:spPr>
            <a:xfrm>
              <a:off x="5072479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6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6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90EDE0E-B50C-1EBE-1115-FB367FEFA3E1}"/>
                </a:ext>
              </a:extLst>
            </p:cNvPr>
            <p:cNvSpPr/>
            <p:nvPr/>
          </p:nvSpPr>
          <p:spPr>
            <a:xfrm>
              <a:off x="5160355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6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6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1190BFE-4FBC-9E3F-3C49-A4D83B7894E1}"/>
                </a:ext>
              </a:extLst>
            </p:cNvPr>
            <p:cNvSpPr/>
            <p:nvPr/>
          </p:nvSpPr>
          <p:spPr>
            <a:xfrm>
              <a:off x="5248231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7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7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5A469FC-F251-FE0D-17D7-5C848DEB19F8}"/>
                </a:ext>
              </a:extLst>
            </p:cNvPr>
            <p:cNvSpPr/>
            <p:nvPr/>
          </p:nvSpPr>
          <p:spPr>
            <a:xfrm>
              <a:off x="5335562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7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7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035DB5EE-4C24-5FFF-C1DE-3299A2A2956C}"/>
              </a:ext>
            </a:extLst>
          </p:cNvPr>
          <p:cNvSpPr/>
          <p:nvPr/>
        </p:nvSpPr>
        <p:spPr>
          <a:xfrm>
            <a:off x="9471971" y="-522323"/>
            <a:ext cx="1044645" cy="1044645"/>
          </a:xfrm>
          <a:prstGeom prst="ellipse">
            <a:avLst/>
          </a:prstGeom>
          <a:solidFill>
            <a:srgbClr val="4DBD98">
              <a:alpha val="7596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0544713-A9C4-34D1-6CC4-7FBCA245F6EB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r>
              <a:rPr lang="en-IE" dirty="0"/>
              <a:t>RISE UP!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351CD9-F25B-DCA7-DB7B-57F4517A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447" y="661169"/>
            <a:ext cx="4151747" cy="5535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84B66A-925E-CEEF-72B3-93B3343D5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9573" y="2113433"/>
            <a:ext cx="2885177" cy="288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23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78B74-1B1B-AD28-1A30-CFCF5F5BB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6C2078-0209-7C4B-10A1-1D3D764CF59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59379" y="2663509"/>
            <a:ext cx="5481545" cy="3933404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/>
              <a:t>Youth can transform online space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/>
              <a:t>Youth need resources and support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/>
              <a:t>Use handbooks, share materials, and start dialogues.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dirty="0"/>
          </a:p>
          <a:p>
            <a:endParaRPr lang="en-GB" b="1" dirty="0"/>
          </a:p>
          <a:p>
            <a:r>
              <a:rPr lang="en-GB" b="1" dirty="0"/>
              <a:t>Let’s act against hate speech together!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6F254-6CFD-0E67-E5BB-7FE3220C871B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-8011" y="578092"/>
            <a:ext cx="3967269" cy="671785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grpSp>
        <p:nvGrpSpPr>
          <p:cNvPr id="40" name="Graphic 4">
            <a:extLst>
              <a:ext uri="{FF2B5EF4-FFF2-40B4-BE49-F238E27FC236}">
                <a16:creationId xmlns:a16="http://schemas.microsoft.com/office/drawing/2014/main" id="{2810F647-E906-DE63-E2D3-815E8D755CF2}"/>
              </a:ext>
            </a:extLst>
          </p:cNvPr>
          <p:cNvGrpSpPr/>
          <p:nvPr/>
        </p:nvGrpSpPr>
        <p:grpSpPr>
          <a:xfrm>
            <a:off x="10042087" y="-1319576"/>
            <a:ext cx="2641612" cy="2639151"/>
            <a:chOff x="1782854" y="3591929"/>
            <a:chExt cx="742307" cy="741615"/>
          </a:xfrm>
          <a:solidFill>
            <a:srgbClr val="FFD168">
              <a:alpha val="62000"/>
            </a:srgbClr>
          </a:solidFill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AAAF297-723E-1F7A-A9E1-325122D180ED}"/>
                </a:ext>
              </a:extLst>
            </p:cNvPr>
            <p:cNvSpPr/>
            <p:nvPr/>
          </p:nvSpPr>
          <p:spPr>
            <a:xfrm>
              <a:off x="1834161" y="3663910"/>
              <a:ext cx="98246" cy="107970"/>
            </a:xfrm>
            <a:custGeom>
              <a:avLst/>
              <a:gdLst>
                <a:gd name="connsiteX0" fmla="*/ 0 w 98246"/>
                <a:gd name="connsiteY0" fmla="*/ 107970 h 107970"/>
                <a:gd name="connsiteX1" fmla="*/ 98247 w 98246"/>
                <a:gd name="connsiteY1" fmla="*/ 0 h 107970"/>
                <a:gd name="connsiteX2" fmla="*/ 0 w 98246"/>
                <a:gd name="connsiteY2" fmla="*/ 107970 h 10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246" h="107970">
                  <a:moveTo>
                    <a:pt x="0" y="107970"/>
                  </a:moveTo>
                  <a:lnTo>
                    <a:pt x="98247" y="0"/>
                  </a:lnTo>
                  <a:cubicBezTo>
                    <a:pt x="58948" y="29446"/>
                    <a:pt x="25107" y="65982"/>
                    <a:pt x="0" y="10797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B2877FA-E183-9B8C-97CB-E4D8743F9E38}"/>
                </a:ext>
              </a:extLst>
            </p:cNvPr>
            <p:cNvSpPr/>
            <p:nvPr/>
          </p:nvSpPr>
          <p:spPr>
            <a:xfrm>
              <a:off x="1795954" y="3616468"/>
              <a:ext cx="223238" cy="245932"/>
            </a:xfrm>
            <a:custGeom>
              <a:avLst/>
              <a:gdLst>
                <a:gd name="connsiteX0" fmla="*/ 183394 w 223238"/>
                <a:gd name="connsiteY0" fmla="*/ 18540 h 245932"/>
                <a:gd name="connsiteX1" fmla="*/ 14737 w 223238"/>
                <a:gd name="connsiteY1" fmla="*/ 203944 h 245932"/>
                <a:gd name="connsiteX2" fmla="*/ 0 w 223238"/>
                <a:gd name="connsiteY2" fmla="*/ 245933 h 245932"/>
                <a:gd name="connsiteX3" fmla="*/ 223238 w 223238"/>
                <a:gd name="connsiteY3" fmla="*/ 0 h 245932"/>
                <a:gd name="connsiteX4" fmla="*/ 183394 w 223238"/>
                <a:gd name="connsiteY4" fmla="*/ 18540 h 245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238" h="245932">
                  <a:moveTo>
                    <a:pt x="183394" y="18540"/>
                  </a:moveTo>
                  <a:lnTo>
                    <a:pt x="14737" y="203944"/>
                  </a:lnTo>
                  <a:cubicBezTo>
                    <a:pt x="9279" y="217577"/>
                    <a:pt x="4367" y="231209"/>
                    <a:pt x="0" y="245933"/>
                  </a:cubicBezTo>
                  <a:lnTo>
                    <a:pt x="223238" y="0"/>
                  </a:lnTo>
                  <a:cubicBezTo>
                    <a:pt x="210139" y="5453"/>
                    <a:pt x="196493" y="11451"/>
                    <a:pt x="183394" y="1854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3107407-8532-24A8-3960-C0CF391CC838}"/>
                </a:ext>
              </a:extLst>
            </p:cNvPr>
            <p:cNvSpPr/>
            <p:nvPr/>
          </p:nvSpPr>
          <p:spPr>
            <a:xfrm>
              <a:off x="1782854" y="3599018"/>
              <a:ext cx="295285" cy="325547"/>
            </a:xfrm>
            <a:custGeom>
              <a:avLst/>
              <a:gdLst>
                <a:gd name="connsiteX0" fmla="*/ 265266 w 295285"/>
                <a:gd name="connsiteY0" fmla="*/ 8180 h 325547"/>
                <a:gd name="connsiteX1" fmla="*/ 4912 w 295285"/>
                <a:gd name="connsiteY1" fmla="*/ 294465 h 325547"/>
                <a:gd name="connsiteX2" fmla="*/ 0 w 295285"/>
                <a:gd name="connsiteY2" fmla="*/ 325548 h 325547"/>
                <a:gd name="connsiteX3" fmla="*/ 295286 w 295285"/>
                <a:gd name="connsiteY3" fmla="*/ 0 h 325547"/>
                <a:gd name="connsiteX4" fmla="*/ 265266 w 295285"/>
                <a:gd name="connsiteY4" fmla="*/ 8180 h 32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285" h="325547">
                  <a:moveTo>
                    <a:pt x="265266" y="8180"/>
                  </a:moveTo>
                  <a:lnTo>
                    <a:pt x="4912" y="294465"/>
                  </a:lnTo>
                  <a:cubicBezTo>
                    <a:pt x="2729" y="304826"/>
                    <a:pt x="1092" y="315187"/>
                    <a:pt x="0" y="325548"/>
                  </a:cubicBezTo>
                  <a:lnTo>
                    <a:pt x="295286" y="0"/>
                  </a:lnTo>
                  <a:cubicBezTo>
                    <a:pt x="285461" y="2727"/>
                    <a:pt x="275636" y="5453"/>
                    <a:pt x="265266" y="818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C7216C7-5DD3-4FDE-6CC0-79C8299FD59B}"/>
                </a:ext>
              </a:extLst>
            </p:cNvPr>
            <p:cNvSpPr/>
            <p:nvPr/>
          </p:nvSpPr>
          <p:spPr>
            <a:xfrm>
              <a:off x="1782854" y="3592475"/>
              <a:ext cx="346592" cy="382259"/>
            </a:xfrm>
            <a:custGeom>
              <a:avLst/>
              <a:gdLst>
                <a:gd name="connsiteX0" fmla="*/ 320393 w 346592"/>
                <a:gd name="connsiteY0" fmla="*/ 2727 h 382259"/>
                <a:gd name="connsiteX1" fmla="*/ 546 w 346592"/>
                <a:gd name="connsiteY1" fmla="*/ 355540 h 382259"/>
                <a:gd name="connsiteX2" fmla="*/ 0 w 346592"/>
                <a:gd name="connsiteY2" fmla="*/ 370808 h 382259"/>
                <a:gd name="connsiteX3" fmla="*/ 546 w 346592"/>
                <a:gd name="connsiteY3" fmla="*/ 382260 h 382259"/>
                <a:gd name="connsiteX4" fmla="*/ 346592 w 346592"/>
                <a:gd name="connsiteY4" fmla="*/ 0 h 382259"/>
                <a:gd name="connsiteX5" fmla="*/ 320393 w 346592"/>
                <a:gd name="connsiteY5" fmla="*/ 2727 h 38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6592" h="382259">
                  <a:moveTo>
                    <a:pt x="320393" y="2727"/>
                  </a:moveTo>
                  <a:lnTo>
                    <a:pt x="546" y="355540"/>
                  </a:lnTo>
                  <a:cubicBezTo>
                    <a:pt x="546" y="360447"/>
                    <a:pt x="0" y="365355"/>
                    <a:pt x="0" y="370808"/>
                  </a:cubicBezTo>
                  <a:cubicBezTo>
                    <a:pt x="0" y="374625"/>
                    <a:pt x="0" y="378442"/>
                    <a:pt x="546" y="382260"/>
                  </a:cubicBezTo>
                  <a:lnTo>
                    <a:pt x="346592" y="0"/>
                  </a:lnTo>
                  <a:cubicBezTo>
                    <a:pt x="337859" y="546"/>
                    <a:pt x="329126" y="1091"/>
                    <a:pt x="320393" y="2727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4C1E08C3-7A01-35F5-1202-CB88E0511A77}"/>
                </a:ext>
              </a:extLst>
            </p:cNvPr>
            <p:cNvSpPr/>
            <p:nvPr/>
          </p:nvSpPr>
          <p:spPr>
            <a:xfrm>
              <a:off x="1782854" y="3591929"/>
              <a:ext cx="390257" cy="425883"/>
            </a:xfrm>
            <a:custGeom>
              <a:avLst/>
              <a:gdLst>
                <a:gd name="connsiteX0" fmla="*/ 370608 w 390257"/>
                <a:gd name="connsiteY0" fmla="*/ 0 h 425883"/>
                <a:gd name="connsiteX1" fmla="*/ 366787 w 390257"/>
                <a:gd name="connsiteY1" fmla="*/ 0 h 425883"/>
                <a:gd name="connsiteX2" fmla="*/ 0 w 390257"/>
                <a:gd name="connsiteY2" fmla="*/ 402436 h 425883"/>
                <a:gd name="connsiteX3" fmla="*/ 2729 w 390257"/>
                <a:gd name="connsiteY3" fmla="*/ 425884 h 425883"/>
                <a:gd name="connsiteX4" fmla="*/ 390257 w 390257"/>
                <a:gd name="connsiteY4" fmla="*/ 545 h 425883"/>
                <a:gd name="connsiteX5" fmla="*/ 370608 w 390257"/>
                <a:gd name="connsiteY5" fmla="*/ 0 h 42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0257" h="425883">
                  <a:moveTo>
                    <a:pt x="370608" y="0"/>
                  </a:moveTo>
                  <a:cubicBezTo>
                    <a:pt x="369517" y="0"/>
                    <a:pt x="368425" y="0"/>
                    <a:pt x="366787" y="0"/>
                  </a:cubicBezTo>
                  <a:lnTo>
                    <a:pt x="0" y="402436"/>
                  </a:lnTo>
                  <a:cubicBezTo>
                    <a:pt x="546" y="410070"/>
                    <a:pt x="1637" y="418250"/>
                    <a:pt x="2729" y="425884"/>
                  </a:cubicBezTo>
                  <a:lnTo>
                    <a:pt x="390257" y="545"/>
                  </a:lnTo>
                  <a:cubicBezTo>
                    <a:pt x="383708" y="0"/>
                    <a:pt x="377158" y="0"/>
                    <a:pt x="370608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D14A8980-35BB-076B-574F-C1E0A9F8FF0C}"/>
                </a:ext>
              </a:extLst>
            </p:cNvPr>
            <p:cNvSpPr/>
            <p:nvPr/>
          </p:nvSpPr>
          <p:spPr>
            <a:xfrm>
              <a:off x="1788858" y="3594110"/>
              <a:ext cx="424097" cy="463509"/>
            </a:xfrm>
            <a:custGeom>
              <a:avLst/>
              <a:gdLst>
                <a:gd name="connsiteX0" fmla="*/ 402811 w 424097"/>
                <a:gd name="connsiteY0" fmla="*/ 0 h 463509"/>
                <a:gd name="connsiteX1" fmla="*/ 0 w 424097"/>
                <a:gd name="connsiteY1" fmla="*/ 442243 h 463509"/>
                <a:gd name="connsiteX2" fmla="*/ 4912 w 424097"/>
                <a:gd name="connsiteY2" fmla="*/ 463510 h 463509"/>
                <a:gd name="connsiteX3" fmla="*/ 424098 w 424097"/>
                <a:gd name="connsiteY3" fmla="*/ 3272 h 463509"/>
                <a:gd name="connsiteX4" fmla="*/ 402811 w 424097"/>
                <a:gd name="connsiteY4" fmla="*/ 0 h 46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097" h="463509">
                  <a:moveTo>
                    <a:pt x="402811" y="0"/>
                  </a:moveTo>
                  <a:lnTo>
                    <a:pt x="0" y="442243"/>
                  </a:lnTo>
                  <a:cubicBezTo>
                    <a:pt x="1092" y="449332"/>
                    <a:pt x="3275" y="456421"/>
                    <a:pt x="4912" y="463510"/>
                  </a:cubicBezTo>
                  <a:lnTo>
                    <a:pt x="424098" y="3272"/>
                  </a:lnTo>
                  <a:cubicBezTo>
                    <a:pt x="417002" y="1636"/>
                    <a:pt x="409907" y="546"/>
                    <a:pt x="402811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376F5C4-C6D3-4105-BCA3-921D2A0BCCFF}"/>
                </a:ext>
              </a:extLst>
            </p:cNvPr>
            <p:cNvSpPr/>
            <p:nvPr/>
          </p:nvSpPr>
          <p:spPr>
            <a:xfrm>
              <a:off x="1799775" y="3599563"/>
              <a:ext cx="448659" cy="494047"/>
            </a:xfrm>
            <a:custGeom>
              <a:avLst/>
              <a:gdLst>
                <a:gd name="connsiteX0" fmla="*/ 429556 w 448659"/>
                <a:gd name="connsiteY0" fmla="*/ 0 h 494047"/>
                <a:gd name="connsiteX1" fmla="*/ 0 w 448659"/>
                <a:gd name="connsiteY1" fmla="*/ 474962 h 494047"/>
                <a:gd name="connsiteX2" fmla="*/ 6550 w 448659"/>
                <a:gd name="connsiteY2" fmla="*/ 494047 h 494047"/>
                <a:gd name="connsiteX3" fmla="*/ 448660 w 448659"/>
                <a:gd name="connsiteY3" fmla="*/ 4908 h 494047"/>
                <a:gd name="connsiteX4" fmla="*/ 429556 w 448659"/>
                <a:gd name="connsiteY4" fmla="*/ 0 h 49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659" h="494047">
                  <a:moveTo>
                    <a:pt x="429556" y="0"/>
                  </a:moveTo>
                  <a:lnTo>
                    <a:pt x="0" y="474962"/>
                  </a:lnTo>
                  <a:cubicBezTo>
                    <a:pt x="2183" y="481505"/>
                    <a:pt x="3821" y="487504"/>
                    <a:pt x="6550" y="494047"/>
                  </a:cubicBezTo>
                  <a:lnTo>
                    <a:pt x="448660" y="4908"/>
                  </a:lnTo>
                  <a:cubicBezTo>
                    <a:pt x="442656" y="3272"/>
                    <a:pt x="436106" y="1636"/>
                    <a:pt x="429556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B2A31E5F-C3D9-D5E4-533A-6C711660FFA2}"/>
                </a:ext>
              </a:extLst>
            </p:cNvPr>
            <p:cNvSpPr/>
            <p:nvPr/>
          </p:nvSpPr>
          <p:spPr>
            <a:xfrm>
              <a:off x="1811237" y="3609379"/>
              <a:ext cx="471583" cy="516404"/>
            </a:xfrm>
            <a:custGeom>
              <a:avLst/>
              <a:gdLst>
                <a:gd name="connsiteX0" fmla="*/ 453572 w 471583"/>
                <a:gd name="connsiteY0" fmla="*/ 0 h 516404"/>
                <a:gd name="connsiteX1" fmla="*/ 0 w 471583"/>
                <a:gd name="connsiteY1" fmla="*/ 498955 h 516404"/>
                <a:gd name="connsiteX2" fmla="*/ 8187 w 471583"/>
                <a:gd name="connsiteY2" fmla="*/ 516404 h 516404"/>
                <a:gd name="connsiteX3" fmla="*/ 471584 w 471583"/>
                <a:gd name="connsiteY3" fmla="*/ 5998 h 516404"/>
                <a:gd name="connsiteX4" fmla="*/ 453572 w 471583"/>
                <a:gd name="connsiteY4" fmla="*/ 0 h 51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583" h="516404">
                  <a:moveTo>
                    <a:pt x="453572" y="0"/>
                  </a:moveTo>
                  <a:lnTo>
                    <a:pt x="0" y="498955"/>
                  </a:lnTo>
                  <a:cubicBezTo>
                    <a:pt x="2183" y="504953"/>
                    <a:pt x="5458" y="510951"/>
                    <a:pt x="8187" y="516404"/>
                  </a:cubicBezTo>
                  <a:lnTo>
                    <a:pt x="471584" y="5998"/>
                  </a:lnTo>
                  <a:cubicBezTo>
                    <a:pt x="465580" y="3817"/>
                    <a:pt x="459576" y="1636"/>
                    <a:pt x="453572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C883922-F7C5-5AE8-B82E-657B691A4D4F}"/>
                </a:ext>
              </a:extLst>
            </p:cNvPr>
            <p:cNvSpPr/>
            <p:nvPr/>
          </p:nvSpPr>
          <p:spPr>
            <a:xfrm>
              <a:off x="1826520" y="3620285"/>
              <a:ext cx="488504" cy="535490"/>
            </a:xfrm>
            <a:custGeom>
              <a:avLst/>
              <a:gdLst>
                <a:gd name="connsiteX0" fmla="*/ 472130 w 488504"/>
                <a:gd name="connsiteY0" fmla="*/ 0 h 535490"/>
                <a:gd name="connsiteX1" fmla="*/ 0 w 488504"/>
                <a:gd name="connsiteY1" fmla="*/ 519131 h 535490"/>
                <a:gd name="connsiteX2" fmla="*/ 9279 w 488504"/>
                <a:gd name="connsiteY2" fmla="*/ 535490 h 535490"/>
                <a:gd name="connsiteX3" fmla="*/ 488504 w 488504"/>
                <a:gd name="connsiteY3" fmla="*/ 7634 h 535490"/>
                <a:gd name="connsiteX4" fmla="*/ 472130 w 488504"/>
                <a:gd name="connsiteY4" fmla="*/ 0 h 53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8504" h="535490">
                  <a:moveTo>
                    <a:pt x="472130" y="0"/>
                  </a:moveTo>
                  <a:lnTo>
                    <a:pt x="0" y="519131"/>
                  </a:lnTo>
                  <a:cubicBezTo>
                    <a:pt x="2729" y="524584"/>
                    <a:pt x="6004" y="530037"/>
                    <a:pt x="9279" y="535490"/>
                  </a:cubicBezTo>
                  <a:lnTo>
                    <a:pt x="488504" y="7634"/>
                  </a:lnTo>
                  <a:cubicBezTo>
                    <a:pt x="483592" y="4908"/>
                    <a:pt x="477588" y="2727"/>
                    <a:pt x="472130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7D6DACDE-FFC4-C56D-9CDF-6E84FFF9FDEF}"/>
                </a:ext>
              </a:extLst>
            </p:cNvPr>
            <p:cNvSpPr/>
            <p:nvPr/>
          </p:nvSpPr>
          <p:spPr>
            <a:xfrm>
              <a:off x="1843440" y="3635554"/>
              <a:ext cx="501603" cy="546396"/>
            </a:xfrm>
            <a:custGeom>
              <a:avLst/>
              <a:gdLst>
                <a:gd name="connsiteX0" fmla="*/ 485775 w 501603"/>
                <a:gd name="connsiteY0" fmla="*/ 0 h 546396"/>
                <a:gd name="connsiteX1" fmla="*/ 0 w 501603"/>
                <a:gd name="connsiteY1" fmla="*/ 531673 h 546396"/>
                <a:gd name="connsiteX2" fmla="*/ 10370 w 501603"/>
                <a:gd name="connsiteY2" fmla="*/ 546397 h 546396"/>
                <a:gd name="connsiteX3" fmla="*/ 501604 w 501603"/>
                <a:gd name="connsiteY3" fmla="*/ 8725 h 546396"/>
                <a:gd name="connsiteX4" fmla="*/ 485775 w 501603"/>
                <a:gd name="connsiteY4" fmla="*/ 0 h 546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1603" h="546396">
                  <a:moveTo>
                    <a:pt x="485775" y="0"/>
                  </a:moveTo>
                  <a:lnTo>
                    <a:pt x="0" y="531673"/>
                  </a:lnTo>
                  <a:cubicBezTo>
                    <a:pt x="3275" y="536581"/>
                    <a:pt x="7096" y="542034"/>
                    <a:pt x="10370" y="546397"/>
                  </a:cubicBezTo>
                  <a:lnTo>
                    <a:pt x="501604" y="8725"/>
                  </a:lnTo>
                  <a:cubicBezTo>
                    <a:pt x="496146" y="5998"/>
                    <a:pt x="491233" y="2727"/>
                    <a:pt x="485775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763BD1B-CDCB-7DB3-E0AF-06522EE32389}"/>
                </a:ext>
              </a:extLst>
            </p:cNvPr>
            <p:cNvSpPr/>
            <p:nvPr/>
          </p:nvSpPr>
          <p:spPr>
            <a:xfrm>
              <a:off x="1864727" y="3652458"/>
              <a:ext cx="507607" cy="556211"/>
            </a:xfrm>
            <a:custGeom>
              <a:avLst/>
              <a:gdLst>
                <a:gd name="connsiteX0" fmla="*/ 492871 w 507607"/>
                <a:gd name="connsiteY0" fmla="*/ 0 h 556211"/>
                <a:gd name="connsiteX1" fmla="*/ 0 w 507607"/>
                <a:gd name="connsiteY1" fmla="*/ 542579 h 556211"/>
                <a:gd name="connsiteX2" fmla="*/ 11462 w 507607"/>
                <a:gd name="connsiteY2" fmla="*/ 556212 h 556211"/>
                <a:gd name="connsiteX3" fmla="*/ 507608 w 507607"/>
                <a:gd name="connsiteY3" fmla="*/ 9815 h 556211"/>
                <a:gd name="connsiteX4" fmla="*/ 492871 w 507607"/>
                <a:gd name="connsiteY4" fmla="*/ 0 h 556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607" h="556211">
                  <a:moveTo>
                    <a:pt x="492871" y="0"/>
                  </a:moveTo>
                  <a:lnTo>
                    <a:pt x="0" y="542579"/>
                  </a:lnTo>
                  <a:cubicBezTo>
                    <a:pt x="3821" y="546942"/>
                    <a:pt x="7641" y="551850"/>
                    <a:pt x="11462" y="556212"/>
                  </a:cubicBezTo>
                  <a:lnTo>
                    <a:pt x="507608" y="9815"/>
                  </a:lnTo>
                  <a:cubicBezTo>
                    <a:pt x="502695" y="6544"/>
                    <a:pt x="497783" y="3272"/>
                    <a:pt x="492871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DD68FF1-39BB-EE95-75CE-40695584B763}"/>
                </a:ext>
              </a:extLst>
            </p:cNvPr>
            <p:cNvSpPr/>
            <p:nvPr/>
          </p:nvSpPr>
          <p:spPr>
            <a:xfrm>
              <a:off x="1885468" y="3671544"/>
              <a:ext cx="511428" cy="560029"/>
            </a:xfrm>
            <a:custGeom>
              <a:avLst/>
              <a:gdLst>
                <a:gd name="connsiteX0" fmla="*/ 497237 w 511428"/>
                <a:gd name="connsiteY0" fmla="*/ 0 h 560029"/>
                <a:gd name="connsiteX1" fmla="*/ 0 w 511428"/>
                <a:gd name="connsiteY1" fmla="*/ 547487 h 560029"/>
                <a:gd name="connsiteX2" fmla="*/ 12554 w 511428"/>
                <a:gd name="connsiteY2" fmla="*/ 560029 h 560029"/>
                <a:gd name="connsiteX3" fmla="*/ 511428 w 511428"/>
                <a:gd name="connsiteY3" fmla="*/ 11452 h 560029"/>
                <a:gd name="connsiteX4" fmla="*/ 497237 w 511428"/>
                <a:gd name="connsiteY4" fmla="*/ 0 h 56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428" h="560029">
                  <a:moveTo>
                    <a:pt x="497237" y="0"/>
                  </a:moveTo>
                  <a:lnTo>
                    <a:pt x="0" y="547487"/>
                  </a:lnTo>
                  <a:cubicBezTo>
                    <a:pt x="3821" y="551304"/>
                    <a:pt x="8187" y="556212"/>
                    <a:pt x="12554" y="560029"/>
                  </a:cubicBezTo>
                  <a:lnTo>
                    <a:pt x="511428" y="11452"/>
                  </a:lnTo>
                  <a:cubicBezTo>
                    <a:pt x="506516" y="7089"/>
                    <a:pt x="502149" y="3817"/>
                    <a:pt x="497237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2F11F67C-5839-9FAF-F3DB-FE575A3B2A54}"/>
                </a:ext>
              </a:extLst>
            </p:cNvPr>
            <p:cNvSpPr/>
            <p:nvPr/>
          </p:nvSpPr>
          <p:spPr>
            <a:xfrm>
              <a:off x="1907846" y="3692265"/>
              <a:ext cx="510882" cy="562210"/>
            </a:xfrm>
            <a:custGeom>
              <a:avLst/>
              <a:gdLst>
                <a:gd name="connsiteX0" fmla="*/ 499420 w 510882"/>
                <a:gd name="connsiteY0" fmla="*/ 0 h 562210"/>
                <a:gd name="connsiteX1" fmla="*/ 0 w 510882"/>
                <a:gd name="connsiteY1" fmla="*/ 550759 h 562210"/>
                <a:gd name="connsiteX2" fmla="*/ 13100 w 510882"/>
                <a:gd name="connsiteY2" fmla="*/ 562211 h 562210"/>
                <a:gd name="connsiteX3" fmla="*/ 510883 w 510882"/>
                <a:gd name="connsiteY3" fmla="*/ 13087 h 562210"/>
                <a:gd name="connsiteX4" fmla="*/ 499420 w 510882"/>
                <a:gd name="connsiteY4" fmla="*/ 0 h 562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882" h="562210">
                  <a:moveTo>
                    <a:pt x="499420" y="0"/>
                  </a:moveTo>
                  <a:lnTo>
                    <a:pt x="0" y="550759"/>
                  </a:lnTo>
                  <a:cubicBezTo>
                    <a:pt x="4367" y="554576"/>
                    <a:pt x="8733" y="558393"/>
                    <a:pt x="13100" y="562211"/>
                  </a:cubicBezTo>
                  <a:lnTo>
                    <a:pt x="510883" y="13087"/>
                  </a:lnTo>
                  <a:cubicBezTo>
                    <a:pt x="508153" y="8180"/>
                    <a:pt x="503241" y="4363"/>
                    <a:pt x="499420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2FB9228-992B-78F6-94EB-B4D3E574A2F0}"/>
                </a:ext>
              </a:extLst>
            </p:cNvPr>
            <p:cNvSpPr/>
            <p:nvPr/>
          </p:nvSpPr>
          <p:spPr>
            <a:xfrm>
              <a:off x="1934591" y="3716804"/>
              <a:ext cx="507607" cy="556757"/>
            </a:xfrm>
            <a:custGeom>
              <a:avLst/>
              <a:gdLst>
                <a:gd name="connsiteX0" fmla="*/ 495600 w 507607"/>
                <a:gd name="connsiteY0" fmla="*/ 0 h 556757"/>
                <a:gd name="connsiteX1" fmla="*/ 0 w 507607"/>
                <a:gd name="connsiteY1" fmla="*/ 546397 h 556757"/>
                <a:gd name="connsiteX2" fmla="*/ 14737 w 507607"/>
                <a:gd name="connsiteY2" fmla="*/ 556758 h 556757"/>
                <a:gd name="connsiteX3" fmla="*/ 507608 w 507607"/>
                <a:gd name="connsiteY3" fmla="*/ 13633 h 556757"/>
                <a:gd name="connsiteX4" fmla="*/ 495600 w 507607"/>
                <a:gd name="connsiteY4" fmla="*/ 0 h 55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607" h="556757">
                  <a:moveTo>
                    <a:pt x="495600" y="0"/>
                  </a:moveTo>
                  <a:lnTo>
                    <a:pt x="0" y="546397"/>
                  </a:lnTo>
                  <a:cubicBezTo>
                    <a:pt x="4912" y="550214"/>
                    <a:pt x="9825" y="553485"/>
                    <a:pt x="14737" y="556758"/>
                  </a:cubicBezTo>
                  <a:lnTo>
                    <a:pt x="507608" y="13633"/>
                  </a:lnTo>
                  <a:cubicBezTo>
                    <a:pt x="503787" y="9270"/>
                    <a:pt x="499966" y="4363"/>
                    <a:pt x="495600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688F5ED-C517-63F0-BC71-B0A87C188B4F}"/>
                </a:ext>
              </a:extLst>
            </p:cNvPr>
            <p:cNvSpPr/>
            <p:nvPr/>
          </p:nvSpPr>
          <p:spPr>
            <a:xfrm>
              <a:off x="1960790" y="3741343"/>
              <a:ext cx="499966" cy="548577"/>
            </a:xfrm>
            <a:custGeom>
              <a:avLst/>
              <a:gdLst>
                <a:gd name="connsiteX0" fmla="*/ 489596 w 499966"/>
                <a:gd name="connsiteY0" fmla="*/ 0 h 548577"/>
                <a:gd name="connsiteX1" fmla="*/ 0 w 499966"/>
                <a:gd name="connsiteY1" fmla="*/ 539853 h 548577"/>
                <a:gd name="connsiteX2" fmla="*/ 15829 w 499966"/>
                <a:gd name="connsiteY2" fmla="*/ 548578 h 548577"/>
                <a:gd name="connsiteX3" fmla="*/ 499966 w 499966"/>
                <a:gd name="connsiteY3" fmla="*/ 14723 h 548577"/>
                <a:gd name="connsiteX4" fmla="*/ 489596 w 499966"/>
                <a:gd name="connsiteY4" fmla="*/ 0 h 5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966" h="548577">
                  <a:moveTo>
                    <a:pt x="489596" y="0"/>
                  </a:moveTo>
                  <a:lnTo>
                    <a:pt x="0" y="539853"/>
                  </a:lnTo>
                  <a:cubicBezTo>
                    <a:pt x="5458" y="543125"/>
                    <a:pt x="10370" y="545851"/>
                    <a:pt x="15829" y="548578"/>
                  </a:cubicBezTo>
                  <a:lnTo>
                    <a:pt x="499966" y="14723"/>
                  </a:lnTo>
                  <a:cubicBezTo>
                    <a:pt x="496691" y="9816"/>
                    <a:pt x="493416" y="4908"/>
                    <a:pt x="489596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1BB1BA99-2B40-216E-7225-1B7FACDF6C67}"/>
                </a:ext>
              </a:extLst>
            </p:cNvPr>
            <p:cNvSpPr/>
            <p:nvPr/>
          </p:nvSpPr>
          <p:spPr>
            <a:xfrm>
              <a:off x="1989172" y="3768063"/>
              <a:ext cx="490687" cy="535490"/>
            </a:xfrm>
            <a:custGeom>
              <a:avLst/>
              <a:gdLst>
                <a:gd name="connsiteX0" fmla="*/ 481409 w 490687"/>
                <a:gd name="connsiteY0" fmla="*/ 0 h 535490"/>
                <a:gd name="connsiteX1" fmla="*/ 0 w 490687"/>
                <a:gd name="connsiteY1" fmla="*/ 527856 h 535490"/>
                <a:gd name="connsiteX2" fmla="*/ 16920 w 490687"/>
                <a:gd name="connsiteY2" fmla="*/ 535490 h 535490"/>
                <a:gd name="connsiteX3" fmla="*/ 490687 w 490687"/>
                <a:gd name="connsiteY3" fmla="*/ 16359 h 535490"/>
                <a:gd name="connsiteX4" fmla="*/ 481409 w 490687"/>
                <a:gd name="connsiteY4" fmla="*/ 0 h 53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687" h="535490">
                  <a:moveTo>
                    <a:pt x="481409" y="0"/>
                  </a:moveTo>
                  <a:lnTo>
                    <a:pt x="0" y="527856"/>
                  </a:lnTo>
                  <a:cubicBezTo>
                    <a:pt x="5458" y="530583"/>
                    <a:pt x="10916" y="533309"/>
                    <a:pt x="16920" y="535490"/>
                  </a:cubicBezTo>
                  <a:lnTo>
                    <a:pt x="490687" y="16359"/>
                  </a:lnTo>
                  <a:cubicBezTo>
                    <a:pt x="487412" y="10361"/>
                    <a:pt x="484683" y="5453"/>
                    <a:pt x="481409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DB36C24-4180-4D25-604B-638CBB422FC2}"/>
                </a:ext>
              </a:extLst>
            </p:cNvPr>
            <p:cNvSpPr/>
            <p:nvPr/>
          </p:nvSpPr>
          <p:spPr>
            <a:xfrm>
              <a:off x="2021375" y="3798600"/>
              <a:ext cx="471583" cy="518586"/>
            </a:xfrm>
            <a:custGeom>
              <a:avLst/>
              <a:gdLst>
                <a:gd name="connsiteX0" fmla="*/ 463942 w 471583"/>
                <a:gd name="connsiteY0" fmla="*/ 0 h 518586"/>
                <a:gd name="connsiteX1" fmla="*/ 0 w 471583"/>
                <a:gd name="connsiteY1" fmla="*/ 512042 h 518586"/>
                <a:gd name="connsiteX2" fmla="*/ 18012 w 471583"/>
                <a:gd name="connsiteY2" fmla="*/ 518586 h 518586"/>
                <a:gd name="connsiteX3" fmla="*/ 471584 w 471583"/>
                <a:gd name="connsiteY3" fmla="*/ 17450 h 518586"/>
                <a:gd name="connsiteX4" fmla="*/ 463942 w 471583"/>
                <a:gd name="connsiteY4" fmla="*/ 0 h 51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583" h="518586">
                  <a:moveTo>
                    <a:pt x="463942" y="0"/>
                  </a:moveTo>
                  <a:lnTo>
                    <a:pt x="0" y="512042"/>
                  </a:lnTo>
                  <a:cubicBezTo>
                    <a:pt x="6004" y="514224"/>
                    <a:pt x="12008" y="516405"/>
                    <a:pt x="18012" y="518586"/>
                  </a:cubicBezTo>
                  <a:lnTo>
                    <a:pt x="471584" y="17450"/>
                  </a:lnTo>
                  <a:cubicBezTo>
                    <a:pt x="469401" y="10906"/>
                    <a:pt x="467217" y="5453"/>
                    <a:pt x="463942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2C8A20F1-9362-73A5-F08E-C80509DF23A6}"/>
                </a:ext>
              </a:extLst>
            </p:cNvPr>
            <p:cNvSpPr/>
            <p:nvPr/>
          </p:nvSpPr>
          <p:spPr>
            <a:xfrm>
              <a:off x="2055762" y="3830773"/>
              <a:ext cx="450842" cy="495683"/>
            </a:xfrm>
            <a:custGeom>
              <a:avLst/>
              <a:gdLst>
                <a:gd name="connsiteX0" fmla="*/ 444293 w 450842"/>
                <a:gd name="connsiteY0" fmla="*/ 0 h 495683"/>
                <a:gd name="connsiteX1" fmla="*/ 0 w 450842"/>
                <a:gd name="connsiteY1" fmla="*/ 490775 h 495683"/>
                <a:gd name="connsiteX2" fmla="*/ 19649 w 450842"/>
                <a:gd name="connsiteY2" fmla="*/ 495683 h 495683"/>
                <a:gd name="connsiteX3" fmla="*/ 450843 w 450842"/>
                <a:gd name="connsiteY3" fmla="*/ 19631 h 495683"/>
                <a:gd name="connsiteX4" fmla="*/ 444293 w 450842"/>
                <a:gd name="connsiteY4" fmla="*/ 0 h 495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842" h="495683">
                  <a:moveTo>
                    <a:pt x="444293" y="0"/>
                  </a:moveTo>
                  <a:lnTo>
                    <a:pt x="0" y="490775"/>
                  </a:lnTo>
                  <a:cubicBezTo>
                    <a:pt x="6550" y="492411"/>
                    <a:pt x="13100" y="494047"/>
                    <a:pt x="19649" y="495683"/>
                  </a:cubicBezTo>
                  <a:lnTo>
                    <a:pt x="450843" y="19631"/>
                  </a:lnTo>
                  <a:cubicBezTo>
                    <a:pt x="449205" y="12542"/>
                    <a:pt x="446476" y="5998"/>
                    <a:pt x="444293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1AA548E-FF76-7BC9-429A-FD6D8710865D}"/>
                </a:ext>
              </a:extLst>
            </p:cNvPr>
            <p:cNvSpPr/>
            <p:nvPr/>
          </p:nvSpPr>
          <p:spPr>
            <a:xfrm>
              <a:off x="2091785" y="3866218"/>
              <a:ext cx="424643" cy="465145"/>
            </a:xfrm>
            <a:custGeom>
              <a:avLst/>
              <a:gdLst>
                <a:gd name="connsiteX0" fmla="*/ 419731 w 424643"/>
                <a:gd name="connsiteY0" fmla="*/ 0 h 465145"/>
                <a:gd name="connsiteX1" fmla="*/ 0 w 424643"/>
                <a:gd name="connsiteY1" fmla="*/ 462419 h 465145"/>
                <a:gd name="connsiteX2" fmla="*/ 21287 w 424643"/>
                <a:gd name="connsiteY2" fmla="*/ 465146 h 465145"/>
                <a:gd name="connsiteX3" fmla="*/ 424644 w 424643"/>
                <a:gd name="connsiteY3" fmla="*/ 20176 h 465145"/>
                <a:gd name="connsiteX4" fmla="*/ 419731 w 424643"/>
                <a:gd name="connsiteY4" fmla="*/ 0 h 46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643" h="465145">
                  <a:moveTo>
                    <a:pt x="419731" y="0"/>
                  </a:moveTo>
                  <a:lnTo>
                    <a:pt x="0" y="462419"/>
                  </a:lnTo>
                  <a:cubicBezTo>
                    <a:pt x="7096" y="463510"/>
                    <a:pt x="14191" y="464601"/>
                    <a:pt x="21287" y="465146"/>
                  </a:cubicBezTo>
                  <a:lnTo>
                    <a:pt x="424644" y="20176"/>
                  </a:lnTo>
                  <a:cubicBezTo>
                    <a:pt x="423006" y="14178"/>
                    <a:pt x="421369" y="7089"/>
                    <a:pt x="419731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212E7CD5-B588-4F81-F1DD-AC84C7129986}"/>
                </a:ext>
              </a:extLst>
            </p:cNvPr>
            <p:cNvSpPr/>
            <p:nvPr/>
          </p:nvSpPr>
          <p:spPr>
            <a:xfrm>
              <a:off x="2131630" y="3906025"/>
              <a:ext cx="390257" cy="427519"/>
            </a:xfrm>
            <a:custGeom>
              <a:avLst/>
              <a:gdLst>
                <a:gd name="connsiteX0" fmla="*/ 387528 w 390257"/>
                <a:gd name="connsiteY0" fmla="*/ 0 h 427519"/>
                <a:gd name="connsiteX1" fmla="*/ 0 w 390257"/>
                <a:gd name="connsiteY1" fmla="*/ 426974 h 427519"/>
                <a:gd name="connsiteX2" fmla="*/ 21287 w 390257"/>
                <a:gd name="connsiteY2" fmla="*/ 427520 h 427519"/>
                <a:gd name="connsiteX3" fmla="*/ 22924 w 390257"/>
                <a:gd name="connsiteY3" fmla="*/ 427520 h 427519"/>
                <a:gd name="connsiteX4" fmla="*/ 390257 w 390257"/>
                <a:gd name="connsiteY4" fmla="*/ 23448 h 427519"/>
                <a:gd name="connsiteX5" fmla="*/ 387528 w 390257"/>
                <a:gd name="connsiteY5" fmla="*/ 0 h 42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0257" h="427519">
                  <a:moveTo>
                    <a:pt x="387528" y="0"/>
                  </a:moveTo>
                  <a:lnTo>
                    <a:pt x="0" y="426974"/>
                  </a:lnTo>
                  <a:cubicBezTo>
                    <a:pt x="7096" y="427520"/>
                    <a:pt x="14191" y="427520"/>
                    <a:pt x="21287" y="427520"/>
                  </a:cubicBezTo>
                  <a:cubicBezTo>
                    <a:pt x="21833" y="427520"/>
                    <a:pt x="22378" y="427520"/>
                    <a:pt x="22924" y="427520"/>
                  </a:cubicBezTo>
                  <a:lnTo>
                    <a:pt x="390257" y="23448"/>
                  </a:lnTo>
                  <a:cubicBezTo>
                    <a:pt x="389712" y="15268"/>
                    <a:pt x="388620" y="7634"/>
                    <a:pt x="387528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E6611C91-9BEC-25BC-F945-9CFC42A0E77D}"/>
                </a:ext>
              </a:extLst>
            </p:cNvPr>
            <p:cNvSpPr/>
            <p:nvPr/>
          </p:nvSpPr>
          <p:spPr>
            <a:xfrm>
              <a:off x="2174749" y="3949650"/>
              <a:ext cx="350413" cy="383895"/>
            </a:xfrm>
            <a:custGeom>
              <a:avLst/>
              <a:gdLst>
                <a:gd name="connsiteX0" fmla="*/ 350413 w 350413"/>
                <a:gd name="connsiteY0" fmla="*/ 13633 h 383895"/>
                <a:gd name="connsiteX1" fmla="*/ 349867 w 350413"/>
                <a:gd name="connsiteY1" fmla="*/ 0 h 383895"/>
                <a:gd name="connsiteX2" fmla="*/ 0 w 350413"/>
                <a:gd name="connsiteY2" fmla="*/ 383895 h 383895"/>
                <a:gd name="connsiteX3" fmla="*/ 26199 w 350413"/>
                <a:gd name="connsiteY3" fmla="*/ 381714 h 383895"/>
                <a:gd name="connsiteX4" fmla="*/ 349867 w 350413"/>
                <a:gd name="connsiteY4" fmla="*/ 26175 h 383895"/>
                <a:gd name="connsiteX5" fmla="*/ 350413 w 350413"/>
                <a:gd name="connsiteY5" fmla="*/ 13633 h 38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413" h="383895">
                  <a:moveTo>
                    <a:pt x="350413" y="13633"/>
                  </a:moveTo>
                  <a:cubicBezTo>
                    <a:pt x="350413" y="9270"/>
                    <a:pt x="350413" y="4908"/>
                    <a:pt x="349867" y="0"/>
                  </a:cubicBezTo>
                  <a:lnTo>
                    <a:pt x="0" y="383895"/>
                  </a:lnTo>
                  <a:cubicBezTo>
                    <a:pt x="8733" y="383350"/>
                    <a:pt x="17466" y="382805"/>
                    <a:pt x="26199" y="381714"/>
                  </a:cubicBezTo>
                  <a:lnTo>
                    <a:pt x="349867" y="26175"/>
                  </a:lnTo>
                  <a:cubicBezTo>
                    <a:pt x="350413" y="22358"/>
                    <a:pt x="350413" y="17995"/>
                    <a:pt x="350413" y="13633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697EE86C-5525-CE16-9CCD-555B95EDBCC7}"/>
                </a:ext>
              </a:extLst>
            </p:cNvPr>
            <p:cNvSpPr/>
            <p:nvPr/>
          </p:nvSpPr>
          <p:spPr>
            <a:xfrm>
              <a:off x="2224418" y="3998727"/>
              <a:ext cx="297468" cy="327183"/>
            </a:xfrm>
            <a:custGeom>
              <a:avLst/>
              <a:gdLst>
                <a:gd name="connsiteX0" fmla="*/ 297469 w 297468"/>
                <a:gd name="connsiteY0" fmla="*/ 0 h 327183"/>
                <a:gd name="connsiteX1" fmla="*/ 0 w 297468"/>
                <a:gd name="connsiteY1" fmla="*/ 327184 h 327183"/>
                <a:gd name="connsiteX2" fmla="*/ 30566 w 297468"/>
                <a:gd name="connsiteY2" fmla="*/ 320095 h 327183"/>
                <a:gd name="connsiteX3" fmla="*/ 293102 w 297468"/>
                <a:gd name="connsiteY3" fmla="*/ 31083 h 327183"/>
                <a:gd name="connsiteX4" fmla="*/ 297469 w 297468"/>
                <a:gd name="connsiteY4" fmla="*/ 0 h 32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468" h="327183">
                  <a:moveTo>
                    <a:pt x="297469" y="0"/>
                  </a:moveTo>
                  <a:lnTo>
                    <a:pt x="0" y="327184"/>
                  </a:lnTo>
                  <a:cubicBezTo>
                    <a:pt x="10370" y="325003"/>
                    <a:pt x="20741" y="322821"/>
                    <a:pt x="30566" y="320095"/>
                  </a:cubicBezTo>
                  <a:lnTo>
                    <a:pt x="293102" y="31083"/>
                  </a:lnTo>
                  <a:cubicBezTo>
                    <a:pt x="294740" y="21267"/>
                    <a:pt x="296377" y="10906"/>
                    <a:pt x="297469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BBB99F1-6510-7A98-3D7A-00E1D3B51098}"/>
                </a:ext>
              </a:extLst>
            </p:cNvPr>
            <p:cNvSpPr/>
            <p:nvPr/>
          </p:nvSpPr>
          <p:spPr>
            <a:xfrm>
              <a:off x="2285004" y="4059257"/>
              <a:ext cx="227058" cy="249750"/>
            </a:xfrm>
            <a:custGeom>
              <a:avLst/>
              <a:gdLst>
                <a:gd name="connsiteX0" fmla="*/ 227059 w 227058"/>
                <a:gd name="connsiteY0" fmla="*/ 0 h 249750"/>
                <a:gd name="connsiteX1" fmla="*/ 0 w 227058"/>
                <a:gd name="connsiteY1" fmla="*/ 249750 h 249750"/>
                <a:gd name="connsiteX2" fmla="*/ 39844 w 227058"/>
                <a:gd name="connsiteY2" fmla="*/ 231755 h 249750"/>
                <a:gd name="connsiteX3" fmla="*/ 213413 w 227058"/>
                <a:gd name="connsiteY3" fmla="*/ 40898 h 249750"/>
                <a:gd name="connsiteX4" fmla="*/ 227059 w 227058"/>
                <a:gd name="connsiteY4" fmla="*/ 0 h 24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058" h="249750">
                  <a:moveTo>
                    <a:pt x="227059" y="0"/>
                  </a:moveTo>
                  <a:lnTo>
                    <a:pt x="0" y="249750"/>
                  </a:lnTo>
                  <a:cubicBezTo>
                    <a:pt x="13645" y="244297"/>
                    <a:pt x="27291" y="238298"/>
                    <a:pt x="39844" y="231755"/>
                  </a:cubicBezTo>
                  <a:lnTo>
                    <a:pt x="213413" y="40898"/>
                  </a:lnTo>
                  <a:cubicBezTo>
                    <a:pt x="218872" y="27810"/>
                    <a:pt x="223784" y="14178"/>
                    <a:pt x="227059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E1C14551-1F55-63B2-CE10-49CD1E3E18F6}"/>
                </a:ext>
              </a:extLst>
            </p:cNvPr>
            <p:cNvSpPr/>
            <p:nvPr/>
          </p:nvSpPr>
          <p:spPr>
            <a:xfrm>
              <a:off x="2368513" y="4148141"/>
              <a:ext cx="105888" cy="115604"/>
            </a:xfrm>
            <a:custGeom>
              <a:avLst/>
              <a:gdLst>
                <a:gd name="connsiteX0" fmla="*/ 105888 w 105888"/>
                <a:gd name="connsiteY0" fmla="*/ 0 h 115604"/>
                <a:gd name="connsiteX1" fmla="*/ 0 w 105888"/>
                <a:gd name="connsiteY1" fmla="*/ 115605 h 115604"/>
                <a:gd name="connsiteX2" fmla="*/ 105888 w 105888"/>
                <a:gd name="connsiteY2" fmla="*/ 0 h 115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888" h="115604">
                  <a:moveTo>
                    <a:pt x="105888" y="0"/>
                  </a:moveTo>
                  <a:lnTo>
                    <a:pt x="0" y="115605"/>
                  </a:lnTo>
                  <a:cubicBezTo>
                    <a:pt x="43119" y="85068"/>
                    <a:pt x="79689" y="45805"/>
                    <a:pt x="105888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56F675C-164C-1F09-6B07-D586A44EA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283" y="2130962"/>
            <a:ext cx="6302717" cy="47270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F58E6A-206D-80B4-0E7B-8BAB86F10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378" y="4926386"/>
            <a:ext cx="3188484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96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Placeholder 10">
            <a:extLst>
              <a:ext uri="{FF2B5EF4-FFF2-40B4-BE49-F238E27FC236}">
                <a16:creationId xmlns:a16="http://schemas.microsoft.com/office/drawing/2014/main" id="{984E6049-DDBF-6024-E18B-7A085C4E62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8887" t="-306" r="143" b="306"/>
          <a:stretch/>
        </p:blipFill>
        <p:spPr>
          <a:xfrm>
            <a:off x="802105" y="340963"/>
            <a:ext cx="6265122" cy="515839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2C3ACE-FEFE-C4A1-73E7-A06621EAB290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r>
              <a:rPr lang="en-US" dirty="0"/>
              <a:t>THANK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546FF4-8F35-7682-56FB-F00558D312AB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/>
        <p:txBody>
          <a:bodyPr/>
          <a:lstStyle/>
          <a:p>
            <a:r>
              <a:rPr lang="en-US" dirty="0"/>
              <a:t>YOU!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496C340A-7434-3131-E227-D29A19D83E0B}"/>
              </a:ext>
            </a:extLst>
          </p:cNvPr>
          <p:cNvSpPr/>
          <p:nvPr/>
        </p:nvSpPr>
        <p:spPr>
          <a:xfrm>
            <a:off x="409903" y="667758"/>
            <a:ext cx="895932" cy="895932"/>
          </a:xfrm>
          <a:prstGeom prst="ellipse">
            <a:avLst/>
          </a:prstGeom>
          <a:solidFill>
            <a:srgbClr val="198AB1">
              <a:alpha val="7984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8" name="Graphic 4">
            <a:extLst>
              <a:ext uri="{FF2B5EF4-FFF2-40B4-BE49-F238E27FC236}">
                <a16:creationId xmlns:a16="http://schemas.microsoft.com/office/drawing/2014/main" id="{88D7DAA4-CDA4-CC80-8E11-A620CF6524EF}"/>
              </a:ext>
            </a:extLst>
          </p:cNvPr>
          <p:cNvGrpSpPr/>
          <p:nvPr/>
        </p:nvGrpSpPr>
        <p:grpSpPr>
          <a:xfrm>
            <a:off x="10871194" y="3484181"/>
            <a:ext cx="2641612" cy="2639151"/>
            <a:chOff x="1782854" y="3591929"/>
            <a:chExt cx="742307" cy="741615"/>
          </a:xfrm>
          <a:solidFill>
            <a:srgbClr val="FFD168">
              <a:alpha val="62000"/>
            </a:srgbClr>
          </a:solidFill>
        </p:grpSpPr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D58806B7-3E28-BAE0-50F2-9CE51A8ED59A}"/>
                </a:ext>
              </a:extLst>
            </p:cNvPr>
            <p:cNvSpPr/>
            <p:nvPr/>
          </p:nvSpPr>
          <p:spPr>
            <a:xfrm>
              <a:off x="1834161" y="3663910"/>
              <a:ext cx="98246" cy="107970"/>
            </a:xfrm>
            <a:custGeom>
              <a:avLst/>
              <a:gdLst>
                <a:gd name="connsiteX0" fmla="*/ 0 w 98246"/>
                <a:gd name="connsiteY0" fmla="*/ 107970 h 107970"/>
                <a:gd name="connsiteX1" fmla="*/ 98247 w 98246"/>
                <a:gd name="connsiteY1" fmla="*/ 0 h 107970"/>
                <a:gd name="connsiteX2" fmla="*/ 0 w 98246"/>
                <a:gd name="connsiteY2" fmla="*/ 107970 h 10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246" h="107970">
                  <a:moveTo>
                    <a:pt x="0" y="107970"/>
                  </a:moveTo>
                  <a:lnTo>
                    <a:pt x="98247" y="0"/>
                  </a:lnTo>
                  <a:cubicBezTo>
                    <a:pt x="58948" y="29446"/>
                    <a:pt x="25107" y="65982"/>
                    <a:pt x="0" y="10797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4FD1AE46-7182-6DCB-2F3C-45B2314D9F1E}"/>
                </a:ext>
              </a:extLst>
            </p:cNvPr>
            <p:cNvSpPr/>
            <p:nvPr/>
          </p:nvSpPr>
          <p:spPr>
            <a:xfrm>
              <a:off x="1795954" y="3616468"/>
              <a:ext cx="223238" cy="245932"/>
            </a:xfrm>
            <a:custGeom>
              <a:avLst/>
              <a:gdLst>
                <a:gd name="connsiteX0" fmla="*/ 183394 w 223238"/>
                <a:gd name="connsiteY0" fmla="*/ 18540 h 245932"/>
                <a:gd name="connsiteX1" fmla="*/ 14737 w 223238"/>
                <a:gd name="connsiteY1" fmla="*/ 203944 h 245932"/>
                <a:gd name="connsiteX2" fmla="*/ 0 w 223238"/>
                <a:gd name="connsiteY2" fmla="*/ 245933 h 245932"/>
                <a:gd name="connsiteX3" fmla="*/ 223238 w 223238"/>
                <a:gd name="connsiteY3" fmla="*/ 0 h 245932"/>
                <a:gd name="connsiteX4" fmla="*/ 183394 w 223238"/>
                <a:gd name="connsiteY4" fmla="*/ 18540 h 245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238" h="245932">
                  <a:moveTo>
                    <a:pt x="183394" y="18540"/>
                  </a:moveTo>
                  <a:lnTo>
                    <a:pt x="14737" y="203944"/>
                  </a:lnTo>
                  <a:cubicBezTo>
                    <a:pt x="9279" y="217577"/>
                    <a:pt x="4367" y="231209"/>
                    <a:pt x="0" y="245933"/>
                  </a:cubicBezTo>
                  <a:lnTo>
                    <a:pt x="223238" y="0"/>
                  </a:lnTo>
                  <a:cubicBezTo>
                    <a:pt x="210139" y="5453"/>
                    <a:pt x="196493" y="11451"/>
                    <a:pt x="183394" y="1854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16CFECE8-16DE-FF31-CC14-BE2543BEDC1F}"/>
                </a:ext>
              </a:extLst>
            </p:cNvPr>
            <p:cNvSpPr/>
            <p:nvPr/>
          </p:nvSpPr>
          <p:spPr>
            <a:xfrm>
              <a:off x="1782854" y="3599018"/>
              <a:ext cx="295285" cy="325547"/>
            </a:xfrm>
            <a:custGeom>
              <a:avLst/>
              <a:gdLst>
                <a:gd name="connsiteX0" fmla="*/ 265266 w 295285"/>
                <a:gd name="connsiteY0" fmla="*/ 8180 h 325547"/>
                <a:gd name="connsiteX1" fmla="*/ 4912 w 295285"/>
                <a:gd name="connsiteY1" fmla="*/ 294465 h 325547"/>
                <a:gd name="connsiteX2" fmla="*/ 0 w 295285"/>
                <a:gd name="connsiteY2" fmla="*/ 325548 h 325547"/>
                <a:gd name="connsiteX3" fmla="*/ 295286 w 295285"/>
                <a:gd name="connsiteY3" fmla="*/ 0 h 325547"/>
                <a:gd name="connsiteX4" fmla="*/ 265266 w 295285"/>
                <a:gd name="connsiteY4" fmla="*/ 8180 h 32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285" h="325547">
                  <a:moveTo>
                    <a:pt x="265266" y="8180"/>
                  </a:moveTo>
                  <a:lnTo>
                    <a:pt x="4912" y="294465"/>
                  </a:lnTo>
                  <a:cubicBezTo>
                    <a:pt x="2729" y="304826"/>
                    <a:pt x="1092" y="315187"/>
                    <a:pt x="0" y="325548"/>
                  </a:cubicBezTo>
                  <a:lnTo>
                    <a:pt x="295286" y="0"/>
                  </a:lnTo>
                  <a:cubicBezTo>
                    <a:pt x="285461" y="2727"/>
                    <a:pt x="275636" y="5453"/>
                    <a:pt x="265266" y="818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B086ACB-DCE7-1193-E837-AC6F34314AD3}"/>
                </a:ext>
              </a:extLst>
            </p:cNvPr>
            <p:cNvSpPr/>
            <p:nvPr/>
          </p:nvSpPr>
          <p:spPr>
            <a:xfrm>
              <a:off x="1782854" y="3592475"/>
              <a:ext cx="346592" cy="382259"/>
            </a:xfrm>
            <a:custGeom>
              <a:avLst/>
              <a:gdLst>
                <a:gd name="connsiteX0" fmla="*/ 320393 w 346592"/>
                <a:gd name="connsiteY0" fmla="*/ 2727 h 382259"/>
                <a:gd name="connsiteX1" fmla="*/ 546 w 346592"/>
                <a:gd name="connsiteY1" fmla="*/ 355540 h 382259"/>
                <a:gd name="connsiteX2" fmla="*/ 0 w 346592"/>
                <a:gd name="connsiteY2" fmla="*/ 370808 h 382259"/>
                <a:gd name="connsiteX3" fmla="*/ 546 w 346592"/>
                <a:gd name="connsiteY3" fmla="*/ 382260 h 382259"/>
                <a:gd name="connsiteX4" fmla="*/ 346592 w 346592"/>
                <a:gd name="connsiteY4" fmla="*/ 0 h 382259"/>
                <a:gd name="connsiteX5" fmla="*/ 320393 w 346592"/>
                <a:gd name="connsiteY5" fmla="*/ 2727 h 38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6592" h="382259">
                  <a:moveTo>
                    <a:pt x="320393" y="2727"/>
                  </a:moveTo>
                  <a:lnTo>
                    <a:pt x="546" y="355540"/>
                  </a:lnTo>
                  <a:cubicBezTo>
                    <a:pt x="546" y="360447"/>
                    <a:pt x="0" y="365355"/>
                    <a:pt x="0" y="370808"/>
                  </a:cubicBezTo>
                  <a:cubicBezTo>
                    <a:pt x="0" y="374625"/>
                    <a:pt x="0" y="378442"/>
                    <a:pt x="546" y="382260"/>
                  </a:cubicBezTo>
                  <a:lnTo>
                    <a:pt x="346592" y="0"/>
                  </a:lnTo>
                  <a:cubicBezTo>
                    <a:pt x="337859" y="546"/>
                    <a:pt x="329126" y="1091"/>
                    <a:pt x="320393" y="2727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4C1C38A5-1A9F-C677-81CA-C68341A427DA}"/>
                </a:ext>
              </a:extLst>
            </p:cNvPr>
            <p:cNvSpPr/>
            <p:nvPr/>
          </p:nvSpPr>
          <p:spPr>
            <a:xfrm>
              <a:off x="1782854" y="3591929"/>
              <a:ext cx="390257" cy="425883"/>
            </a:xfrm>
            <a:custGeom>
              <a:avLst/>
              <a:gdLst>
                <a:gd name="connsiteX0" fmla="*/ 370608 w 390257"/>
                <a:gd name="connsiteY0" fmla="*/ 0 h 425883"/>
                <a:gd name="connsiteX1" fmla="*/ 366787 w 390257"/>
                <a:gd name="connsiteY1" fmla="*/ 0 h 425883"/>
                <a:gd name="connsiteX2" fmla="*/ 0 w 390257"/>
                <a:gd name="connsiteY2" fmla="*/ 402436 h 425883"/>
                <a:gd name="connsiteX3" fmla="*/ 2729 w 390257"/>
                <a:gd name="connsiteY3" fmla="*/ 425884 h 425883"/>
                <a:gd name="connsiteX4" fmla="*/ 390257 w 390257"/>
                <a:gd name="connsiteY4" fmla="*/ 545 h 425883"/>
                <a:gd name="connsiteX5" fmla="*/ 370608 w 390257"/>
                <a:gd name="connsiteY5" fmla="*/ 0 h 42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0257" h="425883">
                  <a:moveTo>
                    <a:pt x="370608" y="0"/>
                  </a:moveTo>
                  <a:cubicBezTo>
                    <a:pt x="369517" y="0"/>
                    <a:pt x="368425" y="0"/>
                    <a:pt x="366787" y="0"/>
                  </a:cubicBezTo>
                  <a:lnTo>
                    <a:pt x="0" y="402436"/>
                  </a:lnTo>
                  <a:cubicBezTo>
                    <a:pt x="546" y="410070"/>
                    <a:pt x="1637" y="418250"/>
                    <a:pt x="2729" y="425884"/>
                  </a:cubicBezTo>
                  <a:lnTo>
                    <a:pt x="390257" y="545"/>
                  </a:lnTo>
                  <a:cubicBezTo>
                    <a:pt x="383708" y="0"/>
                    <a:pt x="377158" y="0"/>
                    <a:pt x="370608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B9AE86B5-034F-F0B5-3310-D07944B9C448}"/>
                </a:ext>
              </a:extLst>
            </p:cNvPr>
            <p:cNvSpPr/>
            <p:nvPr/>
          </p:nvSpPr>
          <p:spPr>
            <a:xfrm>
              <a:off x="1788858" y="3594110"/>
              <a:ext cx="424097" cy="463509"/>
            </a:xfrm>
            <a:custGeom>
              <a:avLst/>
              <a:gdLst>
                <a:gd name="connsiteX0" fmla="*/ 402811 w 424097"/>
                <a:gd name="connsiteY0" fmla="*/ 0 h 463509"/>
                <a:gd name="connsiteX1" fmla="*/ 0 w 424097"/>
                <a:gd name="connsiteY1" fmla="*/ 442243 h 463509"/>
                <a:gd name="connsiteX2" fmla="*/ 4912 w 424097"/>
                <a:gd name="connsiteY2" fmla="*/ 463510 h 463509"/>
                <a:gd name="connsiteX3" fmla="*/ 424098 w 424097"/>
                <a:gd name="connsiteY3" fmla="*/ 3272 h 463509"/>
                <a:gd name="connsiteX4" fmla="*/ 402811 w 424097"/>
                <a:gd name="connsiteY4" fmla="*/ 0 h 46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097" h="463509">
                  <a:moveTo>
                    <a:pt x="402811" y="0"/>
                  </a:moveTo>
                  <a:lnTo>
                    <a:pt x="0" y="442243"/>
                  </a:lnTo>
                  <a:cubicBezTo>
                    <a:pt x="1092" y="449332"/>
                    <a:pt x="3275" y="456421"/>
                    <a:pt x="4912" y="463510"/>
                  </a:cubicBezTo>
                  <a:lnTo>
                    <a:pt x="424098" y="3272"/>
                  </a:lnTo>
                  <a:cubicBezTo>
                    <a:pt x="417002" y="1636"/>
                    <a:pt x="409907" y="546"/>
                    <a:pt x="402811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9AA1E50A-29FF-59F9-7CE8-DBFA61277E0C}"/>
                </a:ext>
              </a:extLst>
            </p:cNvPr>
            <p:cNvSpPr/>
            <p:nvPr/>
          </p:nvSpPr>
          <p:spPr>
            <a:xfrm>
              <a:off x="1799775" y="3599563"/>
              <a:ext cx="448659" cy="494047"/>
            </a:xfrm>
            <a:custGeom>
              <a:avLst/>
              <a:gdLst>
                <a:gd name="connsiteX0" fmla="*/ 429556 w 448659"/>
                <a:gd name="connsiteY0" fmla="*/ 0 h 494047"/>
                <a:gd name="connsiteX1" fmla="*/ 0 w 448659"/>
                <a:gd name="connsiteY1" fmla="*/ 474962 h 494047"/>
                <a:gd name="connsiteX2" fmla="*/ 6550 w 448659"/>
                <a:gd name="connsiteY2" fmla="*/ 494047 h 494047"/>
                <a:gd name="connsiteX3" fmla="*/ 448660 w 448659"/>
                <a:gd name="connsiteY3" fmla="*/ 4908 h 494047"/>
                <a:gd name="connsiteX4" fmla="*/ 429556 w 448659"/>
                <a:gd name="connsiteY4" fmla="*/ 0 h 49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659" h="494047">
                  <a:moveTo>
                    <a:pt x="429556" y="0"/>
                  </a:moveTo>
                  <a:lnTo>
                    <a:pt x="0" y="474962"/>
                  </a:lnTo>
                  <a:cubicBezTo>
                    <a:pt x="2183" y="481505"/>
                    <a:pt x="3821" y="487504"/>
                    <a:pt x="6550" y="494047"/>
                  </a:cubicBezTo>
                  <a:lnTo>
                    <a:pt x="448660" y="4908"/>
                  </a:lnTo>
                  <a:cubicBezTo>
                    <a:pt x="442656" y="3272"/>
                    <a:pt x="436106" y="1636"/>
                    <a:pt x="429556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F9DDC8E4-5C2B-5D0D-19CF-68844D45D98C}"/>
                </a:ext>
              </a:extLst>
            </p:cNvPr>
            <p:cNvSpPr/>
            <p:nvPr/>
          </p:nvSpPr>
          <p:spPr>
            <a:xfrm>
              <a:off x="1811237" y="3609379"/>
              <a:ext cx="471583" cy="516404"/>
            </a:xfrm>
            <a:custGeom>
              <a:avLst/>
              <a:gdLst>
                <a:gd name="connsiteX0" fmla="*/ 453572 w 471583"/>
                <a:gd name="connsiteY0" fmla="*/ 0 h 516404"/>
                <a:gd name="connsiteX1" fmla="*/ 0 w 471583"/>
                <a:gd name="connsiteY1" fmla="*/ 498955 h 516404"/>
                <a:gd name="connsiteX2" fmla="*/ 8187 w 471583"/>
                <a:gd name="connsiteY2" fmla="*/ 516404 h 516404"/>
                <a:gd name="connsiteX3" fmla="*/ 471584 w 471583"/>
                <a:gd name="connsiteY3" fmla="*/ 5998 h 516404"/>
                <a:gd name="connsiteX4" fmla="*/ 453572 w 471583"/>
                <a:gd name="connsiteY4" fmla="*/ 0 h 51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583" h="516404">
                  <a:moveTo>
                    <a:pt x="453572" y="0"/>
                  </a:moveTo>
                  <a:lnTo>
                    <a:pt x="0" y="498955"/>
                  </a:lnTo>
                  <a:cubicBezTo>
                    <a:pt x="2183" y="504953"/>
                    <a:pt x="5458" y="510951"/>
                    <a:pt x="8187" y="516404"/>
                  </a:cubicBezTo>
                  <a:lnTo>
                    <a:pt x="471584" y="5998"/>
                  </a:lnTo>
                  <a:cubicBezTo>
                    <a:pt x="465580" y="3817"/>
                    <a:pt x="459576" y="1636"/>
                    <a:pt x="453572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A4CD5DD1-390E-6EDC-6B54-C7BBBC77487E}"/>
                </a:ext>
              </a:extLst>
            </p:cNvPr>
            <p:cNvSpPr/>
            <p:nvPr/>
          </p:nvSpPr>
          <p:spPr>
            <a:xfrm>
              <a:off x="1826520" y="3620285"/>
              <a:ext cx="488504" cy="535490"/>
            </a:xfrm>
            <a:custGeom>
              <a:avLst/>
              <a:gdLst>
                <a:gd name="connsiteX0" fmla="*/ 472130 w 488504"/>
                <a:gd name="connsiteY0" fmla="*/ 0 h 535490"/>
                <a:gd name="connsiteX1" fmla="*/ 0 w 488504"/>
                <a:gd name="connsiteY1" fmla="*/ 519131 h 535490"/>
                <a:gd name="connsiteX2" fmla="*/ 9279 w 488504"/>
                <a:gd name="connsiteY2" fmla="*/ 535490 h 535490"/>
                <a:gd name="connsiteX3" fmla="*/ 488504 w 488504"/>
                <a:gd name="connsiteY3" fmla="*/ 7634 h 535490"/>
                <a:gd name="connsiteX4" fmla="*/ 472130 w 488504"/>
                <a:gd name="connsiteY4" fmla="*/ 0 h 53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8504" h="535490">
                  <a:moveTo>
                    <a:pt x="472130" y="0"/>
                  </a:moveTo>
                  <a:lnTo>
                    <a:pt x="0" y="519131"/>
                  </a:lnTo>
                  <a:cubicBezTo>
                    <a:pt x="2729" y="524584"/>
                    <a:pt x="6004" y="530037"/>
                    <a:pt x="9279" y="535490"/>
                  </a:cubicBezTo>
                  <a:lnTo>
                    <a:pt x="488504" y="7634"/>
                  </a:lnTo>
                  <a:cubicBezTo>
                    <a:pt x="483592" y="4908"/>
                    <a:pt x="477588" y="2727"/>
                    <a:pt x="472130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F7DA3DBD-BFB3-7BFF-ABEE-D0B867B7B6DF}"/>
                </a:ext>
              </a:extLst>
            </p:cNvPr>
            <p:cNvSpPr/>
            <p:nvPr/>
          </p:nvSpPr>
          <p:spPr>
            <a:xfrm>
              <a:off x="1843440" y="3635554"/>
              <a:ext cx="501603" cy="546396"/>
            </a:xfrm>
            <a:custGeom>
              <a:avLst/>
              <a:gdLst>
                <a:gd name="connsiteX0" fmla="*/ 485775 w 501603"/>
                <a:gd name="connsiteY0" fmla="*/ 0 h 546396"/>
                <a:gd name="connsiteX1" fmla="*/ 0 w 501603"/>
                <a:gd name="connsiteY1" fmla="*/ 531673 h 546396"/>
                <a:gd name="connsiteX2" fmla="*/ 10370 w 501603"/>
                <a:gd name="connsiteY2" fmla="*/ 546397 h 546396"/>
                <a:gd name="connsiteX3" fmla="*/ 501604 w 501603"/>
                <a:gd name="connsiteY3" fmla="*/ 8725 h 546396"/>
                <a:gd name="connsiteX4" fmla="*/ 485775 w 501603"/>
                <a:gd name="connsiteY4" fmla="*/ 0 h 546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1603" h="546396">
                  <a:moveTo>
                    <a:pt x="485775" y="0"/>
                  </a:moveTo>
                  <a:lnTo>
                    <a:pt x="0" y="531673"/>
                  </a:lnTo>
                  <a:cubicBezTo>
                    <a:pt x="3275" y="536581"/>
                    <a:pt x="7096" y="542034"/>
                    <a:pt x="10370" y="546397"/>
                  </a:cubicBezTo>
                  <a:lnTo>
                    <a:pt x="501604" y="8725"/>
                  </a:lnTo>
                  <a:cubicBezTo>
                    <a:pt x="496146" y="5998"/>
                    <a:pt x="491233" y="2727"/>
                    <a:pt x="485775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136626A3-D459-434B-B3A1-E640B01A3318}"/>
                </a:ext>
              </a:extLst>
            </p:cNvPr>
            <p:cNvSpPr/>
            <p:nvPr/>
          </p:nvSpPr>
          <p:spPr>
            <a:xfrm>
              <a:off x="1864727" y="3652458"/>
              <a:ext cx="507607" cy="556211"/>
            </a:xfrm>
            <a:custGeom>
              <a:avLst/>
              <a:gdLst>
                <a:gd name="connsiteX0" fmla="*/ 492871 w 507607"/>
                <a:gd name="connsiteY0" fmla="*/ 0 h 556211"/>
                <a:gd name="connsiteX1" fmla="*/ 0 w 507607"/>
                <a:gd name="connsiteY1" fmla="*/ 542579 h 556211"/>
                <a:gd name="connsiteX2" fmla="*/ 11462 w 507607"/>
                <a:gd name="connsiteY2" fmla="*/ 556212 h 556211"/>
                <a:gd name="connsiteX3" fmla="*/ 507608 w 507607"/>
                <a:gd name="connsiteY3" fmla="*/ 9815 h 556211"/>
                <a:gd name="connsiteX4" fmla="*/ 492871 w 507607"/>
                <a:gd name="connsiteY4" fmla="*/ 0 h 556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607" h="556211">
                  <a:moveTo>
                    <a:pt x="492871" y="0"/>
                  </a:moveTo>
                  <a:lnTo>
                    <a:pt x="0" y="542579"/>
                  </a:lnTo>
                  <a:cubicBezTo>
                    <a:pt x="3821" y="546942"/>
                    <a:pt x="7641" y="551850"/>
                    <a:pt x="11462" y="556212"/>
                  </a:cubicBezTo>
                  <a:lnTo>
                    <a:pt x="507608" y="9815"/>
                  </a:lnTo>
                  <a:cubicBezTo>
                    <a:pt x="502695" y="6544"/>
                    <a:pt x="497783" y="3272"/>
                    <a:pt x="492871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A6D6C974-695C-0461-1A56-E3866F6A3663}"/>
                </a:ext>
              </a:extLst>
            </p:cNvPr>
            <p:cNvSpPr/>
            <p:nvPr/>
          </p:nvSpPr>
          <p:spPr>
            <a:xfrm>
              <a:off x="1885468" y="3671544"/>
              <a:ext cx="511428" cy="560029"/>
            </a:xfrm>
            <a:custGeom>
              <a:avLst/>
              <a:gdLst>
                <a:gd name="connsiteX0" fmla="*/ 497237 w 511428"/>
                <a:gd name="connsiteY0" fmla="*/ 0 h 560029"/>
                <a:gd name="connsiteX1" fmla="*/ 0 w 511428"/>
                <a:gd name="connsiteY1" fmla="*/ 547487 h 560029"/>
                <a:gd name="connsiteX2" fmla="*/ 12554 w 511428"/>
                <a:gd name="connsiteY2" fmla="*/ 560029 h 560029"/>
                <a:gd name="connsiteX3" fmla="*/ 511428 w 511428"/>
                <a:gd name="connsiteY3" fmla="*/ 11452 h 560029"/>
                <a:gd name="connsiteX4" fmla="*/ 497237 w 511428"/>
                <a:gd name="connsiteY4" fmla="*/ 0 h 56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428" h="560029">
                  <a:moveTo>
                    <a:pt x="497237" y="0"/>
                  </a:moveTo>
                  <a:lnTo>
                    <a:pt x="0" y="547487"/>
                  </a:lnTo>
                  <a:cubicBezTo>
                    <a:pt x="3821" y="551304"/>
                    <a:pt x="8187" y="556212"/>
                    <a:pt x="12554" y="560029"/>
                  </a:cubicBezTo>
                  <a:lnTo>
                    <a:pt x="511428" y="11452"/>
                  </a:lnTo>
                  <a:cubicBezTo>
                    <a:pt x="506516" y="7089"/>
                    <a:pt x="502149" y="3817"/>
                    <a:pt x="497237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9BBE69F3-BB8F-BA99-447B-EF941E587AA8}"/>
                </a:ext>
              </a:extLst>
            </p:cNvPr>
            <p:cNvSpPr/>
            <p:nvPr/>
          </p:nvSpPr>
          <p:spPr>
            <a:xfrm>
              <a:off x="1907846" y="3692265"/>
              <a:ext cx="510882" cy="562210"/>
            </a:xfrm>
            <a:custGeom>
              <a:avLst/>
              <a:gdLst>
                <a:gd name="connsiteX0" fmla="*/ 499420 w 510882"/>
                <a:gd name="connsiteY0" fmla="*/ 0 h 562210"/>
                <a:gd name="connsiteX1" fmla="*/ 0 w 510882"/>
                <a:gd name="connsiteY1" fmla="*/ 550759 h 562210"/>
                <a:gd name="connsiteX2" fmla="*/ 13100 w 510882"/>
                <a:gd name="connsiteY2" fmla="*/ 562211 h 562210"/>
                <a:gd name="connsiteX3" fmla="*/ 510883 w 510882"/>
                <a:gd name="connsiteY3" fmla="*/ 13087 h 562210"/>
                <a:gd name="connsiteX4" fmla="*/ 499420 w 510882"/>
                <a:gd name="connsiteY4" fmla="*/ 0 h 562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882" h="562210">
                  <a:moveTo>
                    <a:pt x="499420" y="0"/>
                  </a:moveTo>
                  <a:lnTo>
                    <a:pt x="0" y="550759"/>
                  </a:lnTo>
                  <a:cubicBezTo>
                    <a:pt x="4367" y="554576"/>
                    <a:pt x="8733" y="558393"/>
                    <a:pt x="13100" y="562211"/>
                  </a:cubicBezTo>
                  <a:lnTo>
                    <a:pt x="510883" y="13087"/>
                  </a:lnTo>
                  <a:cubicBezTo>
                    <a:pt x="508153" y="8180"/>
                    <a:pt x="503241" y="4363"/>
                    <a:pt x="499420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55CEF1E1-B741-7EDB-19F7-0300E91B13D7}"/>
                </a:ext>
              </a:extLst>
            </p:cNvPr>
            <p:cNvSpPr/>
            <p:nvPr/>
          </p:nvSpPr>
          <p:spPr>
            <a:xfrm>
              <a:off x="1934591" y="3716804"/>
              <a:ext cx="507607" cy="556757"/>
            </a:xfrm>
            <a:custGeom>
              <a:avLst/>
              <a:gdLst>
                <a:gd name="connsiteX0" fmla="*/ 495600 w 507607"/>
                <a:gd name="connsiteY0" fmla="*/ 0 h 556757"/>
                <a:gd name="connsiteX1" fmla="*/ 0 w 507607"/>
                <a:gd name="connsiteY1" fmla="*/ 546397 h 556757"/>
                <a:gd name="connsiteX2" fmla="*/ 14737 w 507607"/>
                <a:gd name="connsiteY2" fmla="*/ 556758 h 556757"/>
                <a:gd name="connsiteX3" fmla="*/ 507608 w 507607"/>
                <a:gd name="connsiteY3" fmla="*/ 13633 h 556757"/>
                <a:gd name="connsiteX4" fmla="*/ 495600 w 507607"/>
                <a:gd name="connsiteY4" fmla="*/ 0 h 55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607" h="556757">
                  <a:moveTo>
                    <a:pt x="495600" y="0"/>
                  </a:moveTo>
                  <a:lnTo>
                    <a:pt x="0" y="546397"/>
                  </a:lnTo>
                  <a:cubicBezTo>
                    <a:pt x="4912" y="550214"/>
                    <a:pt x="9825" y="553485"/>
                    <a:pt x="14737" y="556758"/>
                  </a:cubicBezTo>
                  <a:lnTo>
                    <a:pt x="507608" y="13633"/>
                  </a:lnTo>
                  <a:cubicBezTo>
                    <a:pt x="503787" y="9270"/>
                    <a:pt x="499966" y="4363"/>
                    <a:pt x="495600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2411C269-101A-492D-6B42-B3AB19F68681}"/>
                </a:ext>
              </a:extLst>
            </p:cNvPr>
            <p:cNvSpPr/>
            <p:nvPr/>
          </p:nvSpPr>
          <p:spPr>
            <a:xfrm>
              <a:off x="1960790" y="3741343"/>
              <a:ext cx="499966" cy="548577"/>
            </a:xfrm>
            <a:custGeom>
              <a:avLst/>
              <a:gdLst>
                <a:gd name="connsiteX0" fmla="*/ 489596 w 499966"/>
                <a:gd name="connsiteY0" fmla="*/ 0 h 548577"/>
                <a:gd name="connsiteX1" fmla="*/ 0 w 499966"/>
                <a:gd name="connsiteY1" fmla="*/ 539853 h 548577"/>
                <a:gd name="connsiteX2" fmla="*/ 15829 w 499966"/>
                <a:gd name="connsiteY2" fmla="*/ 548578 h 548577"/>
                <a:gd name="connsiteX3" fmla="*/ 499966 w 499966"/>
                <a:gd name="connsiteY3" fmla="*/ 14723 h 548577"/>
                <a:gd name="connsiteX4" fmla="*/ 489596 w 499966"/>
                <a:gd name="connsiteY4" fmla="*/ 0 h 5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966" h="548577">
                  <a:moveTo>
                    <a:pt x="489596" y="0"/>
                  </a:moveTo>
                  <a:lnTo>
                    <a:pt x="0" y="539853"/>
                  </a:lnTo>
                  <a:cubicBezTo>
                    <a:pt x="5458" y="543125"/>
                    <a:pt x="10370" y="545851"/>
                    <a:pt x="15829" y="548578"/>
                  </a:cubicBezTo>
                  <a:lnTo>
                    <a:pt x="499966" y="14723"/>
                  </a:lnTo>
                  <a:cubicBezTo>
                    <a:pt x="496691" y="9816"/>
                    <a:pt x="493416" y="4908"/>
                    <a:pt x="489596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2C0C1071-E2A7-B880-305E-5EEF6E4C240B}"/>
                </a:ext>
              </a:extLst>
            </p:cNvPr>
            <p:cNvSpPr/>
            <p:nvPr/>
          </p:nvSpPr>
          <p:spPr>
            <a:xfrm>
              <a:off x="1989172" y="3768063"/>
              <a:ext cx="490687" cy="535490"/>
            </a:xfrm>
            <a:custGeom>
              <a:avLst/>
              <a:gdLst>
                <a:gd name="connsiteX0" fmla="*/ 481409 w 490687"/>
                <a:gd name="connsiteY0" fmla="*/ 0 h 535490"/>
                <a:gd name="connsiteX1" fmla="*/ 0 w 490687"/>
                <a:gd name="connsiteY1" fmla="*/ 527856 h 535490"/>
                <a:gd name="connsiteX2" fmla="*/ 16920 w 490687"/>
                <a:gd name="connsiteY2" fmla="*/ 535490 h 535490"/>
                <a:gd name="connsiteX3" fmla="*/ 490687 w 490687"/>
                <a:gd name="connsiteY3" fmla="*/ 16359 h 535490"/>
                <a:gd name="connsiteX4" fmla="*/ 481409 w 490687"/>
                <a:gd name="connsiteY4" fmla="*/ 0 h 53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687" h="535490">
                  <a:moveTo>
                    <a:pt x="481409" y="0"/>
                  </a:moveTo>
                  <a:lnTo>
                    <a:pt x="0" y="527856"/>
                  </a:lnTo>
                  <a:cubicBezTo>
                    <a:pt x="5458" y="530583"/>
                    <a:pt x="10916" y="533309"/>
                    <a:pt x="16920" y="535490"/>
                  </a:cubicBezTo>
                  <a:lnTo>
                    <a:pt x="490687" y="16359"/>
                  </a:lnTo>
                  <a:cubicBezTo>
                    <a:pt x="487412" y="10361"/>
                    <a:pt x="484683" y="5453"/>
                    <a:pt x="481409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70289766-FAF8-18C9-0FAC-E7A7FC26EF9B}"/>
                </a:ext>
              </a:extLst>
            </p:cNvPr>
            <p:cNvSpPr/>
            <p:nvPr/>
          </p:nvSpPr>
          <p:spPr>
            <a:xfrm>
              <a:off x="2021375" y="3798600"/>
              <a:ext cx="471583" cy="518586"/>
            </a:xfrm>
            <a:custGeom>
              <a:avLst/>
              <a:gdLst>
                <a:gd name="connsiteX0" fmla="*/ 463942 w 471583"/>
                <a:gd name="connsiteY0" fmla="*/ 0 h 518586"/>
                <a:gd name="connsiteX1" fmla="*/ 0 w 471583"/>
                <a:gd name="connsiteY1" fmla="*/ 512042 h 518586"/>
                <a:gd name="connsiteX2" fmla="*/ 18012 w 471583"/>
                <a:gd name="connsiteY2" fmla="*/ 518586 h 518586"/>
                <a:gd name="connsiteX3" fmla="*/ 471584 w 471583"/>
                <a:gd name="connsiteY3" fmla="*/ 17450 h 518586"/>
                <a:gd name="connsiteX4" fmla="*/ 463942 w 471583"/>
                <a:gd name="connsiteY4" fmla="*/ 0 h 51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583" h="518586">
                  <a:moveTo>
                    <a:pt x="463942" y="0"/>
                  </a:moveTo>
                  <a:lnTo>
                    <a:pt x="0" y="512042"/>
                  </a:lnTo>
                  <a:cubicBezTo>
                    <a:pt x="6004" y="514224"/>
                    <a:pt x="12008" y="516405"/>
                    <a:pt x="18012" y="518586"/>
                  </a:cubicBezTo>
                  <a:lnTo>
                    <a:pt x="471584" y="17450"/>
                  </a:lnTo>
                  <a:cubicBezTo>
                    <a:pt x="469401" y="10906"/>
                    <a:pt x="467217" y="5453"/>
                    <a:pt x="463942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0129B7E7-8916-3EF1-DAE8-05823E5FBB76}"/>
                </a:ext>
              </a:extLst>
            </p:cNvPr>
            <p:cNvSpPr/>
            <p:nvPr/>
          </p:nvSpPr>
          <p:spPr>
            <a:xfrm>
              <a:off x="2055762" y="3830773"/>
              <a:ext cx="450842" cy="495683"/>
            </a:xfrm>
            <a:custGeom>
              <a:avLst/>
              <a:gdLst>
                <a:gd name="connsiteX0" fmla="*/ 444293 w 450842"/>
                <a:gd name="connsiteY0" fmla="*/ 0 h 495683"/>
                <a:gd name="connsiteX1" fmla="*/ 0 w 450842"/>
                <a:gd name="connsiteY1" fmla="*/ 490775 h 495683"/>
                <a:gd name="connsiteX2" fmla="*/ 19649 w 450842"/>
                <a:gd name="connsiteY2" fmla="*/ 495683 h 495683"/>
                <a:gd name="connsiteX3" fmla="*/ 450843 w 450842"/>
                <a:gd name="connsiteY3" fmla="*/ 19631 h 495683"/>
                <a:gd name="connsiteX4" fmla="*/ 444293 w 450842"/>
                <a:gd name="connsiteY4" fmla="*/ 0 h 495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842" h="495683">
                  <a:moveTo>
                    <a:pt x="444293" y="0"/>
                  </a:moveTo>
                  <a:lnTo>
                    <a:pt x="0" y="490775"/>
                  </a:lnTo>
                  <a:cubicBezTo>
                    <a:pt x="6550" y="492411"/>
                    <a:pt x="13100" y="494047"/>
                    <a:pt x="19649" y="495683"/>
                  </a:cubicBezTo>
                  <a:lnTo>
                    <a:pt x="450843" y="19631"/>
                  </a:lnTo>
                  <a:cubicBezTo>
                    <a:pt x="449205" y="12542"/>
                    <a:pt x="446476" y="5998"/>
                    <a:pt x="444293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104086D8-E052-CE4F-AE33-FA63ECC902CF}"/>
                </a:ext>
              </a:extLst>
            </p:cNvPr>
            <p:cNvSpPr/>
            <p:nvPr/>
          </p:nvSpPr>
          <p:spPr>
            <a:xfrm>
              <a:off x="2091785" y="3866218"/>
              <a:ext cx="424643" cy="465145"/>
            </a:xfrm>
            <a:custGeom>
              <a:avLst/>
              <a:gdLst>
                <a:gd name="connsiteX0" fmla="*/ 419731 w 424643"/>
                <a:gd name="connsiteY0" fmla="*/ 0 h 465145"/>
                <a:gd name="connsiteX1" fmla="*/ 0 w 424643"/>
                <a:gd name="connsiteY1" fmla="*/ 462419 h 465145"/>
                <a:gd name="connsiteX2" fmla="*/ 21287 w 424643"/>
                <a:gd name="connsiteY2" fmla="*/ 465146 h 465145"/>
                <a:gd name="connsiteX3" fmla="*/ 424644 w 424643"/>
                <a:gd name="connsiteY3" fmla="*/ 20176 h 465145"/>
                <a:gd name="connsiteX4" fmla="*/ 419731 w 424643"/>
                <a:gd name="connsiteY4" fmla="*/ 0 h 46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643" h="465145">
                  <a:moveTo>
                    <a:pt x="419731" y="0"/>
                  </a:moveTo>
                  <a:lnTo>
                    <a:pt x="0" y="462419"/>
                  </a:lnTo>
                  <a:cubicBezTo>
                    <a:pt x="7096" y="463510"/>
                    <a:pt x="14191" y="464601"/>
                    <a:pt x="21287" y="465146"/>
                  </a:cubicBezTo>
                  <a:lnTo>
                    <a:pt x="424644" y="20176"/>
                  </a:lnTo>
                  <a:cubicBezTo>
                    <a:pt x="423006" y="14178"/>
                    <a:pt x="421369" y="7089"/>
                    <a:pt x="419731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0D01AA34-DB83-12F3-7B7B-08CA705325D9}"/>
                </a:ext>
              </a:extLst>
            </p:cNvPr>
            <p:cNvSpPr/>
            <p:nvPr/>
          </p:nvSpPr>
          <p:spPr>
            <a:xfrm>
              <a:off x="2131630" y="3906025"/>
              <a:ext cx="390257" cy="427519"/>
            </a:xfrm>
            <a:custGeom>
              <a:avLst/>
              <a:gdLst>
                <a:gd name="connsiteX0" fmla="*/ 387528 w 390257"/>
                <a:gd name="connsiteY0" fmla="*/ 0 h 427519"/>
                <a:gd name="connsiteX1" fmla="*/ 0 w 390257"/>
                <a:gd name="connsiteY1" fmla="*/ 426974 h 427519"/>
                <a:gd name="connsiteX2" fmla="*/ 21287 w 390257"/>
                <a:gd name="connsiteY2" fmla="*/ 427520 h 427519"/>
                <a:gd name="connsiteX3" fmla="*/ 22924 w 390257"/>
                <a:gd name="connsiteY3" fmla="*/ 427520 h 427519"/>
                <a:gd name="connsiteX4" fmla="*/ 390257 w 390257"/>
                <a:gd name="connsiteY4" fmla="*/ 23448 h 427519"/>
                <a:gd name="connsiteX5" fmla="*/ 387528 w 390257"/>
                <a:gd name="connsiteY5" fmla="*/ 0 h 42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0257" h="427519">
                  <a:moveTo>
                    <a:pt x="387528" y="0"/>
                  </a:moveTo>
                  <a:lnTo>
                    <a:pt x="0" y="426974"/>
                  </a:lnTo>
                  <a:cubicBezTo>
                    <a:pt x="7096" y="427520"/>
                    <a:pt x="14191" y="427520"/>
                    <a:pt x="21287" y="427520"/>
                  </a:cubicBezTo>
                  <a:cubicBezTo>
                    <a:pt x="21833" y="427520"/>
                    <a:pt x="22378" y="427520"/>
                    <a:pt x="22924" y="427520"/>
                  </a:cubicBezTo>
                  <a:lnTo>
                    <a:pt x="390257" y="23448"/>
                  </a:lnTo>
                  <a:cubicBezTo>
                    <a:pt x="389712" y="15268"/>
                    <a:pt x="388620" y="7634"/>
                    <a:pt x="387528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EAAA97CE-047D-7F2C-88B1-C95ADBA79F23}"/>
                </a:ext>
              </a:extLst>
            </p:cNvPr>
            <p:cNvSpPr/>
            <p:nvPr/>
          </p:nvSpPr>
          <p:spPr>
            <a:xfrm>
              <a:off x="2174749" y="3949650"/>
              <a:ext cx="350413" cy="383895"/>
            </a:xfrm>
            <a:custGeom>
              <a:avLst/>
              <a:gdLst>
                <a:gd name="connsiteX0" fmla="*/ 350413 w 350413"/>
                <a:gd name="connsiteY0" fmla="*/ 13633 h 383895"/>
                <a:gd name="connsiteX1" fmla="*/ 349867 w 350413"/>
                <a:gd name="connsiteY1" fmla="*/ 0 h 383895"/>
                <a:gd name="connsiteX2" fmla="*/ 0 w 350413"/>
                <a:gd name="connsiteY2" fmla="*/ 383895 h 383895"/>
                <a:gd name="connsiteX3" fmla="*/ 26199 w 350413"/>
                <a:gd name="connsiteY3" fmla="*/ 381714 h 383895"/>
                <a:gd name="connsiteX4" fmla="*/ 349867 w 350413"/>
                <a:gd name="connsiteY4" fmla="*/ 26175 h 383895"/>
                <a:gd name="connsiteX5" fmla="*/ 350413 w 350413"/>
                <a:gd name="connsiteY5" fmla="*/ 13633 h 38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413" h="383895">
                  <a:moveTo>
                    <a:pt x="350413" y="13633"/>
                  </a:moveTo>
                  <a:cubicBezTo>
                    <a:pt x="350413" y="9270"/>
                    <a:pt x="350413" y="4908"/>
                    <a:pt x="349867" y="0"/>
                  </a:cubicBezTo>
                  <a:lnTo>
                    <a:pt x="0" y="383895"/>
                  </a:lnTo>
                  <a:cubicBezTo>
                    <a:pt x="8733" y="383350"/>
                    <a:pt x="17466" y="382805"/>
                    <a:pt x="26199" y="381714"/>
                  </a:cubicBezTo>
                  <a:lnTo>
                    <a:pt x="349867" y="26175"/>
                  </a:lnTo>
                  <a:cubicBezTo>
                    <a:pt x="350413" y="22358"/>
                    <a:pt x="350413" y="17995"/>
                    <a:pt x="350413" y="13633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83F6B771-EB80-C38B-2922-699919DAAAC2}"/>
                </a:ext>
              </a:extLst>
            </p:cNvPr>
            <p:cNvSpPr/>
            <p:nvPr/>
          </p:nvSpPr>
          <p:spPr>
            <a:xfrm>
              <a:off x="2224418" y="3998727"/>
              <a:ext cx="297468" cy="327183"/>
            </a:xfrm>
            <a:custGeom>
              <a:avLst/>
              <a:gdLst>
                <a:gd name="connsiteX0" fmla="*/ 297469 w 297468"/>
                <a:gd name="connsiteY0" fmla="*/ 0 h 327183"/>
                <a:gd name="connsiteX1" fmla="*/ 0 w 297468"/>
                <a:gd name="connsiteY1" fmla="*/ 327184 h 327183"/>
                <a:gd name="connsiteX2" fmla="*/ 30566 w 297468"/>
                <a:gd name="connsiteY2" fmla="*/ 320095 h 327183"/>
                <a:gd name="connsiteX3" fmla="*/ 293102 w 297468"/>
                <a:gd name="connsiteY3" fmla="*/ 31083 h 327183"/>
                <a:gd name="connsiteX4" fmla="*/ 297469 w 297468"/>
                <a:gd name="connsiteY4" fmla="*/ 0 h 32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468" h="327183">
                  <a:moveTo>
                    <a:pt x="297469" y="0"/>
                  </a:moveTo>
                  <a:lnTo>
                    <a:pt x="0" y="327184"/>
                  </a:lnTo>
                  <a:cubicBezTo>
                    <a:pt x="10370" y="325003"/>
                    <a:pt x="20741" y="322821"/>
                    <a:pt x="30566" y="320095"/>
                  </a:cubicBezTo>
                  <a:lnTo>
                    <a:pt x="293102" y="31083"/>
                  </a:lnTo>
                  <a:cubicBezTo>
                    <a:pt x="294740" y="21267"/>
                    <a:pt x="296377" y="10906"/>
                    <a:pt x="297469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FDD1B28C-EA43-FF0A-9411-D705E356EC55}"/>
                </a:ext>
              </a:extLst>
            </p:cNvPr>
            <p:cNvSpPr/>
            <p:nvPr/>
          </p:nvSpPr>
          <p:spPr>
            <a:xfrm>
              <a:off x="2285004" y="4059257"/>
              <a:ext cx="227058" cy="249750"/>
            </a:xfrm>
            <a:custGeom>
              <a:avLst/>
              <a:gdLst>
                <a:gd name="connsiteX0" fmla="*/ 227059 w 227058"/>
                <a:gd name="connsiteY0" fmla="*/ 0 h 249750"/>
                <a:gd name="connsiteX1" fmla="*/ 0 w 227058"/>
                <a:gd name="connsiteY1" fmla="*/ 249750 h 249750"/>
                <a:gd name="connsiteX2" fmla="*/ 39844 w 227058"/>
                <a:gd name="connsiteY2" fmla="*/ 231755 h 249750"/>
                <a:gd name="connsiteX3" fmla="*/ 213413 w 227058"/>
                <a:gd name="connsiteY3" fmla="*/ 40898 h 249750"/>
                <a:gd name="connsiteX4" fmla="*/ 227059 w 227058"/>
                <a:gd name="connsiteY4" fmla="*/ 0 h 24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058" h="249750">
                  <a:moveTo>
                    <a:pt x="227059" y="0"/>
                  </a:moveTo>
                  <a:lnTo>
                    <a:pt x="0" y="249750"/>
                  </a:lnTo>
                  <a:cubicBezTo>
                    <a:pt x="13645" y="244297"/>
                    <a:pt x="27291" y="238298"/>
                    <a:pt x="39844" y="231755"/>
                  </a:cubicBezTo>
                  <a:lnTo>
                    <a:pt x="213413" y="40898"/>
                  </a:lnTo>
                  <a:cubicBezTo>
                    <a:pt x="218872" y="27810"/>
                    <a:pt x="223784" y="14178"/>
                    <a:pt x="227059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378BB153-0DE0-39F4-041B-544BDD2E4F76}"/>
                </a:ext>
              </a:extLst>
            </p:cNvPr>
            <p:cNvSpPr/>
            <p:nvPr/>
          </p:nvSpPr>
          <p:spPr>
            <a:xfrm>
              <a:off x="2368513" y="4148141"/>
              <a:ext cx="105888" cy="115604"/>
            </a:xfrm>
            <a:custGeom>
              <a:avLst/>
              <a:gdLst>
                <a:gd name="connsiteX0" fmla="*/ 105888 w 105888"/>
                <a:gd name="connsiteY0" fmla="*/ 0 h 115604"/>
                <a:gd name="connsiteX1" fmla="*/ 0 w 105888"/>
                <a:gd name="connsiteY1" fmla="*/ 115605 h 115604"/>
                <a:gd name="connsiteX2" fmla="*/ 105888 w 105888"/>
                <a:gd name="connsiteY2" fmla="*/ 0 h 115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888" h="115604">
                  <a:moveTo>
                    <a:pt x="105888" y="0"/>
                  </a:moveTo>
                  <a:lnTo>
                    <a:pt x="0" y="115605"/>
                  </a:lnTo>
                  <a:cubicBezTo>
                    <a:pt x="43119" y="85068"/>
                    <a:pt x="79689" y="45805"/>
                    <a:pt x="105888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E4A98F3-1663-4C20-AABB-895D58C81C31}"/>
              </a:ext>
            </a:extLst>
          </p:cNvPr>
          <p:cNvSpPr txBox="1"/>
          <p:nvPr/>
        </p:nvSpPr>
        <p:spPr>
          <a:xfrm>
            <a:off x="8012743" y="4235069"/>
            <a:ext cx="6754304" cy="684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b="1" dirty="0">
                <a:solidFill>
                  <a:schemeClr val="bg1"/>
                </a:solidFill>
              </a:rPr>
              <a:t>n.boiarskyi@gmail.com</a:t>
            </a:r>
          </a:p>
          <a:p>
            <a:endParaRPr lang="en-IE" b="1" dirty="0">
              <a:solidFill>
                <a:schemeClr val="bg1"/>
              </a:solidFill>
            </a:endParaRPr>
          </a:p>
          <a:p>
            <a:r>
              <a:rPr lang="en-IE" b="1" dirty="0">
                <a:solidFill>
                  <a:schemeClr val="bg1"/>
                </a:solidFill>
              </a:rPr>
              <a:t>https://diiukraine.org/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9DF2B8-D6CF-6BB6-7E63-FF99F3AD4B1D}"/>
              </a:ext>
            </a:extLst>
          </p:cNvPr>
          <p:cNvSpPr txBox="1"/>
          <p:nvPr/>
        </p:nvSpPr>
        <p:spPr>
          <a:xfrm>
            <a:off x="8289620" y="3864220"/>
            <a:ext cx="1508746" cy="2897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>
                <a:solidFill>
                  <a:schemeClr val="bg1"/>
                </a:solidFill>
              </a:rPr>
              <a:t>Contact Details</a:t>
            </a:r>
          </a:p>
        </p:txBody>
      </p:sp>
    </p:spTree>
    <p:extLst>
      <p:ext uri="{BB962C8B-B14F-4D97-AF65-F5344CB8AC3E}">
        <p14:creationId xmlns:p14="http://schemas.microsoft.com/office/powerpoint/2010/main" val="42913968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gazine Layout 01 - AE_CA_v4" id="{F9D5F4D5-9454-45C5-AFC0-38A7887A0E87}" vid="{A7535069-094F-4B33-8094-ED35EDC7CF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ef88797d-310b-4d46-ad9c-0c23fa0c8d4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02E0EF7D44C04B9FA644DBFF45FF6A" ma:contentTypeVersion="13" ma:contentTypeDescription="Create a new document." ma:contentTypeScope="" ma:versionID="206b9469efed5238e3299da57cdc015e">
  <xsd:schema xmlns:xsd="http://www.w3.org/2001/XMLSchema" xmlns:xs="http://www.w3.org/2001/XMLSchema" xmlns:p="http://schemas.microsoft.com/office/2006/metadata/properties" xmlns:ns2="876de33e-aaa5-4507-9b92-b84e676ded0d" xmlns:ns3="ef88797d-310b-4d46-ad9c-0c23fa0c8d45" targetNamespace="http://schemas.microsoft.com/office/2006/metadata/properties" ma:root="true" ma:fieldsID="281ed500249cd3fe925a7af84a8b56c4" ns2:_="" ns3:_="">
    <xsd:import namespace="876de33e-aaa5-4507-9b92-b84e676ded0d"/>
    <xsd:import namespace="ef88797d-310b-4d46-ad9c-0c23fa0c8d4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de33e-aaa5-4507-9b92-b84e676ded0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hidden="true" ma:internalName="LastSharedByUser" ma:readOnly="true">
      <xsd:simpleType>
        <xsd:restriction base="dms:Note"/>
      </xsd:simpleType>
    </xsd:element>
    <xsd:element name="LastSharedByTime" ma:index="11" nillable="true" ma:displayName="Last Shared By Time" ma:description="" ma:hidden="true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8797d-310b-4d46-ad9c-0c23fa0c8d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9800E7-4362-4A70-9B48-B5AE1C9F47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69AD2B3-D789-4FC7-A14D-89ADA76B73A8}">
  <ds:schemaRefs>
    <ds:schemaRef ds:uri="http://schemas.microsoft.com/office/2006/metadata/properties"/>
    <ds:schemaRef ds:uri="http://schemas.microsoft.com/office/infopath/2007/PartnerControls"/>
    <ds:schemaRef ds:uri="ef88797d-310b-4d46-ad9c-0c23fa0c8d45"/>
  </ds:schemaRefs>
</ds:datastoreItem>
</file>

<file path=customXml/itemProps3.xml><?xml version="1.0" encoding="utf-8"?>
<ds:datastoreItem xmlns:ds="http://schemas.openxmlformats.org/officeDocument/2006/customXml" ds:itemID="{7F83B94A-925B-4414-927F-DFD616E23C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6de33e-aaa5-4507-9b92-b84e676ded0d"/>
    <ds:schemaRef ds:uri="ef88797d-310b-4d46-ad9c-0c23fa0c8d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Magazine layout</Template>
  <TotalTime>7802</TotalTime>
  <Words>242</Words>
  <Application>Microsoft Office PowerPoint</Application>
  <PresentationFormat>Widescreen</PresentationFormat>
  <Paragraphs>53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Montserrat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Front cover</dc:title>
  <dc:creator>Samantha Carty</dc:creator>
  <cp:lastModifiedBy>Lola Gonzalez</cp:lastModifiedBy>
  <cp:revision>422</cp:revision>
  <dcterms:created xsi:type="dcterms:W3CDTF">2021-06-15T11:45:52Z</dcterms:created>
  <dcterms:modified xsi:type="dcterms:W3CDTF">2025-11-12T09:39:03Z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0x0101005F02E0EF7D44C04B9FA644DBFF45FF6A</vt:lpwstr>
  </property>
</Properties>
</file>